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4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87BED2-DE89-44AD-B823-8572682D428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CDE36A-9AC4-4A4A-A728-BAE4FAA24D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BASH Arrays (Take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62CB-D1EC-445A-BEE0-BB9CE53C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Write-Host, Quotes and Elements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2C6BC8-AC48-43CE-B8E1-FEB85696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5379"/>
            <a:ext cx="10058400" cy="4023360"/>
          </a:xfrm>
        </p:spPr>
        <p:txBody>
          <a:bodyPr/>
          <a:lstStyle/>
          <a:p>
            <a:r>
              <a:rPr lang="en-US" dirty="0"/>
              <a:t>If you want to write out a single element and use quotes you have to use the last example 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04BB-E38A-420C-82B2-9AC7D0041FBA}"/>
              </a:ext>
            </a:extLst>
          </p:cNvPr>
          <p:cNvSpPr txBox="1"/>
          <p:nvPr/>
        </p:nvSpPr>
        <p:spPr>
          <a:xfrm>
            <a:off x="1097279" y="3681663"/>
            <a:ext cx="5720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=@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"dog number is: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[0]"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"dog number is: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79554E-837F-49B0-B6D6-009F601DEB66}"/>
              </a:ext>
            </a:extLst>
          </p:cNvPr>
          <p:cNvSpPr/>
          <p:nvPr/>
        </p:nvSpPr>
        <p:spPr>
          <a:xfrm rot="10800000">
            <a:off x="6537158" y="5181245"/>
            <a:ext cx="778042" cy="17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FB92F-5341-433A-8DD2-951E4218E60F}"/>
              </a:ext>
            </a:extLst>
          </p:cNvPr>
          <p:cNvSpPr txBox="1"/>
          <p:nvPr/>
        </p:nvSpPr>
        <p:spPr>
          <a:xfrm>
            <a:off x="7315200" y="5084811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87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8D397-BB35-4A7C-89A9-8535FB7C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E2CF4-0477-4DC8-B4F6-14F0A520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scope is the parent scope</a:t>
            </a:r>
          </a:p>
          <a:p>
            <a:r>
              <a:rPr lang="en-US" dirty="0"/>
              <a:t>Nested scopes (including functions) are child scopes.</a:t>
            </a:r>
          </a:p>
          <a:p>
            <a:r>
              <a:rPr lang="en-US" dirty="0"/>
              <a:t>Child scopes can “see” parent scopes but not change parent items unless you explicitly specify the scope.</a:t>
            </a:r>
          </a:p>
        </p:txBody>
      </p:sp>
    </p:spTree>
    <p:extLst>
      <p:ext uri="{BB962C8B-B14F-4D97-AF65-F5344CB8AC3E}">
        <p14:creationId xmlns:p14="http://schemas.microsoft.com/office/powerpoint/2010/main" val="382031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1711-AF9D-48BE-B41E-1A0D7229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Arrays in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6BA1-76AD-45ED-97DF-E4E11723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basic rules:</a:t>
            </a:r>
          </a:p>
          <a:p>
            <a:r>
              <a:rPr lang="en-US" dirty="0"/>
              <a:t>Do not pass the array to your function.</a:t>
            </a:r>
          </a:p>
          <a:p>
            <a:pPr lvl="1"/>
            <a:r>
              <a:rPr lang="en-US" dirty="0"/>
              <a:t>It won’t hurt but it won’t help, either</a:t>
            </a:r>
          </a:p>
          <a:p>
            <a:r>
              <a:rPr lang="en-US" dirty="0"/>
              <a:t>If you change the array, use Global or Script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GlobalDog</a:t>
            </a:r>
            <a:r>
              <a:rPr lang="en-US" dirty="0"/>
              <a:t> += “Bowser”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ScriptDog</a:t>
            </a:r>
            <a:r>
              <a:rPr lang="en-US" dirty="0"/>
              <a:t> += “Bowser”</a:t>
            </a:r>
          </a:p>
          <a:p>
            <a:r>
              <a:rPr lang="en-US" dirty="0"/>
              <a:t>DO NOT USE RETURN IN POWERSHELL QUERIES</a:t>
            </a:r>
          </a:p>
          <a:p>
            <a:pPr lvl="1"/>
            <a:r>
              <a:rPr lang="en-US" dirty="0"/>
              <a:t>At a minimum it will add a blank value to the beginning of your array</a:t>
            </a:r>
          </a:p>
          <a:p>
            <a:r>
              <a:rPr lang="en-US" dirty="0"/>
              <a:t>This all holds true for all variables, not just arrays.</a:t>
            </a:r>
          </a:p>
        </p:txBody>
      </p:sp>
    </p:spTree>
    <p:extLst>
      <p:ext uri="{BB962C8B-B14F-4D97-AF65-F5344CB8AC3E}">
        <p14:creationId xmlns:p14="http://schemas.microsoft.com/office/powerpoint/2010/main" val="215291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2F8-B50C-4DA0-9AF0-D25B85D2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write but not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5608D-2DDC-4AEE-955C-F4B792A3475F}"/>
              </a:ext>
            </a:extLst>
          </p:cNvPr>
          <p:cNvSpPr txBox="1"/>
          <p:nvPr/>
        </p:nvSpPr>
        <p:spPr>
          <a:xfrm>
            <a:off x="1097280" y="191922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jim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"7"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jim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"-----------"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60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2F8-B50C-4DA0-9AF0-D25B85D2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inside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5608D-2DDC-4AEE-955C-F4B792A3475F}"/>
              </a:ext>
            </a:extLst>
          </p:cNvPr>
          <p:cNvSpPr txBox="1"/>
          <p:nvPr/>
        </p:nvSpPr>
        <p:spPr>
          <a:xfrm>
            <a:off x="1097280" y="191922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cls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jim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Global:dog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"7"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jim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"-----------"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$dog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6948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5FDC-67A7-4A3B-8E1B-EF25A450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Gobal</a:t>
            </a:r>
            <a:r>
              <a:rPr lang="en-US" dirty="0"/>
              <a:t> vs Script Scopes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E88DC-2B3C-4A8C-9B6C-11030555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01932"/>
            <a:ext cx="10058400" cy="1867162"/>
          </a:xfrm>
        </p:spPr>
        <p:txBody>
          <a:bodyPr/>
          <a:lstStyle/>
          <a:p>
            <a:r>
              <a:rPr lang="en-US" dirty="0"/>
              <a:t>So for working on a single script you probably won’t have issues with Global, but Script is safer and preferable.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93FD8-20F0-4288-AD02-E3E17E30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5" y="1958008"/>
            <a:ext cx="815453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9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2689</TotalTime>
  <Words>323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Lucida Console</vt:lpstr>
      <vt:lpstr>Retrospect</vt:lpstr>
      <vt:lpstr>BASH Arrays (Take 2)</vt:lpstr>
      <vt:lpstr>Write-Host, Quotes and Elements</vt:lpstr>
      <vt:lpstr>Scoping</vt:lpstr>
      <vt:lpstr>Scoping Arrays in Powershell</vt:lpstr>
      <vt:lpstr>Can write but not change</vt:lpstr>
      <vt:lpstr>Global inside function</vt:lpstr>
      <vt:lpstr>Gobal vs Script Scopes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</cp:lastModifiedBy>
  <cp:revision>139</cp:revision>
  <dcterms:created xsi:type="dcterms:W3CDTF">2018-06-23T17:14:33Z</dcterms:created>
  <dcterms:modified xsi:type="dcterms:W3CDTF">2023-04-19T19:05:49Z</dcterms:modified>
</cp:coreProperties>
</file>