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5" r:id="rId4"/>
    <p:sldId id="259" r:id="rId5"/>
    <p:sldId id="280" r:id="rId6"/>
    <p:sldId id="281" r:id="rId7"/>
    <p:sldId id="282" r:id="rId8"/>
    <p:sldId id="260" r:id="rId9"/>
    <p:sldId id="261" r:id="rId10"/>
    <p:sldId id="273" r:id="rId11"/>
    <p:sldId id="262" r:id="rId12"/>
    <p:sldId id="276" r:id="rId13"/>
    <p:sldId id="277" r:id="rId14"/>
    <p:sldId id="278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87BED2-DE89-44AD-B823-8572682D428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BASH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case a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6652"/>
            <a:ext cx="615400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 value to a string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methods like we’ve had.  So,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04649"/>
            <a:ext cx="375337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 value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elements don’t have spaces you can do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9422"/>
            <a:ext cx="370574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4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 value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element has spaces you must do this: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621" y="5361029"/>
            <a:ext cx="931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Putting elements with spaces into an array is a huge hassle.  Use _ instead of a space and just </a:t>
            </a:r>
            <a:r>
              <a:rPr lang="en-US" dirty="0" err="1"/>
              <a:t>tr</a:t>
            </a:r>
            <a:r>
              <a:rPr lang="en-US" dirty="0"/>
              <a:t> back and forth as needed for assigning variables and for printing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0768"/>
            <a:ext cx="396295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6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with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 Putting elements with spaces into an array is a huge hassle.  Use _ instead of a space and just </a:t>
            </a:r>
            <a:r>
              <a:rPr lang="en-US" dirty="0" err="1"/>
              <a:t>tr</a:t>
            </a:r>
            <a:r>
              <a:rPr lang="en-US" dirty="0"/>
              <a:t> back and forth as needed for assigning variables and for printing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92832"/>
            <a:ext cx="433448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4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Add() around anything being added to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1282"/>
            <a:ext cx="2989690" cy="2046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74" y="2241282"/>
            <a:ext cx="3152309" cy="15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5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for 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–e interprets backslash escapes.  If you want a new line in a string put \n in there, but you’ll have to use echo -e when printing to get it to work.</a:t>
            </a:r>
          </a:p>
          <a:p>
            <a:r>
              <a:rPr lang="en-US" dirty="0" err="1"/>
              <a:t>tr</a:t>
            </a:r>
            <a:r>
              <a:rPr lang="en-US" dirty="0"/>
              <a:t> is byte substitution so it cannot substitute new lines (that’s two bytes).  We have to use sed.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39044"/>
            <a:ext cx="4506668" cy="14045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280" y="4536987"/>
            <a:ext cx="7418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Breaking it down: </a:t>
            </a:r>
            <a:r>
              <a:rPr lang="en-US" sz="1200" dirty="0" err="1"/>
              <a:t>sed</a:t>
            </a:r>
            <a:r>
              <a:rPr lang="en-US" sz="1200" dirty="0"/>
              <a:t> ‘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>
                <a:solidFill>
                  <a:srgbClr val="00B050"/>
                </a:solidFill>
              </a:rPr>
              <a:t>/|/\\n/</a:t>
            </a:r>
            <a:r>
              <a:rPr lang="en-US" sz="1200" dirty="0">
                <a:solidFill>
                  <a:srgbClr val="7030A0"/>
                </a:solidFill>
              </a:rPr>
              <a:t>g</a:t>
            </a:r>
            <a:r>
              <a:rPr lang="en-US" sz="1200" dirty="0"/>
              <a:t>’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s for substitute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/x/y/ replace x with y (\\n have to escape the backspace for </a:t>
            </a:r>
            <a:r>
              <a:rPr lang="en-US" sz="1200" dirty="0" err="1">
                <a:solidFill>
                  <a:srgbClr val="00B050"/>
                </a:solidFill>
              </a:rPr>
              <a:t>sed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7030A0"/>
                </a:solidFill>
              </a:rPr>
              <a:t>g global - do this substitution everywhere in the line</a:t>
            </a:r>
          </a:p>
        </p:txBody>
      </p:sp>
    </p:spTree>
    <p:extLst>
      <p:ext uri="{BB962C8B-B14F-4D97-AF65-F5344CB8AC3E}">
        <p14:creationId xmlns:p14="http://schemas.microsoft.com/office/powerpoint/2010/main" val="35070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Escaping double quotes</a:t>
            </a:r>
          </a:p>
          <a:p>
            <a:pPr lvl="1"/>
            <a:r>
              <a:rPr lang="en-US" dirty="0"/>
              <a:t>Just like we know.  \”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Strings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3587"/>
            <a:ext cx="5568588" cy="2661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54DF7-9870-4DBF-B490-E8A736ED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13" y="3005078"/>
            <a:ext cx="657316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starts with 1, not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cut to slice up a string with -c, or use cut with -d to split a string on a delimiter.  If you use –d also use –f to indicate the field or fields that you want.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08110" y="1091029"/>
            <a:ext cx="259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Adding items to array </a:t>
            </a:r>
            <a:r>
              <a:rPr lang="en-US" dirty="0" err="1"/>
              <a:t>my_array</a:t>
            </a:r>
            <a:r>
              <a:rPr lang="en-US" dirty="0"/>
              <a:t>+=(“$cat “)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21899"/>
            <a:ext cx="9474532" cy="10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makes $</a:t>
            </a:r>
            <a:r>
              <a:rPr lang="en-US" sz="3600" dirty="0" err="1"/>
              <a:t>mya</a:t>
            </a:r>
            <a:r>
              <a:rPr lang="en-US" sz="3600" dirty="0"/>
              <a:t> an array with everything at index 0.  Declaring it an </a:t>
            </a:r>
            <a:r>
              <a:rPr lang="en-US" sz="3600" dirty="0" err="1"/>
              <a:t>an</a:t>
            </a:r>
            <a:r>
              <a:rPr lang="en-US" sz="3600" dirty="0"/>
              <a:t> array first will make no difference.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69953"/>
            <a:ext cx="8449854" cy="1838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3261AE-D88B-44BF-A271-CE24DA59DB3D}"/>
              </a:ext>
            </a:extLst>
          </p:cNvPr>
          <p:cNvSpPr txBox="1"/>
          <p:nvPr/>
        </p:nvSpPr>
        <p:spPr>
          <a:xfrm>
            <a:off x="1097280" y="4671796"/>
            <a:ext cx="631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*must* cut on a space to reliably create an array from a string</a:t>
            </a:r>
          </a:p>
        </p:txBody>
      </p:sp>
    </p:spTree>
    <p:extLst>
      <p:ext uri="{BB962C8B-B14F-4D97-AF65-F5344CB8AC3E}">
        <p14:creationId xmlns:p14="http://schemas.microsoft.com/office/powerpoint/2010/main" val="30003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makes $</a:t>
            </a:r>
            <a:r>
              <a:rPr lang="en-US" sz="3200" dirty="0" err="1"/>
              <a:t>mya</a:t>
            </a:r>
            <a:r>
              <a:rPr lang="en-US" sz="3200" dirty="0"/>
              <a:t> an array with elements in multiple indexes, regardless of whether you first initialize it or not.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0567"/>
            <a:ext cx="813548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0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F84C-0D0F-4134-961B-827F36D3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cut strings to make new strings, even with different delimiters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E2468-CEBF-467C-969C-9298B21359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cut strings on delimiters to make new strings.  </a:t>
            </a:r>
          </a:p>
          <a:p>
            <a:r>
              <a:rPr lang="en-US" dirty="0"/>
              <a:t>But when cutting a string to make an array be sure to only use the space “ “ delimiter.  Otherwise your array won’t be correct.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22353-2338-4B03-B7A4-6EC2204F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042"/>
            <a:ext cx="5059680" cy="36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to lower and lower to upper is easy with tr.  There is no mechanism for title case.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12643"/>
            <a:ext cx="7816132" cy="15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attention to the formatting if you transform with a variable: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6589A-0426-4FAF-9A28-627F505F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9" y="2325299"/>
            <a:ext cx="757343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89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3403</TotalTime>
  <Words>470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BASH Strings</vt:lpstr>
      <vt:lpstr>BASH Strings</vt:lpstr>
      <vt:lpstr>Slicing Strings</vt:lpstr>
      <vt:lpstr>Cut starts with 1, not 0</vt:lpstr>
      <vt:lpstr>This makes $mya an array with everything at index 0.  Declaring it an an array first will make no difference.</vt:lpstr>
      <vt:lpstr>This makes $mya an array with elements in multiple indexes, regardless of whether you first initialize it or not.</vt:lpstr>
      <vt:lpstr>You can cut strings to make new strings, even with different delimiters</vt:lpstr>
      <vt:lpstr>Converting case</vt:lpstr>
      <vt:lpstr>Converting case</vt:lpstr>
      <vt:lpstr>Title case a name</vt:lpstr>
      <vt:lpstr>Matching a value to a string</vt:lpstr>
      <vt:lpstr>Matching a value to an array</vt:lpstr>
      <vt:lpstr>Matching a value to an array</vt:lpstr>
      <vt:lpstr>Array elements with spaces</vt:lpstr>
      <vt:lpstr>Add() around anything being added to array</vt:lpstr>
      <vt:lpstr>Sed for newlines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Burkman</cp:lastModifiedBy>
  <cp:revision>196</cp:revision>
  <dcterms:created xsi:type="dcterms:W3CDTF">2018-06-23T17:14:33Z</dcterms:created>
  <dcterms:modified xsi:type="dcterms:W3CDTF">2023-03-08T19:55:56Z</dcterms:modified>
</cp:coreProperties>
</file>