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A500C-622C-495B-9664-C58E57ACD7B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06C62-AF8F-4189-8C3D-044C7848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33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79" tIns="46440" rIns="92879" bIns="464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3550"/>
          </a:xfrm>
          <a:prstGeom prst="rect">
            <a:avLst/>
          </a:prstGeom>
        </p:spPr>
        <p:txBody>
          <a:bodyPr vert="horz" lIns="92879" tIns="46440" rIns="92879" bIns="46440" rtlCol="0"/>
          <a:lstStyle>
            <a:lvl1pPr algn="r">
              <a:defRPr sz="1200"/>
            </a:lvl1pPr>
          </a:lstStyle>
          <a:p>
            <a:fld id="{6046A915-DAFF-478C-96A3-62E9B57F1F0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79" tIns="46440" rIns="92879" bIns="4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2879" tIns="46440" rIns="92879" bIns="46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79" tIns="46440" rIns="92879" bIns="464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05841"/>
            <a:ext cx="3026833" cy="463550"/>
          </a:xfrm>
          <a:prstGeom prst="rect">
            <a:avLst/>
          </a:prstGeom>
        </p:spPr>
        <p:txBody>
          <a:bodyPr vert="horz" lIns="92879" tIns="46440" rIns="92879" bIns="46440" rtlCol="0" anchor="b"/>
          <a:lstStyle>
            <a:lvl1pPr algn="r">
              <a:defRPr sz="1200"/>
            </a:lvl1pPr>
          </a:lstStyle>
          <a:p>
            <a:fld id="{9B456316-7F4C-4577-9453-7E97DB790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56316-7F4C-4577-9453-7E97DB790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4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56316-7F4C-4577-9453-7E97DB790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89C8-EB6F-432B-8EBD-8A1FA0D5CD4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C665-11F6-4EE7-95CC-6CCECF4FCB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Furniture production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3459163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Table consists of 2 LARGE and 2 SMALL LEGO’s</a:t>
            </a:r>
          </a:p>
          <a:p>
            <a:r>
              <a:rPr lang="en-US" sz="1400" dirty="0" smtClean="0"/>
              <a:t>Chair consists of 1 LARGE and 2 SMALL LEGO’s</a:t>
            </a:r>
          </a:p>
          <a:p>
            <a:r>
              <a:rPr lang="en-US" sz="1400" dirty="0" smtClean="0"/>
              <a:t>Have available 15 LARGE and 22 SMALL LEGO’s for production</a:t>
            </a:r>
          </a:p>
          <a:p>
            <a:pPr lvl="1"/>
            <a:r>
              <a:rPr lang="en-US" sz="1400" dirty="0" smtClean="0"/>
              <a:t>Can use less, but no more than limit</a:t>
            </a:r>
          </a:p>
          <a:p>
            <a:r>
              <a:rPr lang="en-US" sz="1400" dirty="0" smtClean="0"/>
              <a:t>There is also capacity restrictions (cubic units) </a:t>
            </a:r>
          </a:p>
          <a:p>
            <a:pPr lvl="1"/>
            <a:r>
              <a:rPr lang="en-US" sz="1400" dirty="0" smtClean="0"/>
              <a:t> each Table takes up 6 units, each Chair 4 units</a:t>
            </a:r>
          </a:p>
          <a:p>
            <a:pPr lvl="1"/>
            <a:r>
              <a:rPr lang="en-US" sz="1400" dirty="0" smtClean="0"/>
              <a:t> with no more space than 48 available.</a:t>
            </a:r>
          </a:p>
          <a:p>
            <a:r>
              <a:rPr lang="en-US" sz="1400" dirty="0" smtClean="0"/>
              <a:t>Table per unit profit of $16, Chair per unit profit of $9</a:t>
            </a:r>
          </a:p>
          <a:p>
            <a:r>
              <a:rPr lang="en-US" sz="2000" dirty="0" smtClean="0"/>
              <a:t>Determine production of furniture to maximize profit?</a:t>
            </a:r>
          </a:p>
          <a:p>
            <a:r>
              <a:rPr lang="en-US" sz="2000" dirty="0" smtClean="0"/>
              <a:t>Independently:</a:t>
            </a:r>
          </a:p>
          <a:p>
            <a:pPr lvl="1"/>
            <a:r>
              <a:rPr lang="en-US" sz="2000" dirty="0" smtClean="0"/>
              <a:t>1) Add: Make at least 6 Chairs.</a:t>
            </a:r>
          </a:p>
          <a:p>
            <a:pPr lvl="1"/>
            <a:r>
              <a:rPr lang="en-US" sz="2000" dirty="0" smtClean="0"/>
              <a:t>2) Add: At least 60% of the total furniture must be Chairs.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66800"/>
            <a:ext cx="4419983" cy="1371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Furniture production –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34591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Table consists of 2 LARGE and 2 SMALL LEGO’s</a:t>
            </a:r>
          </a:p>
          <a:p>
            <a:r>
              <a:rPr lang="en-US" sz="1600" dirty="0" smtClean="0"/>
              <a:t>Chair consists of 1 LARGE and 2 SMALL LEGO’s</a:t>
            </a:r>
          </a:p>
          <a:p>
            <a:r>
              <a:rPr lang="en-US" sz="1600" dirty="0" smtClean="0"/>
              <a:t>Have available 15 LARGE and 22 SMALL LEGO’s for production</a:t>
            </a:r>
          </a:p>
          <a:p>
            <a:pPr lvl="1"/>
            <a:r>
              <a:rPr lang="en-US" sz="1600" dirty="0" smtClean="0"/>
              <a:t>Can use less, but no more than limit</a:t>
            </a:r>
          </a:p>
          <a:p>
            <a:pPr lvl="1"/>
            <a:r>
              <a:rPr lang="en-US" sz="2000" dirty="0" smtClean="0"/>
              <a:t>Large </a:t>
            </a:r>
            <a:r>
              <a:rPr lang="en-US" sz="2000" dirty="0"/>
              <a:t>L</a:t>
            </a:r>
            <a:r>
              <a:rPr lang="en-US" sz="2000" dirty="0" smtClean="0"/>
              <a:t>ego’s cost $2.5 per, Small Lego’s cost $1.5 per. </a:t>
            </a:r>
          </a:p>
          <a:p>
            <a:r>
              <a:rPr lang="en-US" sz="2000" dirty="0" smtClean="0"/>
              <a:t>Must make at least 10 pieces of furniture</a:t>
            </a:r>
          </a:p>
          <a:p>
            <a:r>
              <a:rPr lang="en-US" sz="2000" dirty="0" smtClean="0"/>
              <a:t>Must make at least 3 pieces of each furniture type. </a:t>
            </a:r>
          </a:p>
          <a:p>
            <a:r>
              <a:rPr lang="en-US" sz="2000" dirty="0" smtClean="0"/>
              <a:t>Determine production of furniture to minimize cost and meet requirements?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66800"/>
            <a:ext cx="441998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213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LEGO Furniture production – Part 2</vt:lpstr>
      <vt:lpstr>LEGO Furniture production – Part 3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Wilson</dc:creator>
  <cp:lastModifiedBy>Wilson, Rick</cp:lastModifiedBy>
  <cp:revision>7</cp:revision>
  <cp:lastPrinted>2016-08-30T21:11:40Z</cp:lastPrinted>
  <dcterms:created xsi:type="dcterms:W3CDTF">2012-08-27T20:04:12Z</dcterms:created>
  <dcterms:modified xsi:type="dcterms:W3CDTF">2019-05-30T20:36:42Z</dcterms:modified>
</cp:coreProperties>
</file>