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65" r:id="rId3"/>
    <p:sldId id="266" r:id="rId4"/>
    <p:sldId id="281" r:id="rId5"/>
    <p:sldId id="267" r:id="rId6"/>
    <p:sldId id="268" r:id="rId7"/>
    <p:sldId id="283" r:id="rId8"/>
    <p:sldId id="282" r:id="rId9"/>
    <p:sldId id="287" r:id="rId10"/>
    <p:sldId id="270" r:id="rId11"/>
    <p:sldId id="288" r:id="rId12"/>
    <p:sldId id="278" r:id="rId13"/>
    <p:sldId id="279" r:id="rId14"/>
    <p:sldId id="280" r:id="rId15"/>
    <p:sldId id="272" r:id="rId16"/>
    <p:sldId id="285" r:id="rId17"/>
    <p:sldId id="273" r:id="rId18"/>
    <p:sldId id="286" r:id="rId19"/>
    <p:sldId id="276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AACAD-A9C8-4ED9-B411-6648C229C3EF}" v="9" dt="2022-04-30T19:33:32.958"/>
    <p1510:client id="{6420892D-66D0-4079-9C90-5A4646F712B2}" v="74" dt="2022-04-30T19:55:18.878"/>
    <p1510:client id="{92177615-AF15-4986-ACE1-33AD85C43B61}" v="12" dt="2022-04-30T19:52:36.250"/>
    <p1510:client id="{AA90F992-FE16-4A7C-9AD7-CA665CBD5FDF}" v="439" dt="2022-04-30T19:00:04.590"/>
    <p1510:client id="{BF7F7E65-2BF4-44C5-B6E8-F6544B7CFB59}" v="187" dt="2022-04-30T19:33:55.255"/>
    <p1510:client id="{CB43CCF7-D585-4975-94EF-CAC50D750778}" v="36" dt="2022-04-29T23:08:46.252"/>
    <p1510:client id="{D637407D-6677-456E-8A05-0F15B7D3E87A}" v="91" dt="2022-04-29T23:30:01.961"/>
    <p1510:client id="{DB45C8D3-AD89-44ED-80EC-CC4A67A7DEA7}" v="13" dt="2022-04-30T23:32:23.994"/>
    <p1510:client id="{F0550E8C-C467-4BE9-946B-C86DE99901E4}" v="14" dt="2022-05-01T00:23:52.474"/>
    <p1510:client id="{F9A531A5-0802-41E8-849B-ACA168E7D565}" v="40" dt="2022-04-30T19:12:11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ammed, Suman" userId="S::mdsuman.ahammed@okstate.edu::09d72c61-2c12-463b-b22d-459aba97ea10" providerId="AD" clId="Web-{E1241F28-149E-4C7F-B717-698B43FB4F98}"/>
    <pc:docChg chg="addSld modSld">
      <pc:chgData name="Ahammed, Suman" userId="S::mdsuman.ahammed@okstate.edu::09d72c61-2c12-463b-b22d-459aba97ea10" providerId="AD" clId="Web-{E1241F28-149E-4C7F-B717-698B43FB4F98}" dt="2022-04-27T17:43:54.909" v="482"/>
      <pc:docMkLst>
        <pc:docMk/>
      </pc:docMkLst>
      <pc:sldChg chg="modSp">
        <pc:chgData name="Ahammed, Suman" userId="S::mdsuman.ahammed@okstate.edu::09d72c61-2c12-463b-b22d-459aba97ea10" providerId="AD" clId="Web-{E1241F28-149E-4C7F-B717-698B43FB4F98}" dt="2022-04-27T17:24:43.338" v="124" actId="20577"/>
        <pc:sldMkLst>
          <pc:docMk/>
          <pc:sldMk cId="3061054800" sldId="266"/>
        </pc:sldMkLst>
        <pc:spChg chg="mod">
          <ac:chgData name="Ahammed, Suman" userId="S::mdsuman.ahammed@okstate.edu::09d72c61-2c12-463b-b22d-459aba97ea10" providerId="AD" clId="Web-{E1241F28-149E-4C7F-B717-698B43FB4F98}" dt="2022-04-27T17:24:43.338" v="124" actId="20577"/>
          <ac:spMkLst>
            <pc:docMk/>
            <pc:sldMk cId="3061054800" sldId="266"/>
            <ac:spMk id="7" creationId="{5FB155A8-7AC3-419B-89B0-230D88E08330}"/>
          </ac:spMkLst>
        </pc:spChg>
      </pc:sldChg>
      <pc:sldChg chg="addSp delSp modSp">
        <pc:chgData name="Ahammed, Suman" userId="S::mdsuman.ahammed@okstate.edu::09d72c61-2c12-463b-b22d-459aba97ea10" providerId="AD" clId="Web-{E1241F28-149E-4C7F-B717-698B43FB4F98}" dt="2022-04-27T17:43:54.909" v="482"/>
        <pc:sldMkLst>
          <pc:docMk/>
          <pc:sldMk cId="1702925974" sldId="267"/>
        </pc:sldMkLst>
        <pc:spChg chg="add del">
          <ac:chgData name="Ahammed, Suman" userId="S::mdsuman.ahammed@okstate.edu::09d72c61-2c12-463b-b22d-459aba97ea10" providerId="AD" clId="Web-{E1241F28-149E-4C7F-B717-698B43FB4F98}" dt="2022-04-27T17:43:54.909" v="482"/>
          <ac:spMkLst>
            <pc:docMk/>
            <pc:sldMk cId="1702925974" sldId="267"/>
            <ac:spMk id="2" creationId="{6A5609C5-1179-B26F-90E8-AFF5FE02C4BA}"/>
          </ac:spMkLst>
        </pc:spChg>
        <pc:spChg chg="add del mod">
          <ac:chgData name="Ahammed, Suman" userId="S::mdsuman.ahammed@okstate.edu::09d72c61-2c12-463b-b22d-459aba97ea10" providerId="AD" clId="Web-{E1241F28-149E-4C7F-B717-698B43FB4F98}" dt="2022-04-27T17:43:52.049" v="481"/>
          <ac:spMkLst>
            <pc:docMk/>
            <pc:sldMk cId="1702925974" sldId="267"/>
            <ac:spMk id="3" creationId="{0A5C0A50-7574-C419-EEBD-8C4E2E2B2DE1}"/>
          </ac:spMkLst>
        </pc:spChg>
        <pc:spChg chg="mod">
          <ac:chgData name="Ahammed, Suman" userId="S::mdsuman.ahammed@okstate.edu::09d72c61-2c12-463b-b22d-459aba97ea10" providerId="AD" clId="Web-{E1241F28-149E-4C7F-B717-698B43FB4F98}" dt="2022-04-27T17:43:06.031" v="477" actId="20577"/>
          <ac:spMkLst>
            <pc:docMk/>
            <pc:sldMk cId="1702925974" sldId="267"/>
            <ac:spMk id="7" creationId="{5FB155A8-7AC3-419B-89B0-230D88E08330}"/>
          </ac:spMkLst>
        </pc:spChg>
      </pc:sldChg>
      <pc:sldChg chg="modSp add replId">
        <pc:chgData name="Ahammed, Suman" userId="S::mdsuman.ahammed@okstate.edu::09d72c61-2c12-463b-b22d-459aba97ea10" providerId="AD" clId="Web-{E1241F28-149E-4C7F-B717-698B43FB4F98}" dt="2022-04-27T17:39:29.611" v="472" actId="20577"/>
        <pc:sldMkLst>
          <pc:docMk/>
          <pc:sldMk cId="2506659689" sldId="281"/>
        </pc:sldMkLst>
        <pc:spChg chg="mod">
          <ac:chgData name="Ahammed, Suman" userId="S::mdsuman.ahammed@okstate.edu::09d72c61-2c12-463b-b22d-459aba97ea10" providerId="AD" clId="Web-{E1241F28-149E-4C7F-B717-698B43FB4F98}" dt="2022-04-27T17:39:29.611" v="472" actId="20577"/>
          <ac:spMkLst>
            <pc:docMk/>
            <pc:sldMk cId="2506659689" sldId="281"/>
            <ac:spMk id="7" creationId="{5FB155A8-7AC3-419B-89B0-230D88E08330}"/>
          </ac:spMkLst>
        </pc:spChg>
      </pc:sldChg>
    </pc:docChg>
  </pc:docChgLst>
  <pc:docChgLst>
    <pc:chgData name="Ankaiyan, Rudrakumar" userId="S::rudrakumar.ankaiyan@okstate.edu::b7aefc31-5cdc-4c2a-93a9-0911d9bb5622" providerId="AD" clId="Web-{1DEAACAD-A9C8-4ED9-B411-6648C229C3EF}"/>
    <pc:docChg chg="modSld">
      <pc:chgData name="Ankaiyan, Rudrakumar" userId="S::rudrakumar.ankaiyan@okstate.edu::b7aefc31-5cdc-4c2a-93a9-0911d9bb5622" providerId="AD" clId="Web-{1DEAACAD-A9C8-4ED9-B411-6648C229C3EF}" dt="2022-04-30T19:33:32.958" v="8" actId="20577"/>
      <pc:docMkLst>
        <pc:docMk/>
      </pc:docMkLst>
      <pc:sldChg chg="modSp">
        <pc:chgData name="Ankaiyan, Rudrakumar" userId="S::rudrakumar.ankaiyan@okstate.edu::b7aefc31-5cdc-4c2a-93a9-0911d9bb5622" providerId="AD" clId="Web-{1DEAACAD-A9C8-4ED9-B411-6648C229C3EF}" dt="2022-04-30T19:33:32.958" v="8" actId="20577"/>
        <pc:sldMkLst>
          <pc:docMk/>
          <pc:sldMk cId="2629136968" sldId="286"/>
        </pc:sldMkLst>
        <pc:spChg chg="mod">
          <ac:chgData name="Ankaiyan, Rudrakumar" userId="S::rudrakumar.ankaiyan@okstate.edu::b7aefc31-5cdc-4c2a-93a9-0911d9bb5622" providerId="AD" clId="Web-{1DEAACAD-A9C8-4ED9-B411-6648C229C3EF}" dt="2022-04-30T19:33:32.958" v="8" actId="20577"/>
          <ac:spMkLst>
            <pc:docMk/>
            <pc:sldMk cId="2629136968" sldId="286"/>
            <ac:spMk id="7" creationId="{5FB155A8-7AC3-419B-89B0-230D88E08330}"/>
          </ac:spMkLst>
        </pc:spChg>
      </pc:sldChg>
    </pc:docChg>
  </pc:docChgLst>
  <pc:docChgLst>
    <pc:chgData name="Ankaiyan, Rudrakumar" userId="S::rudrakumar.ankaiyan@okstate.edu::b7aefc31-5cdc-4c2a-93a9-0911d9bb5622" providerId="AD" clId="Web-{F9A531A5-0802-41E8-849B-ACA168E7D565}"/>
    <pc:docChg chg="modSld">
      <pc:chgData name="Ankaiyan, Rudrakumar" userId="S::rudrakumar.ankaiyan@okstate.edu::b7aefc31-5cdc-4c2a-93a9-0911d9bb5622" providerId="AD" clId="Web-{F9A531A5-0802-41E8-849B-ACA168E7D565}" dt="2022-04-30T19:12:11.719" v="41" actId="20577"/>
      <pc:docMkLst>
        <pc:docMk/>
      </pc:docMkLst>
      <pc:sldChg chg="modSp">
        <pc:chgData name="Ankaiyan, Rudrakumar" userId="S::rudrakumar.ankaiyan@okstate.edu::b7aefc31-5cdc-4c2a-93a9-0911d9bb5622" providerId="AD" clId="Web-{F9A531A5-0802-41E8-849B-ACA168E7D565}" dt="2022-04-30T19:12:11.719" v="41" actId="20577"/>
        <pc:sldMkLst>
          <pc:docMk/>
          <pc:sldMk cId="4043400042" sldId="273"/>
        </pc:sldMkLst>
        <pc:spChg chg="mod">
          <ac:chgData name="Ankaiyan, Rudrakumar" userId="S::rudrakumar.ankaiyan@okstate.edu::b7aefc31-5cdc-4c2a-93a9-0911d9bb5622" providerId="AD" clId="Web-{F9A531A5-0802-41E8-849B-ACA168E7D565}" dt="2022-04-30T19:12:11.719" v="41" actId="20577"/>
          <ac:spMkLst>
            <pc:docMk/>
            <pc:sldMk cId="4043400042" sldId="273"/>
            <ac:spMk id="7" creationId="{5FB155A8-7AC3-419B-89B0-230D88E08330}"/>
          </ac:spMkLst>
        </pc:spChg>
      </pc:sldChg>
    </pc:docChg>
  </pc:docChgLst>
  <pc:docChgLst>
    <pc:chgData name="Ankaiyan, Rudrakumar" userId="S::rudrakumar.ankaiyan@okstate.edu::b7aefc31-5cdc-4c2a-93a9-0911d9bb5622" providerId="AD" clId="Web-{A893D758-6B12-4AAF-8513-05C536ADBCD8}"/>
    <pc:docChg chg="modSld">
      <pc:chgData name="Ankaiyan, Rudrakumar" userId="S::rudrakumar.ankaiyan@okstate.edu::b7aefc31-5cdc-4c2a-93a9-0911d9bb5622" providerId="AD" clId="Web-{A893D758-6B12-4AAF-8513-05C536ADBCD8}" dt="2022-04-28T02:30:40.703" v="69" actId="14100"/>
      <pc:docMkLst>
        <pc:docMk/>
      </pc:docMkLst>
      <pc:sldChg chg="addSp delSp modSp mod setBg setClrOvrMap">
        <pc:chgData name="Ankaiyan, Rudrakumar" userId="S::rudrakumar.ankaiyan@okstate.edu::b7aefc31-5cdc-4c2a-93a9-0911d9bb5622" providerId="AD" clId="Web-{A893D758-6B12-4AAF-8513-05C536ADBCD8}" dt="2022-04-28T02:27:02.799" v="21" actId="14100"/>
        <pc:sldMkLst>
          <pc:docMk/>
          <pc:sldMk cId="3900960725" sldId="270"/>
        </pc:sldMkLst>
        <pc:spChg chg="mod">
          <ac:chgData name="Ankaiyan, Rudrakumar" userId="S::rudrakumar.ankaiyan@okstate.edu::b7aefc31-5cdc-4c2a-93a9-0911d9bb5622" providerId="AD" clId="Web-{A893D758-6B12-4AAF-8513-05C536ADBCD8}" dt="2022-04-28T02:26:50.220" v="17"/>
          <ac:spMkLst>
            <pc:docMk/>
            <pc:sldMk cId="3900960725" sldId="270"/>
            <ac:spMk id="6" creationId="{EBBD1E7D-CBF4-491D-A553-6C543FE25EAE}"/>
          </ac:spMkLst>
        </pc:spChg>
        <pc:spChg chg="del mod">
          <ac:chgData name="Ankaiyan, Rudrakumar" userId="S::rudrakumar.ankaiyan@okstate.edu::b7aefc31-5cdc-4c2a-93a9-0911d9bb5622" providerId="AD" clId="Web-{A893D758-6B12-4AAF-8513-05C536ADBCD8}" dt="2022-04-28T02:26:27.266" v="11"/>
          <ac:spMkLst>
            <pc:docMk/>
            <pc:sldMk cId="3900960725" sldId="270"/>
            <ac:spMk id="7" creationId="{5FB155A8-7AC3-419B-89B0-230D88E08330}"/>
          </ac:spMkLst>
        </pc:spChg>
        <pc:spChg chg="add del">
          <ac:chgData name="Ankaiyan, Rudrakumar" userId="S::rudrakumar.ankaiyan@okstate.edu::b7aefc31-5cdc-4c2a-93a9-0911d9bb5622" providerId="AD" clId="Web-{A893D758-6B12-4AAF-8513-05C536ADBCD8}" dt="2022-04-28T02:26:35.454" v="13"/>
          <ac:spMkLst>
            <pc:docMk/>
            <pc:sldMk cId="3900960725" sldId="270"/>
            <ac:spMk id="12" creationId="{D3F1B65A-4AF3-F152-95C5-EB2444CA5AF2}"/>
          </ac:spMkLst>
        </pc:spChg>
        <pc:spChg chg="add del">
          <ac:chgData name="Ankaiyan, Rudrakumar" userId="S::rudrakumar.ankaiyan@okstate.edu::b7aefc31-5cdc-4c2a-93a9-0911d9bb5622" providerId="AD" clId="Web-{A893D758-6B12-4AAF-8513-05C536ADBCD8}" dt="2022-04-28T02:26:38.142" v="15"/>
          <ac:spMkLst>
            <pc:docMk/>
            <pc:sldMk cId="3900960725" sldId="270"/>
            <ac:spMk id="13" creationId="{7316481C-0A49-4796-812B-0D64F063B720}"/>
          </ac:spMkLst>
        </pc:spChg>
        <pc:spChg chg="add del">
          <ac:chgData name="Ankaiyan, Rudrakumar" userId="S::rudrakumar.ankaiyan@okstate.edu::b7aefc31-5cdc-4c2a-93a9-0911d9bb5622" providerId="AD" clId="Web-{A893D758-6B12-4AAF-8513-05C536ADBCD8}" dt="2022-04-28T02:26:35.454" v="13"/>
          <ac:spMkLst>
            <pc:docMk/>
            <pc:sldMk cId="3900960725" sldId="270"/>
            <ac:spMk id="15" creationId="{AAB8EDC3-1C0D-4505-A2C7-839A5161FB53}"/>
          </ac:spMkLst>
        </pc:spChg>
        <pc:spChg chg="add del">
          <ac:chgData name="Ankaiyan, Rudrakumar" userId="S::rudrakumar.ankaiyan@okstate.edu::b7aefc31-5cdc-4c2a-93a9-0911d9bb5622" providerId="AD" clId="Web-{A893D758-6B12-4AAF-8513-05C536ADBCD8}" dt="2022-04-28T02:26:35.454" v="13"/>
          <ac:spMkLst>
            <pc:docMk/>
            <pc:sldMk cId="3900960725" sldId="270"/>
            <ac:spMk id="17" creationId="{2069E294-3813-4588-9E9C-AEA08F9C4DA1}"/>
          </ac:spMkLst>
        </pc:spChg>
        <pc:spChg chg="add del">
          <ac:chgData name="Ankaiyan, Rudrakumar" userId="S::rudrakumar.ankaiyan@okstate.edu::b7aefc31-5cdc-4c2a-93a9-0911d9bb5622" providerId="AD" clId="Web-{A893D758-6B12-4AAF-8513-05C536ADBCD8}" dt="2022-04-28T02:26:38.142" v="15"/>
          <ac:spMkLst>
            <pc:docMk/>
            <pc:sldMk cId="3900960725" sldId="270"/>
            <ac:spMk id="38" creationId="{A5271697-90F1-4A23-8EF2-0179F2EAFACB}"/>
          </ac:spMkLst>
        </pc:spChg>
        <pc:spChg chg="add del">
          <ac:chgData name="Ankaiyan, Rudrakumar" userId="S::rudrakumar.ankaiyan@okstate.edu::b7aefc31-5cdc-4c2a-93a9-0911d9bb5622" providerId="AD" clId="Web-{A893D758-6B12-4AAF-8513-05C536ADBCD8}" dt="2022-04-28T02:26:38.142" v="15"/>
          <ac:spMkLst>
            <pc:docMk/>
            <pc:sldMk cId="3900960725" sldId="270"/>
            <ac:spMk id="39" creationId="{D9F5512A-48E1-4C07-B75E-3CCC517B6804}"/>
          </ac:spMkLst>
        </pc:spChg>
        <pc:spChg chg="add del">
          <ac:chgData name="Ankaiyan, Rudrakumar" userId="S::rudrakumar.ankaiyan@okstate.edu::b7aefc31-5cdc-4c2a-93a9-0911d9bb5622" providerId="AD" clId="Web-{A893D758-6B12-4AAF-8513-05C536ADBCD8}" dt="2022-04-28T02:26:50.220" v="17"/>
          <ac:spMkLst>
            <pc:docMk/>
            <pc:sldMk cId="3900960725" sldId="270"/>
            <ac:spMk id="42" creationId="{61B2A784-4501-42A8-86DF-DB27DE395089}"/>
          </ac:spMkLst>
        </pc:spChg>
        <pc:spChg chg="add del">
          <ac:chgData name="Ankaiyan, Rudrakumar" userId="S::rudrakumar.ankaiyan@okstate.edu::b7aefc31-5cdc-4c2a-93a9-0911d9bb5622" providerId="AD" clId="Web-{A893D758-6B12-4AAF-8513-05C536ADBCD8}" dt="2022-04-28T02:26:50.220" v="17"/>
          <ac:spMkLst>
            <pc:docMk/>
            <pc:sldMk cId="3900960725" sldId="270"/>
            <ac:spMk id="43" creationId="{3BD53A9B-9757-4152-AC12-68721FC8A16F}"/>
          </ac:spMkLst>
        </pc:spChg>
        <pc:spChg chg="add del">
          <ac:chgData name="Ankaiyan, Rudrakumar" userId="S::rudrakumar.ankaiyan@okstate.edu::b7aefc31-5cdc-4c2a-93a9-0911d9bb5622" providerId="AD" clId="Web-{A893D758-6B12-4AAF-8513-05C536ADBCD8}" dt="2022-04-28T02:26:50.220" v="17"/>
          <ac:spMkLst>
            <pc:docMk/>
            <pc:sldMk cId="3900960725" sldId="270"/>
            <ac:spMk id="44" creationId="{4E2869F6-E401-69EF-D104-6864BEE4A720}"/>
          </ac:spMkLst>
        </pc:spChg>
        <pc:grpChg chg="add del">
          <ac:chgData name="Ankaiyan, Rudrakumar" userId="S::rudrakumar.ankaiyan@okstate.edu::b7aefc31-5cdc-4c2a-93a9-0911d9bb5622" providerId="AD" clId="Web-{A893D758-6B12-4AAF-8513-05C536ADBCD8}" dt="2022-04-28T02:26:38.142" v="15"/>
          <ac:grpSpMkLst>
            <pc:docMk/>
            <pc:sldMk cId="3900960725" sldId="270"/>
            <ac:grpSpMk id="40" creationId="{0924561D-756D-410B-973A-E68C2552C20C}"/>
          </ac:grpSpMkLst>
        </pc:grpChg>
        <pc:picChg chg="add mod ord">
          <ac:chgData name="Ankaiyan, Rudrakumar" userId="S::rudrakumar.ankaiyan@okstate.edu::b7aefc31-5cdc-4c2a-93a9-0911d9bb5622" providerId="AD" clId="Web-{A893D758-6B12-4AAF-8513-05C536ADBCD8}" dt="2022-04-28T02:27:02.799" v="21" actId="14100"/>
          <ac:picMkLst>
            <pc:docMk/>
            <pc:sldMk cId="3900960725" sldId="270"/>
            <ac:picMk id="2" creationId="{58C83266-C166-AD57-7A06-5081BA1E2F13}"/>
          </ac:picMkLst>
        </pc:picChg>
        <pc:picChg chg="mod ord">
          <ac:chgData name="Ankaiyan, Rudrakumar" userId="S::rudrakumar.ankaiyan@okstate.edu::b7aefc31-5cdc-4c2a-93a9-0911d9bb5622" providerId="AD" clId="Web-{A893D758-6B12-4AAF-8513-05C536ADBCD8}" dt="2022-04-28T02:26:50.220" v="17"/>
          <ac:picMkLst>
            <pc:docMk/>
            <pc:sldMk cId="3900960725" sldId="270"/>
            <ac:picMk id="4" creationId="{BEA5C97D-E6DE-4ED6-B0BF-1F635D7756DA}"/>
          </ac:picMkLst>
        </pc:picChg>
      </pc:sldChg>
      <pc:sldChg chg="addSp modSp">
        <pc:chgData name="Ankaiyan, Rudrakumar" userId="S::rudrakumar.ankaiyan@okstate.edu::b7aefc31-5cdc-4c2a-93a9-0911d9bb5622" providerId="AD" clId="Web-{A893D758-6B12-4AAF-8513-05C536ADBCD8}" dt="2022-04-28T02:28:10.303" v="37" actId="14100"/>
        <pc:sldMkLst>
          <pc:docMk/>
          <pc:sldMk cId="3507000980" sldId="278"/>
        </pc:sldMkLst>
        <pc:spChg chg="mod">
          <ac:chgData name="Ankaiyan, Rudrakumar" userId="S::rudrakumar.ankaiyan@okstate.edu::b7aefc31-5cdc-4c2a-93a9-0911d9bb5622" providerId="AD" clId="Web-{A893D758-6B12-4AAF-8513-05C536ADBCD8}" dt="2022-04-28T02:27:42.817" v="29" actId="20577"/>
          <ac:spMkLst>
            <pc:docMk/>
            <pc:sldMk cId="3507000980" sldId="278"/>
            <ac:spMk id="7" creationId="{5FB155A8-7AC3-419B-89B0-230D88E08330}"/>
          </ac:spMkLst>
        </pc:spChg>
        <pc:picChg chg="add mod">
          <ac:chgData name="Ankaiyan, Rudrakumar" userId="S::rudrakumar.ankaiyan@okstate.edu::b7aefc31-5cdc-4c2a-93a9-0911d9bb5622" providerId="AD" clId="Web-{A893D758-6B12-4AAF-8513-05C536ADBCD8}" dt="2022-04-28T02:28:10.303" v="37" actId="14100"/>
          <ac:picMkLst>
            <pc:docMk/>
            <pc:sldMk cId="3507000980" sldId="278"/>
            <ac:picMk id="2" creationId="{9454C53C-F43D-28E0-846A-14F7AF416B40}"/>
          </ac:picMkLst>
        </pc:picChg>
      </pc:sldChg>
      <pc:sldChg chg="addSp modSp">
        <pc:chgData name="Ankaiyan, Rudrakumar" userId="S::rudrakumar.ankaiyan@okstate.edu::b7aefc31-5cdc-4c2a-93a9-0911d9bb5622" providerId="AD" clId="Web-{A893D758-6B12-4AAF-8513-05C536ADBCD8}" dt="2022-04-28T02:28:44.399" v="51" actId="14100"/>
        <pc:sldMkLst>
          <pc:docMk/>
          <pc:sldMk cId="762265420" sldId="279"/>
        </pc:sldMkLst>
        <pc:spChg chg="mod">
          <ac:chgData name="Ankaiyan, Rudrakumar" userId="S::rudrakumar.ankaiyan@okstate.edu::b7aefc31-5cdc-4c2a-93a9-0911d9bb5622" providerId="AD" clId="Web-{A893D758-6B12-4AAF-8513-05C536ADBCD8}" dt="2022-04-28T02:28:21.804" v="45" actId="20577"/>
          <ac:spMkLst>
            <pc:docMk/>
            <pc:sldMk cId="762265420" sldId="279"/>
            <ac:spMk id="7" creationId="{5FB155A8-7AC3-419B-89B0-230D88E08330}"/>
          </ac:spMkLst>
        </pc:spChg>
        <pc:picChg chg="add mod">
          <ac:chgData name="Ankaiyan, Rudrakumar" userId="S::rudrakumar.ankaiyan@okstate.edu::b7aefc31-5cdc-4c2a-93a9-0911d9bb5622" providerId="AD" clId="Web-{A893D758-6B12-4AAF-8513-05C536ADBCD8}" dt="2022-04-28T02:28:44.399" v="51" actId="14100"/>
          <ac:picMkLst>
            <pc:docMk/>
            <pc:sldMk cId="762265420" sldId="279"/>
            <ac:picMk id="2" creationId="{A127E82A-52BD-56D9-8FC8-C05D8D5B9859}"/>
          </ac:picMkLst>
        </pc:picChg>
      </pc:sldChg>
      <pc:sldChg chg="addSp delSp modSp">
        <pc:chgData name="Ankaiyan, Rudrakumar" userId="S::rudrakumar.ankaiyan@okstate.edu::b7aefc31-5cdc-4c2a-93a9-0911d9bb5622" providerId="AD" clId="Web-{A893D758-6B12-4AAF-8513-05C536ADBCD8}" dt="2022-04-28T02:30:40.703" v="69" actId="14100"/>
        <pc:sldMkLst>
          <pc:docMk/>
          <pc:sldMk cId="2268752984" sldId="280"/>
        </pc:sldMkLst>
        <pc:spChg chg="mod">
          <ac:chgData name="Ankaiyan, Rudrakumar" userId="S::rudrakumar.ankaiyan@okstate.edu::b7aefc31-5cdc-4c2a-93a9-0911d9bb5622" providerId="AD" clId="Web-{A893D758-6B12-4AAF-8513-05C536ADBCD8}" dt="2022-04-28T02:29:04.181" v="54" actId="20577"/>
          <ac:spMkLst>
            <pc:docMk/>
            <pc:sldMk cId="2268752984" sldId="280"/>
            <ac:spMk id="7" creationId="{5FB155A8-7AC3-419B-89B0-230D88E08330}"/>
          </ac:spMkLst>
        </pc:spChg>
        <pc:picChg chg="add del mod">
          <ac:chgData name="Ankaiyan, Rudrakumar" userId="S::rudrakumar.ankaiyan@okstate.edu::b7aefc31-5cdc-4c2a-93a9-0911d9bb5622" providerId="AD" clId="Web-{A893D758-6B12-4AAF-8513-05C536ADBCD8}" dt="2022-04-28T02:29:41.043" v="60"/>
          <ac:picMkLst>
            <pc:docMk/>
            <pc:sldMk cId="2268752984" sldId="280"/>
            <ac:picMk id="2" creationId="{E2FC5BEA-1BD2-4EE4-321C-494BC8C74BF1}"/>
          </ac:picMkLst>
        </pc:picChg>
        <pc:picChg chg="add del mod">
          <ac:chgData name="Ankaiyan, Rudrakumar" userId="S::rudrakumar.ankaiyan@okstate.edu::b7aefc31-5cdc-4c2a-93a9-0911d9bb5622" providerId="AD" clId="Web-{A893D758-6B12-4AAF-8513-05C536ADBCD8}" dt="2022-04-28T02:29:59.919" v="64"/>
          <ac:picMkLst>
            <pc:docMk/>
            <pc:sldMk cId="2268752984" sldId="280"/>
            <ac:picMk id="3" creationId="{2AF095B2-E0F6-F0DB-C609-1BEC669320E2}"/>
          </ac:picMkLst>
        </pc:picChg>
        <pc:picChg chg="add mod">
          <ac:chgData name="Ankaiyan, Rudrakumar" userId="S::rudrakumar.ankaiyan@okstate.edu::b7aefc31-5cdc-4c2a-93a9-0911d9bb5622" providerId="AD" clId="Web-{A893D758-6B12-4AAF-8513-05C536ADBCD8}" dt="2022-04-28T02:30:40.703" v="69" actId="14100"/>
          <ac:picMkLst>
            <pc:docMk/>
            <pc:sldMk cId="2268752984" sldId="280"/>
            <ac:picMk id="5" creationId="{E0AD6D61-960B-56C3-6F38-3A3EC243C9F9}"/>
          </ac:picMkLst>
        </pc:picChg>
      </pc:sldChg>
    </pc:docChg>
  </pc:docChgLst>
  <pc:docChgLst>
    <pc:chgData name="Ankaiyan, Rudrakumar" userId="S::rudrakumar.ankaiyan@okstate.edu::b7aefc31-5cdc-4c2a-93a9-0911d9bb5622" providerId="AD" clId="Web-{6420892D-66D0-4079-9C90-5A4646F712B2}"/>
    <pc:docChg chg="modSld">
      <pc:chgData name="Ankaiyan, Rudrakumar" userId="S::rudrakumar.ankaiyan@okstate.edu::b7aefc31-5cdc-4c2a-93a9-0911d9bb5622" providerId="AD" clId="Web-{6420892D-66D0-4079-9C90-5A4646F712B2}" dt="2022-04-30T19:55:18.409" v="72" actId="20577"/>
      <pc:docMkLst>
        <pc:docMk/>
      </pc:docMkLst>
      <pc:sldChg chg="modSp">
        <pc:chgData name="Ankaiyan, Rudrakumar" userId="S::rudrakumar.ankaiyan@okstate.edu::b7aefc31-5cdc-4c2a-93a9-0911d9bb5622" providerId="AD" clId="Web-{6420892D-66D0-4079-9C90-5A4646F712B2}" dt="2022-04-30T19:55:18.409" v="72" actId="20577"/>
        <pc:sldMkLst>
          <pc:docMk/>
          <pc:sldMk cId="3900960725" sldId="270"/>
        </pc:sldMkLst>
        <pc:spChg chg="mod">
          <ac:chgData name="Ankaiyan, Rudrakumar" userId="S::rudrakumar.ankaiyan@okstate.edu::b7aefc31-5cdc-4c2a-93a9-0911d9bb5622" providerId="AD" clId="Web-{6420892D-66D0-4079-9C90-5A4646F712B2}" dt="2022-04-30T19:55:18.409" v="72" actId="20577"/>
          <ac:spMkLst>
            <pc:docMk/>
            <pc:sldMk cId="3900960725" sldId="270"/>
            <ac:spMk id="3" creationId="{E16BEECA-40BE-B681-C1EE-E22B94C79005}"/>
          </ac:spMkLst>
        </pc:spChg>
      </pc:sldChg>
    </pc:docChg>
  </pc:docChgLst>
  <pc:docChgLst>
    <pc:chgData name="Ankaiyan, Rudrakumar" userId="S::rudrakumar.ankaiyan@okstate.edu::b7aefc31-5cdc-4c2a-93a9-0911d9bb5622" providerId="AD" clId="Web-{DB45C8D3-AD89-44ED-80EC-CC4A67A7DEA7}"/>
    <pc:docChg chg="addSld modSld">
      <pc:chgData name="Ankaiyan, Rudrakumar" userId="S::rudrakumar.ankaiyan@okstate.edu::b7aefc31-5cdc-4c2a-93a9-0911d9bb5622" providerId="AD" clId="Web-{DB45C8D3-AD89-44ED-80EC-CC4A67A7DEA7}" dt="2022-04-30T23:32:23.994" v="12" actId="20577"/>
      <pc:docMkLst>
        <pc:docMk/>
      </pc:docMkLst>
      <pc:sldChg chg="modSp add replId">
        <pc:chgData name="Ankaiyan, Rudrakumar" userId="S::rudrakumar.ankaiyan@okstate.edu::b7aefc31-5cdc-4c2a-93a9-0911d9bb5622" providerId="AD" clId="Web-{DB45C8D3-AD89-44ED-80EC-CC4A67A7DEA7}" dt="2022-04-30T23:32:23.994" v="12" actId="20577"/>
        <pc:sldMkLst>
          <pc:docMk/>
          <pc:sldMk cId="1663684259" sldId="289"/>
        </pc:sldMkLst>
        <pc:spChg chg="mod">
          <ac:chgData name="Ankaiyan, Rudrakumar" userId="S::rudrakumar.ankaiyan@okstate.edu::b7aefc31-5cdc-4c2a-93a9-0911d9bb5622" providerId="AD" clId="Web-{DB45C8D3-AD89-44ED-80EC-CC4A67A7DEA7}" dt="2022-04-30T23:32:11.743" v="9" actId="20577"/>
          <ac:spMkLst>
            <pc:docMk/>
            <pc:sldMk cId="1663684259" sldId="289"/>
            <ac:spMk id="6" creationId="{EBBD1E7D-CBF4-491D-A553-6C543FE25EAE}"/>
          </ac:spMkLst>
        </pc:spChg>
        <pc:spChg chg="mod">
          <ac:chgData name="Ankaiyan, Rudrakumar" userId="S::rudrakumar.ankaiyan@okstate.edu::b7aefc31-5cdc-4c2a-93a9-0911d9bb5622" providerId="AD" clId="Web-{DB45C8D3-AD89-44ED-80EC-CC4A67A7DEA7}" dt="2022-04-30T23:32:23.994" v="12" actId="20577"/>
          <ac:spMkLst>
            <pc:docMk/>
            <pc:sldMk cId="1663684259" sldId="289"/>
            <ac:spMk id="7" creationId="{5FB155A8-7AC3-419B-89B0-230D88E08330}"/>
          </ac:spMkLst>
        </pc:spChg>
      </pc:sldChg>
    </pc:docChg>
  </pc:docChgLst>
  <pc:docChgLst>
    <pc:chgData name="Ahammed, Suman" userId="S::mdsuman.ahammed@okstate.edu::09d72c61-2c12-463b-b22d-459aba97ea10" providerId="AD" clId="Web-{4E3E16C4-E65E-4CB3-9058-ECEE4207C07D}"/>
    <pc:docChg chg="addSld modSld">
      <pc:chgData name="Ahammed, Suman" userId="S::mdsuman.ahammed@okstate.edu::09d72c61-2c12-463b-b22d-459aba97ea10" providerId="AD" clId="Web-{4E3E16C4-E65E-4CB3-9058-ECEE4207C07D}" dt="2022-04-04T21:28:00.445" v="70" actId="20577"/>
      <pc:docMkLst>
        <pc:docMk/>
      </pc:docMkLst>
      <pc:sldChg chg="modSp">
        <pc:chgData name="Ahammed, Suman" userId="S::mdsuman.ahammed@okstate.edu::09d72c61-2c12-463b-b22d-459aba97ea10" providerId="AD" clId="Web-{4E3E16C4-E65E-4CB3-9058-ECEE4207C07D}" dt="2022-04-04T21:27:38.570" v="59" actId="20577"/>
        <pc:sldMkLst>
          <pc:docMk/>
          <pc:sldMk cId="109857222" sldId="256"/>
        </pc:sldMkLst>
        <pc:spChg chg="mod">
          <ac:chgData name="Ahammed, Suman" userId="S::mdsuman.ahammed@okstate.edu::09d72c61-2c12-463b-b22d-459aba97ea10" providerId="AD" clId="Web-{4E3E16C4-E65E-4CB3-9058-ECEE4207C07D}" dt="2022-04-04T21:27:28.898" v="54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hammed, Suman" userId="S::mdsuman.ahammed@okstate.edu::09d72c61-2c12-463b-b22d-459aba97ea10" providerId="AD" clId="Web-{4E3E16C4-E65E-4CB3-9058-ECEE4207C07D}" dt="2022-04-04T21:27:38.570" v="5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Ahammed, Suman" userId="S::mdsuman.ahammed@okstate.edu::09d72c61-2c12-463b-b22d-459aba97ea10" providerId="AD" clId="Web-{4E3E16C4-E65E-4CB3-9058-ECEE4207C07D}" dt="2022-04-04T21:28:00.445" v="70" actId="20577"/>
        <pc:sldMkLst>
          <pc:docMk/>
          <pc:sldMk cId="920995032" sldId="257"/>
        </pc:sldMkLst>
        <pc:spChg chg="mod">
          <ac:chgData name="Ahammed, Suman" userId="S::mdsuman.ahammed@okstate.edu::09d72c61-2c12-463b-b22d-459aba97ea10" providerId="AD" clId="Web-{4E3E16C4-E65E-4CB3-9058-ECEE4207C07D}" dt="2022-04-04T21:28:00.445" v="70" actId="20577"/>
          <ac:spMkLst>
            <pc:docMk/>
            <pc:sldMk cId="920995032" sldId="257"/>
            <ac:spMk id="2" creationId="{A9C9CB05-413B-9CD9-EF6E-86B400311560}"/>
          </ac:spMkLst>
        </pc:spChg>
      </pc:sldChg>
      <pc:sldChg chg="new">
        <pc:chgData name="Ahammed, Suman" userId="S::mdsuman.ahammed@okstate.edu::09d72c61-2c12-463b-b22d-459aba97ea10" providerId="AD" clId="Web-{4E3E16C4-E65E-4CB3-9058-ECEE4207C07D}" dt="2022-04-04T21:27:41.663" v="61"/>
        <pc:sldMkLst>
          <pc:docMk/>
          <pc:sldMk cId="3116074076" sldId="258"/>
        </pc:sldMkLst>
      </pc:sldChg>
      <pc:sldChg chg="new">
        <pc:chgData name="Ahammed, Suman" userId="S::mdsuman.ahammed@okstate.edu::09d72c61-2c12-463b-b22d-459aba97ea10" providerId="AD" clId="Web-{4E3E16C4-E65E-4CB3-9058-ECEE4207C07D}" dt="2022-04-04T21:27:43.023" v="62"/>
        <pc:sldMkLst>
          <pc:docMk/>
          <pc:sldMk cId="1960396049" sldId="259"/>
        </pc:sldMkLst>
      </pc:sldChg>
      <pc:sldChg chg="new">
        <pc:chgData name="Ahammed, Suman" userId="S::mdsuman.ahammed@okstate.edu::09d72c61-2c12-463b-b22d-459aba97ea10" providerId="AD" clId="Web-{4E3E16C4-E65E-4CB3-9058-ECEE4207C07D}" dt="2022-04-04T21:27:45.836" v="63"/>
        <pc:sldMkLst>
          <pc:docMk/>
          <pc:sldMk cId="1030804626" sldId="260"/>
        </pc:sldMkLst>
      </pc:sldChg>
      <pc:sldChg chg="new">
        <pc:chgData name="Ahammed, Suman" userId="S::mdsuman.ahammed@okstate.edu::09d72c61-2c12-463b-b22d-459aba97ea10" providerId="AD" clId="Web-{4E3E16C4-E65E-4CB3-9058-ECEE4207C07D}" dt="2022-04-04T21:27:49.320" v="64"/>
        <pc:sldMkLst>
          <pc:docMk/>
          <pc:sldMk cId="2194516631" sldId="261"/>
        </pc:sldMkLst>
      </pc:sldChg>
    </pc:docChg>
  </pc:docChgLst>
  <pc:docChgLst>
    <pc:chgData name="Wood, Jacob" userId="S::jacob.wood10@okstate.edu::41625b4a-86aa-4283-9de0-6890675ae3ad" providerId="AD" clId="Web-{98C2B89B-3015-4463-9841-B76DE18698A6}"/>
    <pc:docChg chg="addSld modSld">
      <pc:chgData name="Wood, Jacob" userId="S::jacob.wood10@okstate.edu::41625b4a-86aa-4283-9de0-6890675ae3ad" providerId="AD" clId="Web-{98C2B89B-3015-4463-9841-B76DE18698A6}" dt="2022-04-26T19:40:22.499" v="4" actId="20577"/>
      <pc:docMkLst>
        <pc:docMk/>
      </pc:docMkLst>
      <pc:sldChg chg="modSp add replId">
        <pc:chgData name="Wood, Jacob" userId="S::jacob.wood10@okstate.edu::41625b4a-86aa-4283-9de0-6890675ae3ad" providerId="AD" clId="Web-{98C2B89B-3015-4463-9841-B76DE18698A6}" dt="2022-04-26T19:40:22.499" v="4" actId="20577"/>
        <pc:sldMkLst>
          <pc:docMk/>
          <pc:sldMk cId="2010809736" sldId="276"/>
        </pc:sldMkLst>
        <pc:spChg chg="mod">
          <ac:chgData name="Wood, Jacob" userId="S::jacob.wood10@okstate.edu::41625b4a-86aa-4283-9de0-6890675ae3ad" providerId="AD" clId="Web-{98C2B89B-3015-4463-9841-B76DE18698A6}" dt="2022-04-26T19:40:22.499" v="4" actId="20577"/>
          <ac:spMkLst>
            <pc:docMk/>
            <pc:sldMk cId="2010809736" sldId="276"/>
            <ac:spMk id="6" creationId="{EBBD1E7D-CBF4-491D-A553-6C543FE25EAE}"/>
          </ac:spMkLst>
        </pc:spChg>
      </pc:sldChg>
    </pc:docChg>
  </pc:docChgLst>
  <pc:docChgLst>
    <pc:chgData name="Ankaiyan, Rudrakumar" userId="S::rudrakumar.ankaiyan@okstate.edu::b7aefc31-5cdc-4c2a-93a9-0911d9bb5622" providerId="AD" clId="Web-{AA90F992-FE16-4A7C-9AD7-CA665CBD5FDF}"/>
    <pc:docChg chg="addSld modSld">
      <pc:chgData name="Ankaiyan, Rudrakumar" userId="S::rudrakumar.ankaiyan@okstate.edu::b7aefc31-5cdc-4c2a-93a9-0911d9bb5622" providerId="AD" clId="Web-{AA90F992-FE16-4A7C-9AD7-CA665CBD5FDF}" dt="2022-04-30T19:00:04.590" v="436" actId="20577"/>
      <pc:docMkLst>
        <pc:docMk/>
      </pc:docMkLst>
      <pc:sldChg chg="modSp">
        <pc:chgData name="Ankaiyan, Rudrakumar" userId="S::rudrakumar.ankaiyan@okstate.edu::b7aefc31-5cdc-4c2a-93a9-0911d9bb5622" providerId="AD" clId="Web-{AA90F992-FE16-4A7C-9AD7-CA665CBD5FDF}" dt="2022-04-30T18:47:27.112" v="59" actId="20577"/>
        <pc:sldMkLst>
          <pc:docMk/>
          <pc:sldMk cId="4043400042" sldId="273"/>
        </pc:sldMkLst>
        <pc:spChg chg="mod">
          <ac:chgData name="Ankaiyan, Rudrakumar" userId="S::rudrakumar.ankaiyan@okstate.edu::b7aefc31-5cdc-4c2a-93a9-0911d9bb5622" providerId="AD" clId="Web-{AA90F992-FE16-4A7C-9AD7-CA665CBD5FDF}" dt="2022-04-30T18:47:27.112" v="59" actId="20577"/>
          <ac:spMkLst>
            <pc:docMk/>
            <pc:sldMk cId="4043400042" sldId="273"/>
            <ac:spMk id="7" creationId="{5FB155A8-7AC3-419B-89B0-230D88E08330}"/>
          </ac:spMkLst>
        </pc:spChg>
      </pc:sldChg>
      <pc:sldChg chg="modSp">
        <pc:chgData name="Ankaiyan, Rudrakumar" userId="S::rudrakumar.ankaiyan@okstate.edu::b7aefc31-5cdc-4c2a-93a9-0911d9bb5622" providerId="AD" clId="Web-{AA90F992-FE16-4A7C-9AD7-CA665CBD5FDF}" dt="2022-04-30T19:00:04.590" v="436" actId="20577"/>
        <pc:sldMkLst>
          <pc:docMk/>
          <pc:sldMk cId="2010809736" sldId="276"/>
        </pc:sldMkLst>
        <pc:spChg chg="mod">
          <ac:chgData name="Ankaiyan, Rudrakumar" userId="S::rudrakumar.ankaiyan@okstate.edu::b7aefc31-5cdc-4c2a-93a9-0911d9bb5622" providerId="AD" clId="Web-{AA90F992-FE16-4A7C-9AD7-CA665CBD5FDF}" dt="2022-04-30T19:00:04.590" v="436" actId="20577"/>
          <ac:spMkLst>
            <pc:docMk/>
            <pc:sldMk cId="2010809736" sldId="276"/>
            <ac:spMk id="7" creationId="{5FB155A8-7AC3-419B-89B0-230D88E08330}"/>
          </ac:spMkLst>
        </pc:spChg>
      </pc:sldChg>
      <pc:sldChg chg="addSp modSp">
        <pc:chgData name="Ankaiyan, Rudrakumar" userId="S::rudrakumar.ankaiyan@okstate.edu::b7aefc31-5cdc-4c2a-93a9-0911d9bb5622" providerId="AD" clId="Web-{AA90F992-FE16-4A7C-9AD7-CA665CBD5FDF}" dt="2022-04-30T18:37:36.094" v="5" actId="14100"/>
        <pc:sldMkLst>
          <pc:docMk/>
          <pc:sldMk cId="3465765126" sldId="285"/>
        </pc:sldMkLst>
        <pc:picChg chg="add mod">
          <ac:chgData name="Ankaiyan, Rudrakumar" userId="S::rudrakumar.ankaiyan@okstate.edu::b7aefc31-5cdc-4c2a-93a9-0911d9bb5622" providerId="AD" clId="Web-{AA90F992-FE16-4A7C-9AD7-CA665CBD5FDF}" dt="2022-04-30T18:37:36.094" v="5" actId="14100"/>
          <ac:picMkLst>
            <pc:docMk/>
            <pc:sldMk cId="3465765126" sldId="285"/>
            <ac:picMk id="2" creationId="{23FB8EC5-40DE-071E-15E8-6310F45EAB11}"/>
          </ac:picMkLst>
        </pc:picChg>
      </pc:sldChg>
      <pc:sldChg chg="modSp add replId">
        <pc:chgData name="Ankaiyan, Rudrakumar" userId="S::rudrakumar.ankaiyan@okstate.edu::b7aefc31-5cdc-4c2a-93a9-0911d9bb5622" providerId="AD" clId="Web-{AA90F992-FE16-4A7C-9AD7-CA665CBD5FDF}" dt="2022-04-30T18:51:42.369" v="200" actId="20577"/>
        <pc:sldMkLst>
          <pc:docMk/>
          <pc:sldMk cId="2629136968" sldId="286"/>
        </pc:sldMkLst>
        <pc:spChg chg="mod">
          <ac:chgData name="Ankaiyan, Rudrakumar" userId="S::rudrakumar.ankaiyan@okstate.edu::b7aefc31-5cdc-4c2a-93a9-0911d9bb5622" providerId="AD" clId="Web-{AA90F992-FE16-4A7C-9AD7-CA665CBD5FDF}" dt="2022-04-30T18:51:42.369" v="200" actId="20577"/>
          <ac:spMkLst>
            <pc:docMk/>
            <pc:sldMk cId="2629136968" sldId="286"/>
            <ac:spMk id="7" creationId="{5FB155A8-7AC3-419B-89B0-230D88E08330}"/>
          </ac:spMkLst>
        </pc:spChg>
      </pc:sldChg>
    </pc:docChg>
  </pc:docChgLst>
  <pc:docChgLst>
    <pc:chgData name="Ankaiyan, Rudrakumar" userId="S::rudrakumar.ankaiyan@okstate.edu::b7aefc31-5cdc-4c2a-93a9-0911d9bb5622" providerId="AD" clId="Web-{D637407D-6677-456E-8A05-0F15B7D3E87A}"/>
    <pc:docChg chg="addSld delSld modSld">
      <pc:chgData name="Ankaiyan, Rudrakumar" userId="S::rudrakumar.ankaiyan@okstate.edu::b7aefc31-5cdc-4c2a-93a9-0911d9bb5622" providerId="AD" clId="Web-{D637407D-6677-456E-8A05-0F15B7D3E87A}" dt="2022-04-29T23:30:01.961" v="98" actId="20577"/>
      <pc:docMkLst>
        <pc:docMk/>
      </pc:docMkLst>
      <pc:sldChg chg="addSp delSp modSp mod setBg setClrOvrMap">
        <pc:chgData name="Ankaiyan, Rudrakumar" userId="S::rudrakumar.ankaiyan@okstate.edu::b7aefc31-5cdc-4c2a-93a9-0911d9bb5622" providerId="AD" clId="Web-{D637407D-6677-456E-8A05-0F15B7D3E87A}" dt="2022-04-29T23:24:18.691" v="44" actId="14100"/>
        <pc:sldMkLst>
          <pc:docMk/>
          <pc:sldMk cId="2499973662" sldId="272"/>
        </pc:sldMkLst>
        <pc:spChg chg="mod">
          <ac:chgData name="Ankaiyan, Rudrakumar" userId="S::rudrakumar.ankaiyan@okstate.edu::b7aefc31-5cdc-4c2a-93a9-0911d9bb5622" providerId="AD" clId="Web-{D637407D-6677-456E-8A05-0F15B7D3E87A}" dt="2022-04-29T23:23:58.721" v="37"/>
          <ac:spMkLst>
            <pc:docMk/>
            <pc:sldMk cId="2499973662" sldId="272"/>
            <ac:spMk id="6" creationId="{EBBD1E7D-CBF4-491D-A553-6C543FE25EAE}"/>
          </ac:spMkLst>
        </pc:spChg>
        <pc:spChg chg="mod">
          <ac:chgData name="Ankaiyan, Rudrakumar" userId="S::rudrakumar.ankaiyan@okstate.edu::b7aefc31-5cdc-4c2a-93a9-0911d9bb5622" providerId="AD" clId="Web-{D637407D-6677-456E-8A05-0F15B7D3E87A}" dt="2022-04-29T23:23:58.721" v="37"/>
          <ac:spMkLst>
            <pc:docMk/>
            <pc:sldMk cId="2499973662" sldId="272"/>
            <ac:spMk id="7" creationId="{5FB155A8-7AC3-419B-89B0-230D88E08330}"/>
          </ac:spMkLst>
        </pc:spChg>
        <pc:spChg chg="add del">
          <ac:chgData name="Ankaiyan, Rudrakumar" userId="S::rudrakumar.ankaiyan@okstate.edu::b7aefc31-5cdc-4c2a-93a9-0911d9bb5622" providerId="AD" clId="Web-{D637407D-6677-456E-8A05-0F15B7D3E87A}" dt="2022-04-29T23:23:53.064" v="33"/>
          <ac:spMkLst>
            <pc:docMk/>
            <pc:sldMk cId="2499973662" sldId="272"/>
            <ac:spMk id="13" creationId="{33CD251C-A887-4D2F-925B-FC097198538B}"/>
          </ac:spMkLst>
        </pc:spChg>
        <pc:spChg chg="add del">
          <ac:chgData name="Ankaiyan, Rudrakumar" userId="S::rudrakumar.ankaiyan@okstate.edu::b7aefc31-5cdc-4c2a-93a9-0911d9bb5622" providerId="AD" clId="Web-{D637407D-6677-456E-8A05-0F15B7D3E87A}" dt="2022-04-29T23:23:58.721" v="37"/>
          <ac:spMkLst>
            <pc:docMk/>
            <pc:sldMk cId="2499973662" sldId="272"/>
            <ac:spMk id="17" creationId="{11BAB570-FF10-4E96-8A3F-FA9804702B89}"/>
          </ac:spMkLst>
        </pc:spChg>
        <pc:spChg chg="add del">
          <ac:chgData name="Ankaiyan, Rudrakumar" userId="S::rudrakumar.ankaiyan@okstate.edu::b7aefc31-5cdc-4c2a-93a9-0911d9bb5622" providerId="AD" clId="Web-{D637407D-6677-456E-8A05-0F15B7D3E87A}" dt="2022-04-29T23:23:55.564" v="35"/>
          <ac:spMkLst>
            <pc:docMk/>
            <pc:sldMk cId="2499973662" sldId="272"/>
            <ac:spMk id="19" creationId="{61B2A784-4501-42A8-86DF-DB27DE395089}"/>
          </ac:spMkLst>
        </pc:spChg>
        <pc:spChg chg="add del">
          <ac:chgData name="Ankaiyan, Rudrakumar" userId="S::rudrakumar.ankaiyan@okstate.edu::b7aefc31-5cdc-4c2a-93a9-0911d9bb5622" providerId="AD" clId="Web-{D637407D-6677-456E-8A05-0F15B7D3E87A}" dt="2022-04-29T23:23:55.564" v="35"/>
          <ac:spMkLst>
            <pc:docMk/>
            <pc:sldMk cId="2499973662" sldId="272"/>
            <ac:spMk id="20" creationId="{3BD53A9B-9757-4152-AC12-68721FC8A16F}"/>
          </ac:spMkLst>
        </pc:spChg>
        <pc:spChg chg="add del">
          <ac:chgData name="Ankaiyan, Rudrakumar" userId="S::rudrakumar.ankaiyan@okstate.edu::b7aefc31-5cdc-4c2a-93a9-0911d9bb5622" providerId="AD" clId="Web-{D637407D-6677-456E-8A05-0F15B7D3E87A}" dt="2022-04-29T23:23:58.721" v="37"/>
          <ac:spMkLst>
            <pc:docMk/>
            <pc:sldMk cId="2499973662" sldId="272"/>
            <ac:spMk id="22" creationId="{904DCDEA-60EE-4FBF-B515-F83D82F966F7}"/>
          </ac:spMkLst>
        </pc:spChg>
        <pc:spChg chg="add del">
          <ac:chgData name="Ankaiyan, Rudrakumar" userId="S::rudrakumar.ankaiyan@okstate.edu::b7aefc31-5cdc-4c2a-93a9-0911d9bb5622" providerId="AD" clId="Web-{D637407D-6677-456E-8A05-0F15B7D3E87A}" dt="2022-04-29T23:23:58.721" v="37"/>
          <ac:spMkLst>
            <pc:docMk/>
            <pc:sldMk cId="2499973662" sldId="272"/>
            <ac:spMk id="23" creationId="{34D94F3A-BF39-47F6-9AAA-3C61AF7E05B1}"/>
          </ac:spMkLst>
        </pc:spChg>
        <pc:grpChg chg="add del">
          <ac:chgData name="Ankaiyan, Rudrakumar" userId="S::rudrakumar.ankaiyan@okstate.edu::b7aefc31-5cdc-4c2a-93a9-0911d9bb5622" providerId="AD" clId="Web-{D637407D-6677-456E-8A05-0F15B7D3E87A}" dt="2022-04-29T23:23:53.064" v="33"/>
          <ac:grpSpMkLst>
            <pc:docMk/>
            <pc:sldMk cId="2499973662" sldId="272"/>
            <ac:grpSpMk id="15" creationId="{770AE191-D2EA-45C9-A44D-830C188F74CB}"/>
          </ac:grpSpMkLst>
        </pc:grpChg>
        <pc:picChg chg="add del mod ord">
          <ac:chgData name="Ankaiyan, Rudrakumar" userId="S::rudrakumar.ankaiyan@okstate.edu::b7aefc31-5cdc-4c2a-93a9-0911d9bb5622" providerId="AD" clId="Web-{D637407D-6677-456E-8A05-0F15B7D3E87A}" dt="2022-04-29T23:23:59.736" v="38"/>
          <ac:picMkLst>
            <pc:docMk/>
            <pc:sldMk cId="2499973662" sldId="272"/>
            <ac:picMk id="2" creationId="{B8F9B59C-11C2-A2CD-E851-96CD8AE83F55}"/>
          </ac:picMkLst>
        </pc:picChg>
        <pc:picChg chg="add mod">
          <ac:chgData name="Ankaiyan, Rudrakumar" userId="S::rudrakumar.ankaiyan@okstate.edu::b7aefc31-5cdc-4c2a-93a9-0911d9bb5622" providerId="AD" clId="Web-{D637407D-6677-456E-8A05-0F15B7D3E87A}" dt="2022-04-29T23:24:18.691" v="44" actId="14100"/>
          <ac:picMkLst>
            <pc:docMk/>
            <pc:sldMk cId="2499973662" sldId="272"/>
            <ac:picMk id="3" creationId="{8668A540-C2E7-9661-182B-C107943D14FE}"/>
          </ac:picMkLst>
        </pc:picChg>
        <pc:picChg chg="mod ord">
          <ac:chgData name="Ankaiyan, Rudrakumar" userId="S::rudrakumar.ankaiyan@okstate.edu::b7aefc31-5cdc-4c2a-93a9-0911d9bb5622" providerId="AD" clId="Web-{D637407D-6677-456E-8A05-0F15B7D3E87A}" dt="2022-04-29T23:23:58.721" v="37"/>
          <ac:picMkLst>
            <pc:docMk/>
            <pc:sldMk cId="2499973662" sldId="272"/>
            <ac:picMk id="4" creationId="{BEA5C97D-E6DE-4ED6-B0BF-1F635D7756DA}"/>
          </ac:picMkLst>
        </pc:picChg>
        <pc:picChg chg="ord">
          <ac:chgData name="Ankaiyan, Rudrakumar" userId="S::rudrakumar.ankaiyan@okstate.edu::b7aefc31-5cdc-4c2a-93a9-0911d9bb5622" providerId="AD" clId="Web-{D637407D-6677-456E-8A05-0F15B7D3E87A}" dt="2022-04-29T23:23:53.064" v="33"/>
          <ac:picMkLst>
            <pc:docMk/>
            <pc:sldMk cId="2499973662" sldId="272"/>
            <ac:picMk id="8" creationId="{3A91A610-8142-480E-8E76-87750DB27CD9}"/>
          </ac:picMkLst>
        </pc:picChg>
      </pc:sldChg>
      <pc:sldChg chg="modSp">
        <pc:chgData name="Ankaiyan, Rudrakumar" userId="S::rudrakumar.ankaiyan@okstate.edu::b7aefc31-5cdc-4c2a-93a9-0911d9bb5622" providerId="AD" clId="Web-{D637407D-6677-456E-8A05-0F15B7D3E87A}" dt="2022-04-29T23:30:01.961" v="98" actId="20577"/>
        <pc:sldMkLst>
          <pc:docMk/>
          <pc:sldMk cId="4043400042" sldId="273"/>
        </pc:sldMkLst>
        <pc:spChg chg="mod">
          <ac:chgData name="Ankaiyan, Rudrakumar" userId="S::rudrakumar.ankaiyan@okstate.edu::b7aefc31-5cdc-4c2a-93a9-0911d9bb5622" providerId="AD" clId="Web-{D637407D-6677-456E-8A05-0F15B7D3E87A}" dt="2022-04-29T23:30:01.961" v="98" actId="20577"/>
          <ac:spMkLst>
            <pc:docMk/>
            <pc:sldMk cId="4043400042" sldId="273"/>
            <ac:spMk id="7" creationId="{5FB155A8-7AC3-419B-89B0-230D88E08330}"/>
          </ac:spMkLst>
        </pc:spChg>
      </pc:sldChg>
      <pc:sldChg chg="new del">
        <pc:chgData name="Ankaiyan, Rudrakumar" userId="S::rudrakumar.ankaiyan@okstate.edu::b7aefc31-5cdc-4c2a-93a9-0911d9bb5622" providerId="AD" clId="Web-{D637407D-6677-456E-8A05-0F15B7D3E87A}" dt="2022-04-29T23:24:38.801" v="46"/>
        <pc:sldMkLst>
          <pc:docMk/>
          <pc:sldMk cId="2435575430" sldId="285"/>
        </pc:sldMkLst>
      </pc:sldChg>
      <pc:sldChg chg="delSp modSp add replId">
        <pc:chgData name="Ankaiyan, Rudrakumar" userId="S::rudrakumar.ankaiyan@okstate.edu::b7aefc31-5cdc-4c2a-93a9-0911d9bb5622" providerId="AD" clId="Web-{D637407D-6677-456E-8A05-0F15B7D3E87A}" dt="2022-04-29T23:25:24.913" v="57" actId="20577"/>
        <pc:sldMkLst>
          <pc:docMk/>
          <pc:sldMk cId="3465765126" sldId="285"/>
        </pc:sldMkLst>
        <pc:spChg chg="mod">
          <ac:chgData name="Ankaiyan, Rudrakumar" userId="S::rudrakumar.ankaiyan@okstate.edu::b7aefc31-5cdc-4c2a-93a9-0911d9bb5622" providerId="AD" clId="Web-{D637407D-6677-456E-8A05-0F15B7D3E87A}" dt="2022-04-29T23:25:24.913" v="57" actId="20577"/>
          <ac:spMkLst>
            <pc:docMk/>
            <pc:sldMk cId="3465765126" sldId="285"/>
            <ac:spMk id="7" creationId="{5FB155A8-7AC3-419B-89B0-230D88E08330}"/>
          </ac:spMkLst>
        </pc:spChg>
        <pc:picChg chg="del">
          <ac:chgData name="Ankaiyan, Rudrakumar" userId="S::rudrakumar.ankaiyan@okstate.edu::b7aefc31-5cdc-4c2a-93a9-0911d9bb5622" providerId="AD" clId="Web-{D637407D-6677-456E-8A05-0F15B7D3E87A}" dt="2022-04-29T23:25:08.569" v="48"/>
          <ac:picMkLst>
            <pc:docMk/>
            <pc:sldMk cId="3465765126" sldId="285"/>
            <ac:picMk id="3" creationId="{8668A540-C2E7-9661-182B-C107943D14FE}"/>
          </ac:picMkLst>
        </pc:picChg>
      </pc:sldChg>
    </pc:docChg>
  </pc:docChgLst>
  <pc:docChgLst>
    <pc:chgData name="Ahammed, Suman" userId="S::mdsuman.ahammed@okstate.edu::09d72c61-2c12-463b-b22d-459aba97ea10" providerId="AD" clId="Web-{583DAC2C-8547-43F7-9DA8-3B6AFB7F9FED}"/>
    <pc:docChg chg="modSld">
      <pc:chgData name="Ahammed, Suman" userId="S::mdsuman.ahammed@okstate.edu::09d72c61-2c12-463b-b22d-459aba97ea10" providerId="AD" clId="Web-{583DAC2C-8547-43F7-9DA8-3B6AFB7F9FED}" dt="2022-04-27T17:52:36.141" v="0" actId="1076"/>
      <pc:docMkLst>
        <pc:docMk/>
      </pc:docMkLst>
      <pc:sldChg chg="modSp">
        <pc:chgData name="Ahammed, Suman" userId="S::mdsuman.ahammed@okstate.edu::09d72c61-2c12-463b-b22d-459aba97ea10" providerId="AD" clId="Web-{583DAC2C-8547-43F7-9DA8-3B6AFB7F9FED}" dt="2022-04-27T17:52:36.141" v="0" actId="1076"/>
        <pc:sldMkLst>
          <pc:docMk/>
          <pc:sldMk cId="920995032" sldId="257"/>
        </pc:sldMkLst>
        <pc:picChg chg="mod">
          <ac:chgData name="Ahammed, Suman" userId="S::mdsuman.ahammed@okstate.edu::09d72c61-2c12-463b-b22d-459aba97ea10" providerId="AD" clId="Web-{583DAC2C-8547-43F7-9DA8-3B6AFB7F9FED}" dt="2022-04-27T17:52:36.141" v="0" actId="1076"/>
          <ac:picMkLst>
            <pc:docMk/>
            <pc:sldMk cId="920995032" sldId="257"/>
            <ac:picMk id="4" creationId="{BEA5C97D-E6DE-4ED6-B0BF-1F635D7756DA}"/>
          </ac:picMkLst>
        </pc:picChg>
      </pc:sldChg>
    </pc:docChg>
  </pc:docChgLst>
  <pc:docChgLst>
    <pc:chgData name="Ankaiyan, Rudrakumar" userId="S::rudrakumar.ankaiyan@okstate.edu::b7aefc31-5cdc-4c2a-93a9-0911d9bb5622" providerId="AD" clId="Web-{CB43CCF7-D585-4975-94EF-CAC50D750778}"/>
    <pc:docChg chg="modSld">
      <pc:chgData name="Ankaiyan, Rudrakumar" userId="S::rudrakumar.ankaiyan@okstate.edu::b7aefc31-5cdc-4c2a-93a9-0911d9bb5622" providerId="AD" clId="Web-{CB43CCF7-D585-4975-94EF-CAC50D750778}" dt="2022-04-29T23:08:46.252" v="31" actId="14100"/>
      <pc:docMkLst>
        <pc:docMk/>
      </pc:docMkLst>
      <pc:sldChg chg="addSp delSp modSp mod setBg">
        <pc:chgData name="Ankaiyan, Rudrakumar" userId="S::rudrakumar.ankaiyan@okstate.edu::b7aefc31-5cdc-4c2a-93a9-0911d9bb5622" providerId="AD" clId="Web-{CB43CCF7-D585-4975-94EF-CAC50D750778}" dt="2022-04-29T23:06:32.139" v="8" actId="14100"/>
        <pc:sldMkLst>
          <pc:docMk/>
          <pc:sldMk cId="3900960725" sldId="270"/>
        </pc:sldMkLst>
        <pc:spChg chg="add del mod">
          <ac:chgData name="Ankaiyan, Rudrakumar" userId="S::rudrakumar.ankaiyan@okstate.edu::b7aefc31-5cdc-4c2a-93a9-0911d9bb5622" providerId="AD" clId="Web-{CB43CCF7-D585-4975-94EF-CAC50D750778}" dt="2022-04-29T23:05:54.653" v="1"/>
          <ac:spMkLst>
            <pc:docMk/>
            <pc:sldMk cId="3900960725" sldId="270"/>
            <ac:spMk id="5" creationId="{CC088B01-D12B-6886-0E27-F7CBA2CD20E2}"/>
          </ac:spMkLst>
        </pc:spChg>
        <pc:spChg chg="mod ord">
          <ac:chgData name="Ankaiyan, Rudrakumar" userId="S::rudrakumar.ankaiyan@okstate.edu::b7aefc31-5cdc-4c2a-93a9-0911d9bb5622" providerId="AD" clId="Web-{CB43CCF7-D585-4975-94EF-CAC50D750778}" dt="2022-04-29T23:06:13.670" v="3"/>
          <ac:spMkLst>
            <pc:docMk/>
            <pc:sldMk cId="3900960725" sldId="270"/>
            <ac:spMk id="6" creationId="{EBBD1E7D-CBF4-491D-A553-6C543FE25EAE}"/>
          </ac:spMkLst>
        </pc:spChg>
        <pc:spChg chg="add del">
          <ac:chgData name="Ankaiyan, Rudrakumar" userId="S::rudrakumar.ankaiyan@okstate.edu::b7aefc31-5cdc-4c2a-93a9-0911d9bb5622" providerId="AD" clId="Web-{CB43CCF7-D585-4975-94EF-CAC50D750778}" dt="2022-04-29T23:06:13.670" v="3"/>
          <ac:spMkLst>
            <pc:docMk/>
            <pc:sldMk cId="3900960725" sldId="270"/>
            <ac:spMk id="10" creationId="{53F29798-D584-4792-9B62-3F5F5C36D619}"/>
          </ac:spMkLst>
        </pc:spChg>
        <pc:picChg chg="del">
          <ac:chgData name="Ankaiyan, Rudrakumar" userId="S::rudrakumar.ankaiyan@okstate.edu::b7aefc31-5cdc-4c2a-93a9-0911d9bb5622" providerId="AD" clId="Web-{CB43CCF7-D585-4975-94EF-CAC50D750778}" dt="2022-04-29T23:05:46.200" v="0"/>
          <ac:picMkLst>
            <pc:docMk/>
            <pc:sldMk cId="3900960725" sldId="270"/>
            <ac:picMk id="2" creationId="{58C83266-C166-AD57-7A06-5081BA1E2F13}"/>
          </ac:picMkLst>
        </pc:picChg>
        <pc:picChg chg="mod">
          <ac:chgData name="Ankaiyan, Rudrakumar" userId="S::rudrakumar.ankaiyan@okstate.edu::b7aefc31-5cdc-4c2a-93a9-0911d9bb5622" providerId="AD" clId="Web-{CB43CCF7-D585-4975-94EF-CAC50D750778}" dt="2022-04-29T23:06:13.670" v="3"/>
          <ac:picMkLst>
            <pc:docMk/>
            <pc:sldMk cId="3900960725" sldId="270"/>
            <ac:picMk id="4" creationId="{BEA5C97D-E6DE-4ED6-B0BF-1F635D7756DA}"/>
          </ac:picMkLst>
        </pc:picChg>
        <pc:picChg chg="add mod ord">
          <ac:chgData name="Ankaiyan, Rudrakumar" userId="S::rudrakumar.ankaiyan@okstate.edu::b7aefc31-5cdc-4c2a-93a9-0911d9bb5622" providerId="AD" clId="Web-{CB43CCF7-D585-4975-94EF-CAC50D750778}" dt="2022-04-29T23:06:32.139" v="8" actId="14100"/>
          <ac:picMkLst>
            <pc:docMk/>
            <pc:sldMk cId="3900960725" sldId="270"/>
            <ac:picMk id="7" creationId="{F1945E37-A935-487F-2032-BFC9FBDE9600}"/>
          </ac:picMkLst>
        </pc:picChg>
        <pc:picChg chg="mod ord">
          <ac:chgData name="Ankaiyan, Rudrakumar" userId="S::rudrakumar.ankaiyan@okstate.edu::b7aefc31-5cdc-4c2a-93a9-0911d9bb5622" providerId="AD" clId="Web-{CB43CCF7-D585-4975-94EF-CAC50D750778}" dt="2022-04-29T23:06:13.670" v="3"/>
          <ac:picMkLst>
            <pc:docMk/>
            <pc:sldMk cId="3900960725" sldId="270"/>
            <ac:picMk id="8" creationId="{27815F3D-24DB-450B-8F34-B89960AFF705}"/>
          </ac:picMkLst>
        </pc:picChg>
      </pc:sldChg>
      <pc:sldChg chg="addSp delSp modSp">
        <pc:chgData name="Ankaiyan, Rudrakumar" userId="S::rudrakumar.ankaiyan@okstate.edu::b7aefc31-5cdc-4c2a-93a9-0911d9bb5622" providerId="AD" clId="Web-{CB43CCF7-D585-4975-94EF-CAC50D750778}" dt="2022-04-29T23:07:36.906" v="15" actId="14100"/>
        <pc:sldMkLst>
          <pc:docMk/>
          <pc:sldMk cId="3507000980" sldId="278"/>
        </pc:sldMkLst>
        <pc:picChg chg="del">
          <ac:chgData name="Ankaiyan, Rudrakumar" userId="S::rudrakumar.ankaiyan@okstate.edu::b7aefc31-5cdc-4c2a-93a9-0911d9bb5622" providerId="AD" clId="Web-{CB43CCF7-D585-4975-94EF-CAC50D750778}" dt="2022-04-29T23:06:47.155" v="9"/>
          <ac:picMkLst>
            <pc:docMk/>
            <pc:sldMk cId="3507000980" sldId="278"/>
            <ac:picMk id="2" creationId="{9454C53C-F43D-28E0-846A-14F7AF416B40}"/>
          </ac:picMkLst>
        </pc:picChg>
        <pc:picChg chg="add mod">
          <ac:chgData name="Ankaiyan, Rudrakumar" userId="S::rudrakumar.ankaiyan@okstate.edu::b7aefc31-5cdc-4c2a-93a9-0911d9bb5622" providerId="AD" clId="Web-{CB43CCF7-D585-4975-94EF-CAC50D750778}" dt="2022-04-29T23:07:36.906" v="15" actId="14100"/>
          <ac:picMkLst>
            <pc:docMk/>
            <pc:sldMk cId="3507000980" sldId="278"/>
            <ac:picMk id="3" creationId="{12DFEA9E-8DE2-963B-CB08-2FEC888E3BB9}"/>
          </ac:picMkLst>
        </pc:picChg>
      </pc:sldChg>
      <pc:sldChg chg="addSp delSp modSp">
        <pc:chgData name="Ankaiyan, Rudrakumar" userId="S::rudrakumar.ankaiyan@okstate.edu::b7aefc31-5cdc-4c2a-93a9-0911d9bb5622" providerId="AD" clId="Web-{CB43CCF7-D585-4975-94EF-CAC50D750778}" dt="2022-04-29T23:08:02.782" v="22" actId="14100"/>
        <pc:sldMkLst>
          <pc:docMk/>
          <pc:sldMk cId="762265420" sldId="279"/>
        </pc:sldMkLst>
        <pc:picChg chg="del">
          <ac:chgData name="Ankaiyan, Rudrakumar" userId="S::rudrakumar.ankaiyan@okstate.edu::b7aefc31-5cdc-4c2a-93a9-0911d9bb5622" providerId="AD" clId="Web-{CB43CCF7-D585-4975-94EF-CAC50D750778}" dt="2022-04-29T23:07:49.875" v="16"/>
          <ac:picMkLst>
            <pc:docMk/>
            <pc:sldMk cId="762265420" sldId="279"/>
            <ac:picMk id="2" creationId="{A127E82A-52BD-56D9-8FC8-C05D8D5B9859}"/>
          </ac:picMkLst>
        </pc:picChg>
        <pc:picChg chg="add mod">
          <ac:chgData name="Ankaiyan, Rudrakumar" userId="S::rudrakumar.ankaiyan@okstate.edu::b7aefc31-5cdc-4c2a-93a9-0911d9bb5622" providerId="AD" clId="Web-{CB43CCF7-D585-4975-94EF-CAC50D750778}" dt="2022-04-29T23:08:02.782" v="22" actId="14100"/>
          <ac:picMkLst>
            <pc:docMk/>
            <pc:sldMk cId="762265420" sldId="279"/>
            <ac:picMk id="3" creationId="{26E03821-A1BF-5D26-657D-55749969B223}"/>
          </ac:picMkLst>
        </pc:picChg>
      </pc:sldChg>
      <pc:sldChg chg="addSp delSp modSp">
        <pc:chgData name="Ankaiyan, Rudrakumar" userId="S::rudrakumar.ankaiyan@okstate.edu::b7aefc31-5cdc-4c2a-93a9-0911d9bb5622" providerId="AD" clId="Web-{CB43CCF7-D585-4975-94EF-CAC50D750778}" dt="2022-04-29T23:08:46.252" v="31" actId="14100"/>
        <pc:sldMkLst>
          <pc:docMk/>
          <pc:sldMk cId="2268752984" sldId="280"/>
        </pc:sldMkLst>
        <pc:picChg chg="add mod">
          <ac:chgData name="Ankaiyan, Rudrakumar" userId="S::rudrakumar.ankaiyan@okstate.edu::b7aefc31-5cdc-4c2a-93a9-0911d9bb5622" providerId="AD" clId="Web-{CB43CCF7-D585-4975-94EF-CAC50D750778}" dt="2022-04-29T23:08:46.252" v="31" actId="14100"/>
          <ac:picMkLst>
            <pc:docMk/>
            <pc:sldMk cId="2268752984" sldId="280"/>
            <ac:picMk id="2" creationId="{3D0DA512-6118-D993-134F-8ED04FB41572}"/>
          </ac:picMkLst>
        </pc:picChg>
        <pc:picChg chg="del">
          <ac:chgData name="Ankaiyan, Rudrakumar" userId="S::rudrakumar.ankaiyan@okstate.edu::b7aefc31-5cdc-4c2a-93a9-0911d9bb5622" providerId="AD" clId="Web-{CB43CCF7-D585-4975-94EF-CAC50D750778}" dt="2022-04-29T23:08:26.267" v="23"/>
          <ac:picMkLst>
            <pc:docMk/>
            <pc:sldMk cId="2268752984" sldId="280"/>
            <ac:picMk id="5" creationId="{E0AD6D61-960B-56C3-6F38-3A3EC243C9F9}"/>
          </ac:picMkLst>
        </pc:picChg>
      </pc:sldChg>
    </pc:docChg>
  </pc:docChgLst>
  <pc:docChgLst>
    <pc:chgData name="Ankaiyan, Rudrakumar" userId="S::rudrakumar.ankaiyan@okstate.edu::b7aefc31-5cdc-4c2a-93a9-0911d9bb5622" providerId="AD" clId="Web-{92177615-AF15-4986-ACE1-33AD85C43B61}"/>
    <pc:docChg chg="addSld modSld">
      <pc:chgData name="Ankaiyan, Rudrakumar" userId="S::rudrakumar.ankaiyan@okstate.edu::b7aefc31-5cdc-4c2a-93a9-0911d9bb5622" providerId="AD" clId="Web-{92177615-AF15-4986-ACE1-33AD85C43B61}" dt="2022-04-30T19:52:36.250" v="10" actId="14100"/>
      <pc:docMkLst>
        <pc:docMk/>
      </pc:docMkLst>
      <pc:sldChg chg="addSp delSp modSp mod modClrScheme chgLayout">
        <pc:chgData name="Ankaiyan, Rudrakumar" userId="S::rudrakumar.ankaiyan@okstate.edu::b7aefc31-5cdc-4c2a-93a9-0911d9bb5622" providerId="AD" clId="Web-{92177615-AF15-4986-ACE1-33AD85C43B61}" dt="2022-04-30T19:52:36.250" v="10" actId="14100"/>
        <pc:sldMkLst>
          <pc:docMk/>
          <pc:sldMk cId="3900960725" sldId="270"/>
        </pc:sldMkLst>
        <pc:spChg chg="add mod ord">
          <ac:chgData name="Ankaiyan, Rudrakumar" userId="S::rudrakumar.ankaiyan@okstate.edu::b7aefc31-5cdc-4c2a-93a9-0911d9bb5622" providerId="AD" clId="Web-{92177615-AF15-4986-ACE1-33AD85C43B61}" dt="2022-04-30T19:51:45.434" v="4"/>
          <ac:spMkLst>
            <pc:docMk/>
            <pc:sldMk cId="3900960725" sldId="270"/>
            <ac:spMk id="3" creationId="{E16BEECA-40BE-B681-C1EE-E22B94C79005}"/>
          </ac:spMkLst>
        </pc:spChg>
        <pc:spChg chg="mod ord">
          <ac:chgData name="Ankaiyan, Rudrakumar" userId="S::rudrakumar.ankaiyan@okstate.edu::b7aefc31-5cdc-4c2a-93a9-0911d9bb5622" providerId="AD" clId="Web-{92177615-AF15-4986-ACE1-33AD85C43B61}" dt="2022-04-30T19:52:36.250" v="10" actId="14100"/>
          <ac:spMkLst>
            <pc:docMk/>
            <pc:sldMk cId="3900960725" sldId="270"/>
            <ac:spMk id="6" creationId="{EBBD1E7D-CBF4-491D-A553-6C543FE25EAE}"/>
          </ac:spMkLst>
        </pc:spChg>
        <pc:picChg chg="del">
          <ac:chgData name="Ankaiyan, Rudrakumar" userId="S::rudrakumar.ankaiyan@okstate.edu::b7aefc31-5cdc-4c2a-93a9-0911d9bb5622" providerId="AD" clId="Web-{92177615-AF15-4986-ACE1-33AD85C43B61}" dt="2022-04-30T19:51:03.226" v="2"/>
          <ac:picMkLst>
            <pc:docMk/>
            <pc:sldMk cId="3900960725" sldId="270"/>
            <ac:picMk id="7" creationId="{F1945E37-A935-487F-2032-BFC9FBDE9600}"/>
          </ac:picMkLst>
        </pc:picChg>
      </pc:sldChg>
      <pc:sldChg chg="add replId">
        <pc:chgData name="Ankaiyan, Rudrakumar" userId="S::rudrakumar.ankaiyan@okstate.edu::b7aefc31-5cdc-4c2a-93a9-0911d9bb5622" providerId="AD" clId="Web-{92177615-AF15-4986-ACE1-33AD85C43B61}" dt="2022-04-30T19:50:35.896" v="0"/>
        <pc:sldMkLst>
          <pc:docMk/>
          <pc:sldMk cId="3701597566" sldId="288"/>
        </pc:sldMkLst>
      </pc:sldChg>
    </pc:docChg>
  </pc:docChgLst>
  <pc:docChgLst>
    <pc:chgData name="Wood, Jacob" userId="41625b4a-86aa-4283-9de0-6890675ae3ad" providerId="ADAL" clId="{BF7F7E65-2BF4-44C5-B6E8-F6544B7CFB59}"/>
    <pc:docChg chg="undo custSel addSld delSld modSld">
      <pc:chgData name="Wood, Jacob" userId="41625b4a-86aa-4283-9de0-6890675ae3ad" providerId="ADAL" clId="{BF7F7E65-2BF4-44C5-B6E8-F6544B7CFB59}" dt="2022-04-30T19:33:55.255" v="1556" actId="732"/>
      <pc:docMkLst>
        <pc:docMk/>
      </pc:docMkLst>
      <pc:sldChg chg="addSp delSp modSp del mod setBg setClrOvrMap">
        <pc:chgData name="Wood, Jacob" userId="41625b4a-86aa-4283-9de0-6890675ae3ad" providerId="ADAL" clId="{BF7F7E65-2BF4-44C5-B6E8-F6544B7CFB59}" dt="2022-04-26T17:15:12.155" v="43" actId="2696"/>
        <pc:sldMkLst>
          <pc:docMk/>
          <pc:sldMk cId="109857222" sldId="256"/>
        </pc:sldMkLst>
        <pc:spChg chg="mod">
          <ac:chgData name="Wood, Jacob" userId="41625b4a-86aa-4283-9de0-6890675ae3ad" providerId="ADAL" clId="{BF7F7E65-2BF4-44C5-B6E8-F6544B7CFB59}" dt="2022-04-26T17:10:18.736" v="5" actId="688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Wood, Jacob" userId="41625b4a-86aa-4283-9de0-6890675ae3ad" providerId="ADAL" clId="{BF7F7E65-2BF4-44C5-B6E8-F6544B7CFB59}" dt="2022-04-26T17:10:34.096" v="6" actId="478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Wood, Jacob" userId="41625b4a-86aa-4283-9de0-6890675ae3ad" providerId="ADAL" clId="{BF7F7E65-2BF4-44C5-B6E8-F6544B7CFB59}" dt="2022-04-26T17:10:36.273" v="7"/>
          <ac:spMkLst>
            <pc:docMk/>
            <pc:sldMk cId="109857222" sldId="256"/>
            <ac:spMk id="6" creationId="{8490D486-CB68-408E-8DE8-EBAD16CB0414}"/>
          </ac:spMkLst>
        </pc:spChg>
        <pc:spChg chg="add mod">
          <ac:chgData name="Wood, Jacob" userId="41625b4a-86aa-4283-9de0-6890675ae3ad" providerId="ADAL" clId="{BF7F7E65-2BF4-44C5-B6E8-F6544B7CFB59}" dt="2022-04-26T17:10:41.603" v="8" actId="20577"/>
          <ac:spMkLst>
            <pc:docMk/>
            <pc:sldMk cId="109857222" sldId="256"/>
            <ac:spMk id="8" creationId="{9668D286-10A1-4F7E-A2D6-9CF745628E1B}"/>
          </ac:spMkLst>
        </pc:spChg>
        <pc:spChg chg="add">
          <ac:chgData name="Wood, Jacob" userId="41625b4a-86aa-4283-9de0-6890675ae3ad" providerId="ADAL" clId="{BF7F7E65-2BF4-44C5-B6E8-F6544B7CFB59}" dt="2022-04-26T17:10:10.430" v="3" actId="26606"/>
          <ac:spMkLst>
            <pc:docMk/>
            <pc:sldMk cId="109857222" sldId="256"/>
            <ac:spMk id="9" creationId="{71B2258F-86CA-4D4D-8270-BC05FCDEBFB3}"/>
          </ac:spMkLst>
        </pc:spChg>
        <pc:picChg chg="add del mod ord">
          <ac:chgData name="Wood, Jacob" userId="41625b4a-86aa-4283-9de0-6890675ae3ad" providerId="ADAL" clId="{BF7F7E65-2BF4-44C5-B6E8-F6544B7CFB59}" dt="2022-04-26T17:11:48.991" v="10" actId="478"/>
          <ac:picMkLst>
            <pc:docMk/>
            <pc:sldMk cId="109857222" sldId="256"/>
            <ac:picMk id="4" creationId="{A20059A8-D9D3-4CF2-A3FA-F0340CF23E37}"/>
          </ac:picMkLst>
        </pc:picChg>
      </pc:sldChg>
      <pc:sldChg chg="addSp delSp modSp mod">
        <pc:chgData name="Wood, Jacob" userId="41625b4a-86aa-4283-9de0-6890675ae3ad" providerId="ADAL" clId="{BF7F7E65-2BF4-44C5-B6E8-F6544B7CFB59}" dt="2022-04-26T17:21:50.985" v="167" actId="14100"/>
        <pc:sldMkLst>
          <pc:docMk/>
          <pc:sldMk cId="920995032" sldId="257"/>
        </pc:sldMkLst>
        <pc:spChg chg="del">
          <ac:chgData name="Wood, Jacob" userId="41625b4a-86aa-4283-9de0-6890675ae3ad" providerId="ADAL" clId="{BF7F7E65-2BF4-44C5-B6E8-F6544B7CFB59}" dt="2022-04-26T17:13:33.021" v="28" actId="478"/>
          <ac:spMkLst>
            <pc:docMk/>
            <pc:sldMk cId="920995032" sldId="257"/>
            <ac:spMk id="2" creationId="{A9C9CB05-413B-9CD9-EF6E-86B400311560}"/>
          </ac:spMkLst>
        </pc:spChg>
        <pc:spChg chg="del">
          <ac:chgData name="Wood, Jacob" userId="41625b4a-86aa-4283-9de0-6890675ae3ad" providerId="ADAL" clId="{BF7F7E65-2BF4-44C5-B6E8-F6544B7CFB59}" dt="2022-04-26T17:13:44.682" v="30" actId="478"/>
          <ac:spMkLst>
            <pc:docMk/>
            <pc:sldMk cId="920995032" sldId="257"/>
            <ac:spMk id="3" creationId="{0FD359AE-71BF-29F9-370B-225E2BBA5A8A}"/>
          </ac:spMkLst>
        </pc:spChg>
        <pc:spChg chg="add mod">
          <ac:chgData name="Wood, Jacob" userId="41625b4a-86aa-4283-9de0-6890675ae3ad" providerId="ADAL" clId="{BF7F7E65-2BF4-44C5-B6E8-F6544B7CFB59}" dt="2022-04-26T17:15:00.017" v="42" actId="1076"/>
          <ac:spMkLst>
            <pc:docMk/>
            <pc:sldMk cId="920995032" sldId="257"/>
            <ac:spMk id="5" creationId="{930DAD0F-AE6E-4B9D-982F-6C39BFE523CC}"/>
          </ac:spMkLst>
        </pc:spChg>
        <pc:spChg chg="add del mod">
          <ac:chgData name="Wood, Jacob" userId="41625b4a-86aa-4283-9de0-6890675ae3ad" providerId="ADAL" clId="{BF7F7E65-2BF4-44C5-B6E8-F6544B7CFB59}" dt="2022-04-26T17:13:35.824" v="29" actId="478"/>
          <ac:spMkLst>
            <pc:docMk/>
            <pc:sldMk cId="920995032" sldId="257"/>
            <ac:spMk id="7" creationId="{8DB1242B-13FF-450D-BB2F-60A5269BA4B1}"/>
          </ac:spMkLst>
        </pc:spChg>
        <pc:spChg chg="add mod">
          <ac:chgData name="Wood, Jacob" userId="41625b4a-86aa-4283-9de0-6890675ae3ad" providerId="ADAL" clId="{BF7F7E65-2BF4-44C5-B6E8-F6544B7CFB59}" dt="2022-04-26T17:14:55.067" v="41" actId="1076"/>
          <ac:spMkLst>
            <pc:docMk/>
            <pc:sldMk cId="920995032" sldId="257"/>
            <ac:spMk id="9" creationId="{6AD67A57-2799-4DD1-97FC-B5C44112CA7E}"/>
          </ac:spMkLst>
        </pc:spChg>
        <pc:picChg chg="add mod ord">
          <ac:chgData name="Wood, Jacob" userId="41625b4a-86aa-4283-9de0-6890675ae3ad" providerId="ADAL" clId="{BF7F7E65-2BF4-44C5-B6E8-F6544B7CFB59}" dt="2022-04-26T17:14:23.047" v="36" actId="29295"/>
          <ac:picMkLst>
            <pc:docMk/>
            <pc:sldMk cId="920995032" sldId="257"/>
            <ac:picMk id="4" creationId="{BEA5C97D-E6DE-4ED6-B0BF-1F635D7756DA}"/>
          </ac:picMkLst>
        </pc:picChg>
        <pc:picChg chg="add mod">
          <ac:chgData name="Wood, Jacob" userId="41625b4a-86aa-4283-9de0-6890675ae3ad" providerId="ADAL" clId="{BF7F7E65-2BF4-44C5-B6E8-F6544B7CFB59}" dt="2022-04-26T17:21:50.985" v="167" actId="14100"/>
          <ac:picMkLst>
            <pc:docMk/>
            <pc:sldMk cId="920995032" sldId="257"/>
            <ac:picMk id="11" creationId="{513250A2-C1BF-46D4-A80C-289E66DC69B5}"/>
          </ac:picMkLst>
        </pc:picChg>
      </pc:sldChg>
      <pc:sldChg chg="del">
        <pc:chgData name="Wood, Jacob" userId="41625b4a-86aa-4283-9de0-6890675ae3ad" providerId="ADAL" clId="{BF7F7E65-2BF4-44C5-B6E8-F6544B7CFB59}" dt="2022-04-26T17:22:52.459" v="185" actId="47"/>
        <pc:sldMkLst>
          <pc:docMk/>
          <pc:sldMk cId="3116074076" sldId="258"/>
        </pc:sldMkLst>
      </pc:sldChg>
      <pc:sldChg chg="del">
        <pc:chgData name="Wood, Jacob" userId="41625b4a-86aa-4283-9de0-6890675ae3ad" providerId="ADAL" clId="{BF7F7E65-2BF4-44C5-B6E8-F6544B7CFB59}" dt="2022-04-26T17:22:52.459" v="185" actId="47"/>
        <pc:sldMkLst>
          <pc:docMk/>
          <pc:sldMk cId="1960396049" sldId="259"/>
        </pc:sldMkLst>
      </pc:sldChg>
      <pc:sldChg chg="del">
        <pc:chgData name="Wood, Jacob" userId="41625b4a-86aa-4283-9de0-6890675ae3ad" providerId="ADAL" clId="{BF7F7E65-2BF4-44C5-B6E8-F6544B7CFB59}" dt="2022-04-26T17:22:52.459" v="185" actId="47"/>
        <pc:sldMkLst>
          <pc:docMk/>
          <pc:sldMk cId="1030804626" sldId="260"/>
        </pc:sldMkLst>
      </pc:sldChg>
      <pc:sldChg chg="del">
        <pc:chgData name="Wood, Jacob" userId="41625b4a-86aa-4283-9de0-6890675ae3ad" providerId="ADAL" clId="{BF7F7E65-2BF4-44C5-B6E8-F6544B7CFB59}" dt="2022-04-26T17:22:52.459" v="185" actId="47"/>
        <pc:sldMkLst>
          <pc:docMk/>
          <pc:sldMk cId="2194516631" sldId="261"/>
        </pc:sldMkLst>
      </pc:sldChg>
      <pc:sldChg chg="add del">
        <pc:chgData name="Wood, Jacob" userId="41625b4a-86aa-4283-9de0-6890675ae3ad" providerId="ADAL" clId="{BF7F7E65-2BF4-44C5-B6E8-F6544B7CFB59}" dt="2022-04-26T17:22:52.459" v="185" actId="47"/>
        <pc:sldMkLst>
          <pc:docMk/>
          <pc:sldMk cId="2370477535" sldId="262"/>
        </pc:sldMkLst>
      </pc:sldChg>
      <pc:sldChg chg="modSp add del mod">
        <pc:chgData name="Wood, Jacob" userId="41625b4a-86aa-4283-9de0-6890675ae3ad" providerId="ADAL" clId="{BF7F7E65-2BF4-44C5-B6E8-F6544B7CFB59}" dt="2022-04-26T17:22:52.459" v="185" actId="47"/>
        <pc:sldMkLst>
          <pc:docMk/>
          <pc:sldMk cId="1439085606" sldId="263"/>
        </pc:sldMkLst>
        <pc:picChg chg="ord">
          <ac:chgData name="Wood, Jacob" userId="41625b4a-86aa-4283-9de0-6890675ae3ad" providerId="ADAL" clId="{BF7F7E65-2BF4-44C5-B6E8-F6544B7CFB59}" dt="2022-04-26T17:15:37.548" v="48" actId="167"/>
          <ac:picMkLst>
            <pc:docMk/>
            <pc:sldMk cId="1439085606" sldId="263"/>
            <ac:picMk id="4" creationId="{BEA5C97D-E6DE-4ED6-B0BF-1F635D7756DA}"/>
          </ac:picMkLst>
        </pc:picChg>
      </pc:sldChg>
      <pc:sldChg chg="add del">
        <pc:chgData name="Wood, Jacob" userId="41625b4a-86aa-4283-9de0-6890675ae3ad" providerId="ADAL" clId="{BF7F7E65-2BF4-44C5-B6E8-F6544B7CFB59}" dt="2022-04-26T17:16:02.934" v="51" actId="2696"/>
        <pc:sldMkLst>
          <pc:docMk/>
          <pc:sldMk cId="1880354069" sldId="264"/>
        </pc:sldMkLst>
      </pc:sldChg>
      <pc:sldChg chg="addSp delSp modSp add mod">
        <pc:chgData name="Wood, Jacob" userId="41625b4a-86aa-4283-9de0-6890675ae3ad" providerId="ADAL" clId="{BF7F7E65-2BF4-44C5-B6E8-F6544B7CFB59}" dt="2022-04-26T21:07:39.060" v="692" actId="1076"/>
        <pc:sldMkLst>
          <pc:docMk/>
          <pc:sldMk cId="1574615285" sldId="265"/>
        </pc:sldMkLst>
        <pc:spChg chg="del">
          <ac:chgData name="Wood, Jacob" userId="41625b4a-86aa-4283-9de0-6890675ae3ad" providerId="ADAL" clId="{BF7F7E65-2BF4-44C5-B6E8-F6544B7CFB59}" dt="2022-04-26T17:15:27.443" v="46" actId="478"/>
          <ac:spMkLst>
            <pc:docMk/>
            <pc:sldMk cId="1574615285" sldId="265"/>
            <ac:spMk id="5" creationId="{930DAD0F-AE6E-4B9D-982F-6C39BFE523CC}"/>
          </ac:spMkLst>
        </pc:spChg>
        <pc:spChg chg="add mod">
          <ac:chgData name="Wood, Jacob" userId="41625b4a-86aa-4283-9de0-6890675ae3ad" providerId="ADAL" clId="{BF7F7E65-2BF4-44C5-B6E8-F6544B7CFB59}" dt="2022-04-26T17:15:47.709" v="49"/>
          <ac:spMkLst>
            <pc:docMk/>
            <pc:sldMk cId="1574615285" sldId="265"/>
            <ac:spMk id="6" creationId="{EBBD1E7D-CBF4-491D-A553-6C543FE25EAE}"/>
          </ac:spMkLst>
        </pc:spChg>
        <pc:spChg chg="add mod">
          <ac:chgData name="Wood, Jacob" userId="41625b4a-86aa-4283-9de0-6890675ae3ad" providerId="ADAL" clId="{BF7F7E65-2BF4-44C5-B6E8-F6544B7CFB59}" dt="2022-04-26T20:52:57.376" v="689" actId="20577"/>
          <ac:spMkLst>
            <pc:docMk/>
            <pc:sldMk cId="1574615285" sldId="265"/>
            <ac:spMk id="7" creationId="{5FB155A8-7AC3-419B-89B0-230D88E08330}"/>
          </ac:spMkLst>
        </pc:spChg>
        <pc:spChg chg="del">
          <ac:chgData name="Wood, Jacob" userId="41625b4a-86aa-4283-9de0-6890675ae3ad" providerId="ADAL" clId="{BF7F7E65-2BF4-44C5-B6E8-F6544B7CFB59}" dt="2022-04-26T17:15:30.477" v="47" actId="478"/>
          <ac:spMkLst>
            <pc:docMk/>
            <pc:sldMk cId="1574615285" sldId="265"/>
            <ac:spMk id="9" creationId="{6AD67A57-2799-4DD1-97FC-B5C44112CA7E}"/>
          </ac:spMkLst>
        </pc:spChg>
        <pc:picChg chg="add del mod">
          <ac:chgData name="Wood, Jacob" userId="41625b4a-86aa-4283-9de0-6890675ae3ad" providerId="ADAL" clId="{BF7F7E65-2BF4-44C5-B6E8-F6544B7CFB59}" dt="2022-04-26T17:21:55.051" v="168" actId="478"/>
          <ac:picMkLst>
            <pc:docMk/>
            <pc:sldMk cId="1574615285" sldId="265"/>
            <ac:picMk id="8" creationId="{16AB9417-57F4-4F9F-8553-3F1A0C3EFD3D}"/>
          </ac:picMkLst>
        </pc:picChg>
        <pc:picChg chg="add mod">
          <ac:chgData name="Wood, Jacob" userId="41625b4a-86aa-4283-9de0-6890675ae3ad" providerId="ADAL" clId="{BF7F7E65-2BF4-44C5-B6E8-F6544B7CFB59}" dt="2022-04-26T17:22:29.281" v="177"/>
          <ac:picMkLst>
            <pc:docMk/>
            <pc:sldMk cId="1574615285" sldId="265"/>
            <ac:picMk id="10" creationId="{62286EC8-0703-43BF-9DF1-38320482A5C8}"/>
          </ac:picMkLst>
        </pc:picChg>
        <pc:picChg chg="add mod">
          <ac:chgData name="Wood, Jacob" userId="41625b4a-86aa-4283-9de0-6890675ae3ad" providerId="ADAL" clId="{BF7F7E65-2BF4-44C5-B6E8-F6544B7CFB59}" dt="2022-04-26T21:07:39.060" v="692" actId="1076"/>
          <ac:picMkLst>
            <pc:docMk/>
            <pc:sldMk cId="1574615285" sldId="265"/>
            <ac:picMk id="1026" creationId="{BF3EB5AD-FC35-40B8-8A8A-5B389C0CB5CD}"/>
          </ac:picMkLst>
        </pc:picChg>
      </pc:sldChg>
      <pc:sldChg chg="addSp delSp modSp add mod">
        <pc:chgData name="Wood, Jacob" userId="41625b4a-86aa-4283-9de0-6890675ae3ad" providerId="ADAL" clId="{BF7F7E65-2BF4-44C5-B6E8-F6544B7CFB59}" dt="2022-04-26T20:34:41.061" v="511" actId="20577"/>
        <pc:sldMkLst>
          <pc:docMk/>
          <pc:sldMk cId="3061054800" sldId="266"/>
        </pc:sldMkLst>
        <pc:spChg chg="mod">
          <ac:chgData name="Wood, Jacob" userId="41625b4a-86aa-4283-9de0-6890675ae3ad" providerId="ADAL" clId="{BF7F7E65-2BF4-44C5-B6E8-F6544B7CFB59}" dt="2022-04-26T17:16:31.020" v="75" actId="20577"/>
          <ac:spMkLst>
            <pc:docMk/>
            <pc:sldMk cId="3061054800" sldId="266"/>
            <ac:spMk id="6" creationId="{EBBD1E7D-CBF4-491D-A553-6C543FE25EAE}"/>
          </ac:spMkLst>
        </pc:spChg>
        <pc:spChg chg="mod">
          <ac:chgData name="Wood, Jacob" userId="41625b4a-86aa-4283-9de0-6890675ae3ad" providerId="ADAL" clId="{BF7F7E65-2BF4-44C5-B6E8-F6544B7CFB59}" dt="2022-04-26T20:34:41.061" v="511" actId="20577"/>
          <ac:spMkLst>
            <pc:docMk/>
            <pc:sldMk cId="3061054800" sldId="266"/>
            <ac:spMk id="7" creationId="{5FB155A8-7AC3-419B-89B0-230D88E08330}"/>
          </ac:spMkLst>
        </pc:spChg>
        <pc:picChg chg="add del mod">
          <ac:chgData name="Wood, Jacob" userId="41625b4a-86aa-4283-9de0-6890675ae3ad" providerId="ADAL" clId="{BF7F7E65-2BF4-44C5-B6E8-F6544B7CFB59}" dt="2022-04-26T17:21:58.934" v="169" actId="478"/>
          <ac:picMkLst>
            <pc:docMk/>
            <pc:sldMk cId="3061054800" sldId="266"/>
            <ac:picMk id="5" creationId="{0FA11B3B-EC7E-4406-9C48-D13211000B0D}"/>
          </ac:picMkLst>
        </pc:picChg>
        <pc:picChg chg="add mod">
          <ac:chgData name="Wood, Jacob" userId="41625b4a-86aa-4283-9de0-6890675ae3ad" providerId="ADAL" clId="{BF7F7E65-2BF4-44C5-B6E8-F6544B7CFB59}" dt="2022-04-26T17:22:30.460" v="178"/>
          <ac:picMkLst>
            <pc:docMk/>
            <pc:sldMk cId="3061054800" sldId="266"/>
            <ac:picMk id="8" creationId="{ACCC8271-FCFB-4B79-99ED-26AC216FF9F4}"/>
          </ac:picMkLst>
        </pc:picChg>
      </pc:sldChg>
      <pc:sldChg chg="addSp delSp modSp add mod">
        <pc:chgData name="Wood, Jacob" userId="41625b4a-86aa-4283-9de0-6890675ae3ad" providerId="ADAL" clId="{BF7F7E65-2BF4-44C5-B6E8-F6544B7CFB59}" dt="2022-04-26T21:13:47.548" v="1072" actId="1076"/>
        <pc:sldMkLst>
          <pc:docMk/>
          <pc:sldMk cId="1702925974" sldId="267"/>
        </pc:sldMkLst>
        <pc:spChg chg="mod">
          <ac:chgData name="Wood, Jacob" userId="41625b4a-86aa-4283-9de0-6890675ae3ad" providerId="ADAL" clId="{BF7F7E65-2BF4-44C5-B6E8-F6544B7CFB59}" dt="2022-04-26T17:16:45.599" v="93" actId="20577"/>
          <ac:spMkLst>
            <pc:docMk/>
            <pc:sldMk cId="1702925974" sldId="267"/>
            <ac:spMk id="6" creationId="{EBBD1E7D-CBF4-491D-A553-6C543FE25EAE}"/>
          </ac:spMkLst>
        </pc:spChg>
        <pc:spChg chg="mod">
          <ac:chgData name="Wood, Jacob" userId="41625b4a-86aa-4283-9de0-6890675ae3ad" providerId="ADAL" clId="{BF7F7E65-2BF4-44C5-B6E8-F6544B7CFB59}" dt="2022-04-26T21:11:56.196" v="1064" actId="20577"/>
          <ac:spMkLst>
            <pc:docMk/>
            <pc:sldMk cId="1702925974" sldId="267"/>
            <ac:spMk id="7" creationId="{5FB155A8-7AC3-419B-89B0-230D88E08330}"/>
          </ac:spMkLst>
        </pc:spChg>
        <pc:spChg chg="add del">
          <ac:chgData name="Wood, Jacob" userId="41625b4a-86aa-4283-9de0-6890675ae3ad" providerId="ADAL" clId="{BF7F7E65-2BF4-44C5-B6E8-F6544B7CFB59}" dt="2022-04-26T21:08:43.447" v="711" actId="22"/>
          <ac:spMkLst>
            <pc:docMk/>
            <pc:sldMk cId="1702925974" sldId="267"/>
            <ac:spMk id="9" creationId="{FE2B73AF-9944-42A4-8F84-EF9C4B3C034E}"/>
          </ac:spMkLst>
        </pc:spChg>
        <pc:picChg chg="add del mod">
          <ac:chgData name="Wood, Jacob" userId="41625b4a-86aa-4283-9de0-6890675ae3ad" providerId="ADAL" clId="{BF7F7E65-2BF4-44C5-B6E8-F6544B7CFB59}" dt="2022-04-26T17:22:02.064" v="170" actId="478"/>
          <ac:picMkLst>
            <pc:docMk/>
            <pc:sldMk cId="1702925974" sldId="267"/>
            <ac:picMk id="5" creationId="{4B9FC65A-61A1-4C9E-AE5C-9E1C260D395A}"/>
          </ac:picMkLst>
        </pc:picChg>
        <pc:picChg chg="add mod">
          <ac:chgData name="Wood, Jacob" userId="41625b4a-86aa-4283-9de0-6890675ae3ad" providerId="ADAL" clId="{BF7F7E65-2BF4-44C5-B6E8-F6544B7CFB59}" dt="2022-04-26T21:13:47.548" v="1072" actId="1076"/>
          <ac:picMkLst>
            <pc:docMk/>
            <pc:sldMk cId="1702925974" sldId="267"/>
            <ac:picMk id="5" creationId="{D9DD0CC3-1EE8-472C-9F97-0B5B488B7D06}"/>
          </ac:picMkLst>
        </pc:picChg>
        <pc:picChg chg="add mod">
          <ac:chgData name="Wood, Jacob" userId="41625b4a-86aa-4283-9de0-6890675ae3ad" providerId="ADAL" clId="{BF7F7E65-2BF4-44C5-B6E8-F6544B7CFB59}" dt="2022-04-26T17:22:31.856" v="179"/>
          <ac:picMkLst>
            <pc:docMk/>
            <pc:sldMk cId="1702925974" sldId="267"/>
            <ac:picMk id="8" creationId="{6339C996-9C15-4A51-B79B-63488E5AF268}"/>
          </ac:picMkLst>
        </pc:picChg>
      </pc:sldChg>
      <pc:sldChg chg="addSp delSp modSp add del mod modTransition delAnim">
        <pc:chgData name="Wood, Jacob" userId="41625b4a-86aa-4283-9de0-6890675ae3ad" providerId="ADAL" clId="{BF7F7E65-2BF4-44C5-B6E8-F6544B7CFB59}" dt="2022-04-29T20:58:19.973" v="1551" actId="478"/>
        <pc:sldMkLst>
          <pc:docMk/>
          <pc:sldMk cId="1416260959" sldId="268"/>
        </pc:sldMkLst>
        <pc:spChg chg="mod">
          <ac:chgData name="Wood, Jacob" userId="41625b4a-86aa-4283-9de0-6890675ae3ad" providerId="ADAL" clId="{BF7F7E65-2BF4-44C5-B6E8-F6544B7CFB59}" dt="2022-04-26T17:23:06.170" v="198" actId="20577"/>
          <ac:spMkLst>
            <pc:docMk/>
            <pc:sldMk cId="1416260959" sldId="268"/>
            <ac:spMk id="6" creationId="{EBBD1E7D-CBF4-491D-A553-6C543FE25EAE}"/>
          </ac:spMkLst>
        </pc:spChg>
        <pc:spChg chg="mod">
          <ac:chgData name="Wood, Jacob" userId="41625b4a-86aa-4283-9de0-6890675ae3ad" providerId="ADAL" clId="{BF7F7E65-2BF4-44C5-B6E8-F6544B7CFB59}" dt="2022-04-26T21:16:41.012" v="1224" actId="20577"/>
          <ac:spMkLst>
            <pc:docMk/>
            <pc:sldMk cId="1416260959" sldId="268"/>
            <ac:spMk id="7" creationId="{5FB155A8-7AC3-419B-89B0-230D88E08330}"/>
          </ac:spMkLst>
        </pc:spChg>
        <pc:picChg chg="add del mod">
          <ac:chgData name="Wood, Jacob" userId="41625b4a-86aa-4283-9de0-6890675ae3ad" providerId="ADAL" clId="{BF7F7E65-2BF4-44C5-B6E8-F6544B7CFB59}" dt="2022-04-29T20:58:19.973" v="1551" actId="478"/>
          <ac:picMkLst>
            <pc:docMk/>
            <pc:sldMk cId="1416260959" sldId="268"/>
            <ac:picMk id="2" creationId="{89111A13-7DE6-48ED-B240-63A78433DFB8}"/>
          </ac:picMkLst>
        </pc:picChg>
        <pc:picChg chg="add del mod">
          <ac:chgData name="Wood, Jacob" userId="41625b4a-86aa-4283-9de0-6890675ae3ad" providerId="ADAL" clId="{BF7F7E65-2BF4-44C5-B6E8-F6544B7CFB59}" dt="2022-04-26T17:22:05.127" v="171" actId="478"/>
          <ac:picMkLst>
            <pc:docMk/>
            <pc:sldMk cId="1416260959" sldId="268"/>
            <ac:picMk id="5" creationId="{F2896986-0C08-4304-882E-0FB6C7A4AB3C}"/>
          </ac:picMkLst>
        </pc:picChg>
        <pc:picChg chg="add mod">
          <ac:chgData name="Wood, Jacob" userId="41625b4a-86aa-4283-9de0-6890675ae3ad" providerId="ADAL" clId="{BF7F7E65-2BF4-44C5-B6E8-F6544B7CFB59}" dt="2022-04-26T17:22:33.031" v="180"/>
          <ac:picMkLst>
            <pc:docMk/>
            <pc:sldMk cId="1416260959" sldId="268"/>
            <ac:picMk id="8" creationId="{F005C4A7-CA14-4DE5-85B5-B33F1E303A49}"/>
          </ac:picMkLst>
        </pc:picChg>
      </pc:sldChg>
      <pc:sldChg chg="addSp delSp modSp add del mod">
        <pc:chgData name="Wood, Jacob" userId="41625b4a-86aa-4283-9de0-6890675ae3ad" providerId="ADAL" clId="{BF7F7E65-2BF4-44C5-B6E8-F6544B7CFB59}" dt="2022-04-26T17:23:13.261" v="199" actId="47"/>
        <pc:sldMkLst>
          <pc:docMk/>
          <pc:sldMk cId="1037688638" sldId="269"/>
        </pc:sldMkLst>
        <pc:picChg chg="add del mod">
          <ac:chgData name="Wood, Jacob" userId="41625b4a-86aa-4283-9de0-6890675ae3ad" providerId="ADAL" clId="{BF7F7E65-2BF4-44C5-B6E8-F6544B7CFB59}" dt="2022-04-26T17:22:09.406" v="172" actId="478"/>
          <ac:picMkLst>
            <pc:docMk/>
            <pc:sldMk cId="1037688638" sldId="269"/>
            <ac:picMk id="5" creationId="{7643DD5D-1FEA-4AB7-B676-CF4417F49E41}"/>
          </ac:picMkLst>
        </pc:picChg>
        <pc:picChg chg="add mod">
          <ac:chgData name="Wood, Jacob" userId="41625b4a-86aa-4283-9de0-6890675ae3ad" providerId="ADAL" clId="{BF7F7E65-2BF4-44C5-B6E8-F6544B7CFB59}" dt="2022-04-26T17:22:37.380" v="181"/>
          <ac:picMkLst>
            <pc:docMk/>
            <pc:sldMk cId="1037688638" sldId="269"/>
            <ac:picMk id="8" creationId="{68CA31B0-2547-43B1-976E-3327B93B5E96}"/>
          </ac:picMkLst>
        </pc:picChg>
      </pc:sldChg>
      <pc:sldChg chg="addSp delSp modSp add mod">
        <pc:chgData name="Wood, Jacob" userId="41625b4a-86aa-4283-9de0-6890675ae3ad" providerId="ADAL" clId="{BF7F7E65-2BF4-44C5-B6E8-F6544B7CFB59}" dt="2022-04-26T21:23:01.122" v="1540" actId="13926"/>
        <pc:sldMkLst>
          <pc:docMk/>
          <pc:sldMk cId="3900960725" sldId="270"/>
        </pc:sldMkLst>
        <pc:spChg chg="mod">
          <ac:chgData name="Wood, Jacob" userId="41625b4a-86aa-4283-9de0-6890675ae3ad" providerId="ADAL" clId="{BF7F7E65-2BF4-44C5-B6E8-F6544B7CFB59}" dt="2022-04-26T21:20:34.723" v="1390" actId="20577"/>
          <ac:spMkLst>
            <pc:docMk/>
            <pc:sldMk cId="3900960725" sldId="270"/>
            <ac:spMk id="6" creationId="{EBBD1E7D-CBF4-491D-A553-6C543FE25EAE}"/>
          </ac:spMkLst>
        </pc:spChg>
        <pc:spChg chg="mod">
          <ac:chgData name="Wood, Jacob" userId="41625b4a-86aa-4283-9de0-6890675ae3ad" providerId="ADAL" clId="{BF7F7E65-2BF4-44C5-B6E8-F6544B7CFB59}" dt="2022-04-26T21:23:01.122" v="1540" actId="13926"/>
          <ac:spMkLst>
            <pc:docMk/>
            <pc:sldMk cId="3900960725" sldId="270"/>
            <ac:spMk id="7" creationId="{5FB155A8-7AC3-419B-89B0-230D88E08330}"/>
          </ac:spMkLst>
        </pc:spChg>
        <pc:picChg chg="add del mod">
          <ac:chgData name="Wood, Jacob" userId="41625b4a-86aa-4283-9de0-6890675ae3ad" providerId="ADAL" clId="{BF7F7E65-2BF4-44C5-B6E8-F6544B7CFB59}" dt="2022-04-26T17:22:13.205" v="173" actId="478"/>
          <ac:picMkLst>
            <pc:docMk/>
            <pc:sldMk cId="3900960725" sldId="270"/>
            <ac:picMk id="5" creationId="{29AF3DC6-BAF2-438F-A7AE-0E2A16DEB592}"/>
          </ac:picMkLst>
        </pc:picChg>
        <pc:picChg chg="add mod">
          <ac:chgData name="Wood, Jacob" userId="41625b4a-86aa-4283-9de0-6890675ae3ad" providerId="ADAL" clId="{BF7F7E65-2BF4-44C5-B6E8-F6544B7CFB59}" dt="2022-04-26T17:22:40.486" v="182"/>
          <ac:picMkLst>
            <pc:docMk/>
            <pc:sldMk cId="3900960725" sldId="270"/>
            <ac:picMk id="8" creationId="{27815F3D-24DB-450B-8F34-B89960AFF705}"/>
          </ac:picMkLst>
        </pc:picChg>
      </pc:sldChg>
      <pc:sldChg chg="addSp delSp modSp add del mod">
        <pc:chgData name="Wood, Jacob" userId="41625b4a-86aa-4283-9de0-6890675ae3ad" providerId="ADAL" clId="{BF7F7E65-2BF4-44C5-B6E8-F6544B7CFB59}" dt="2022-04-26T17:22:52.459" v="185" actId="47"/>
        <pc:sldMkLst>
          <pc:docMk/>
          <pc:sldMk cId="3590619366" sldId="271"/>
        </pc:sldMkLst>
        <pc:picChg chg="add del mod">
          <ac:chgData name="Wood, Jacob" userId="41625b4a-86aa-4283-9de0-6890675ae3ad" providerId="ADAL" clId="{BF7F7E65-2BF4-44C5-B6E8-F6544B7CFB59}" dt="2022-04-26T17:22:22.995" v="176" actId="478"/>
          <ac:picMkLst>
            <pc:docMk/>
            <pc:sldMk cId="3590619366" sldId="271"/>
            <ac:picMk id="5" creationId="{14B833C3-8A3B-4565-9031-D6EB3BFD589C}"/>
          </ac:picMkLst>
        </pc:picChg>
      </pc:sldChg>
      <pc:sldChg chg="addSp delSp modSp add mod">
        <pc:chgData name="Wood, Jacob" userId="41625b4a-86aa-4283-9de0-6890675ae3ad" providerId="ADAL" clId="{BF7F7E65-2BF4-44C5-B6E8-F6544B7CFB59}" dt="2022-04-30T19:33:55.255" v="1556" actId="732"/>
        <pc:sldMkLst>
          <pc:docMk/>
          <pc:sldMk cId="2499973662" sldId="272"/>
        </pc:sldMkLst>
        <pc:spChg chg="mod">
          <ac:chgData name="Wood, Jacob" userId="41625b4a-86aa-4283-9de0-6890675ae3ad" providerId="ADAL" clId="{BF7F7E65-2BF4-44C5-B6E8-F6544B7CFB59}" dt="2022-04-26T17:18:13.835" v="133" actId="20577"/>
          <ac:spMkLst>
            <pc:docMk/>
            <pc:sldMk cId="2499973662" sldId="272"/>
            <ac:spMk id="6" creationId="{EBBD1E7D-CBF4-491D-A553-6C543FE25EAE}"/>
          </ac:spMkLst>
        </pc:spChg>
        <pc:spChg chg="mod">
          <ac:chgData name="Wood, Jacob" userId="41625b4a-86aa-4283-9de0-6890675ae3ad" providerId="ADAL" clId="{BF7F7E65-2BF4-44C5-B6E8-F6544B7CFB59}" dt="2022-04-26T21:22:34.255" v="1519" actId="20577"/>
          <ac:spMkLst>
            <pc:docMk/>
            <pc:sldMk cId="2499973662" sldId="272"/>
            <ac:spMk id="7" creationId="{5FB155A8-7AC3-419B-89B0-230D88E08330}"/>
          </ac:spMkLst>
        </pc:spChg>
        <pc:picChg chg="mod modCrop">
          <ac:chgData name="Wood, Jacob" userId="41625b4a-86aa-4283-9de0-6890675ae3ad" providerId="ADAL" clId="{BF7F7E65-2BF4-44C5-B6E8-F6544B7CFB59}" dt="2022-04-30T19:33:55.255" v="1556" actId="732"/>
          <ac:picMkLst>
            <pc:docMk/>
            <pc:sldMk cId="2499973662" sldId="272"/>
            <ac:picMk id="3" creationId="{8668A540-C2E7-9661-182B-C107943D14FE}"/>
          </ac:picMkLst>
        </pc:picChg>
        <pc:picChg chg="add del mod">
          <ac:chgData name="Wood, Jacob" userId="41625b4a-86aa-4283-9de0-6890675ae3ad" providerId="ADAL" clId="{BF7F7E65-2BF4-44C5-B6E8-F6544B7CFB59}" dt="2022-04-26T17:22:16.967" v="174" actId="478"/>
          <ac:picMkLst>
            <pc:docMk/>
            <pc:sldMk cId="2499973662" sldId="272"/>
            <ac:picMk id="5" creationId="{695A7CC3-C741-4F0F-A352-5B23119A9CD1}"/>
          </ac:picMkLst>
        </pc:picChg>
        <pc:picChg chg="add mod">
          <ac:chgData name="Wood, Jacob" userId="41625b4a-86aa-4283-9de0-6890675ae3ad" providerId="ADAL" clId="{BF7F7E65-2BF4-44C5-B6E8-F6544B7CFB59}" dt="2022-04-26T17:22:42.128" v="183"/>
          <ac:picMkLst>
            <pc:docMk/>
            <pc:sldMk cId="2499973662" sldId="272"/>
            <ac:picMk id="8" creationId="{3A91A610-8142-480E-8E76-87750DB27CD9}"/>
          </ac:picMkLst>
        </pc:picChg>
      </pc:sldChg>
      <pc:sldChg chg="addSp delSp modSp add mod">
        <pc:chgData name="Wood, Jacob" userId="41625b4a-86aa-4283-9de0-6890675ae3ad" providerId="ADAL" clId="{BF7F7E65-2BF4-44C5-B6E8-F6544B7CFB59}" dt="2022-04-26T17:22:43.988" v="184"/>
        <pc:sldMkLst>
          <pc:docMk/>
          <pc:sldMk cId="4043400042" sldId="273"/>
        </pc:sldMkLst>
        <pc:spChg chg="mod">
          <ac:chgData name="Wood, Jacob" userId="41625b4a-86aa-4283-9de0-6890675ae3ad" providerId="ADAL" clId="{BF7F7E65-2BF4-44C5-B6E8-F6544B7CFB59}" dt="2022-04-26T17:18:24.051" v="147" actId="20577"/>
          <ac:spMkLst>
            <pc:docMk/>
            <pc:sldMk cId="4043400042" sldId="273"/>
            <ac:spMk id="6" creationId="{EBBD1E7D-CBF4-491D-A553-6C543FE25EAE}"/>
          </ac:spMkLst>
        </pc:spChg>
        <pc:picChg chg="add del mod">
          <ac:chgData name="Wood, Jacob" userId="41625b4a-86aa-4283-9de0-6890675ae3ad" providerId="ADAL" clId="{BF7F7E65-2BF4-44C5-B6E8-F6544B7CFB59}" dt="2022-04-26T17:22:20.242" v="175" actId="478"/>
          <ac:picMkLst>
            <pc:docMk/>
            <pc:sldMk cId="4043400042" sldId="273"/>
            <ac:picMk id="5" creationId="{27613FC2-79F2-4122-BD0D-F9789DB849CD}"/>
          </ac:picMkLst>
        </pc:picChg>
        <pc:picChg chg="add mod">
          <ac:chgData name="Wood, Jacob" userId="41625b4a-86aa-4283-9de0-6890675ae3ad" providerId="ADAL" clId="{BF7F7E65-2BF4-44C5-B6E8-F6544B7CFB59}" dt="2022-04-26T17:22:43.988" v="184"/>
          <ac:picMkLst>
            <pc:docMk/>
            <pc:sldMk cId="4043400042" sldId="273"/>
            <ac:picMk id="8" creationId="{AB8F9B2D-E756-4D95-9804-7677620EC3A7}"/>
          </ac:picMkLst>
        </pc:picChg>
      </pc:sldChg>
      <pc:sldChg chg="addSp delSp modSp add del mod">
        <pc:chgData name="Wood, Jacob" userId="41625b4a-86aa-4283-9de0-6890675ae3ad" providerId="ADAL" clId="{BF7F7E65-2BF4-44C5-B6E8-F6544B7CFB59}" dt="2022-04-29T20:56:34.378" v="1547" actId="47"/>
        <pc:sldMkLst>
          <pc:docMk/>
          <pc:sldMk cId="3438818080" sldId="274"/>
        </pc:sldMkLst>
        <pc:spChg chg="mod">
          <ac:chgData name="Wood, Jacob" userId="41625b4a-86aa-4283-9de0-6890675ae3ad" providerId="ADAL" clId="{BF7F7E65-2BF4-44C5-B6E8-F6544B7CFB59}" dt="2022-04-26T21:18:02.541" v="1267" actId="20577"/>
          <ac:spMkLst>
            <pc:docMk/>
            <pc:sldMk cId="3438818080" sldId="274"/>
            <ac:spMk id="6" creationId="{EBBD1E7D-CBF4-491D-A553-6C543FE25EAE}"/>
          </ac:spMkLst>
        </pc:spChg>
        <pc:spChg chg="del">
          <ac:chgData name="Wood, Jacob" userId="41625b4a-86aa-4283-9de0-6890675ae3ad" providerId="ADAL" clId="{BF7F7E65-2BF4-44C5-B6E8-F6544B7CFB59}" dt="2022-04-26T21:17:14.322" v="1255"/>
          <ac:spMkLst>
            <pc:docMk/>
            <pc:sldMk cId="3438818080" sldId="274"/>
            <ac:spMk id="7" creationId="{5FB155A8-7AC3-419B-89B0-230D88E08330}"/>
          </ac:spMkLst>
        </pc:spChg>
        <pc:picChg chg="add mod">
          <ac:chgData name="Wood, Jacob" userId="41625b4a-86aa-4283-9de0-6890675ae3ad" providerId="ADAL" clId="{BF7F7E65-2BF4-44C5-B6E8-F6544B7CFB59}" dt="2022-04-26T21:17:19.354" v="1257" actId="1076"/>
          <ac:picMkLst>
            <pc:docMk/>
            <pc:sldMk cId="3438818080" sldId="274"/>
            <ac:picMk id="9" creationId="{D713DC6F-5370-4BBB-860D-3D8501B5AB26}"/>
          </ac:picMkLst>
        </pc:picChg>
        <pc:picChg chg="add del mod">
          <ac:chgData name="Wood, Jacob" userId="41625b4a-86aa-4283-9de0-6890675ae3ad" providerId="ADAL" clId="{BF7F7E65-2BF4-44C5-B6E8-F6544B7CFB59}" dt="2022-04-26T21:17:36.975" v="1259" actId="478"/>
          <ac:picMkLst>
            <pc:docMk/>
            <pc:sldMk cId="3438818080" sldId="274"/>
            <ac:picMk id="10" creationId="{21EDA846-F43D-4E9B-AB7F-B6DCF8C43ABE}"/>
          </ac:picMkLst>
        </pc:picChg>
        <pc:picChg chg="add del mod">
          <ac:chgData name="Wood, Jacob" userId="41625b4a-86aa-4283-9de0-6890675ae3ad" providerId="ADAL" clId="{BF7F7E65-2BF4-44C5-B6E8-F6544B7CFB59}" dt="2022-04-26T21:18:11.648" v="1269"/>
          <ac:picMkLst>
            <pc:docMk/>
            <pc:sldMk cId="3438818080" sldId="274"/>
            <ac:picMk id="11" creationId="{5D920432-19C2-4D05-999A-2DFAB8AA901B}"/>
          </ac:picMkLst>
        </pc:picChg>
      </pc:sldChg>
      <pc:sldChg chg="modSp add del mod">
        <pc:chgData name="Wood, Jacob" userId="41625b4a-86aa-4283-9de0-6890675ae3ad" providerId="ADAL" clId="{BF7F7E65-2BF4-44C5-B6E8-F6544B7CFB59}" dt="2022-04-26T21:23:19.015" v="1546" actId="47"/>
        <pc:sldMkLst>
          <pc:docMk/>
          <pc:sldMk cId="522922909" sldId="275"/>
        </pc:sldMkLst>
        <pc:spChg chg="mod">
          <ac:chgData name="Wood, Jacob" userId="41625b4a-86aa-4283-9de0-6890675ae3ad" providerId="ADAL" clId="{BF7F7E65-2BF4-44C5-B6E8-F6544B7CFB59}" dt="2022-04-26T17:23:35.295" v="213" actId="20577"/>
          <ac:spMkLst>
            <pc:docMk/>
            <pc:sldMk cId="522922909" sldId="275"/>
            <ac:spMk id="6" creationId="{EBBD1E7D-CBF4-491D-A553-6C543FE25EAE}"/>
          </ac:spMkLst>
        </pc:spChg>
      </pc:sldChg>
      <pc:sldChg chg="add del">
        <pc:chgData name="Wood, Jacob" userId="41625b4a-86aa-4283-9de0-6890675ae3ad" providerId="ADAL" clId="{BF7F7E65-2BF4-44C5-B6E8-F6544B7CFB59}" dt="2022-04-26T17:25:04.120" v="227"/>
        <pc:sldMkLst>
          <pc:docMk/>
          <pc:sldMk cId="3082582169" sldId="276"/>
        </pc:sldMkLst>
      </pc:sldChg>
      <pc:sldChg chg="addSp delSp modSp add del mod">
        <pc:chgData name="Wood, Jacob" userId="41625b4a-86aa-4283-9de0-6890675ae3ad" providerId="ADAL" clId="{BF7F7E65-2BF4-44C5-B6E8-F6544B7CFB59}" dt="2022-04-29T20:56:34.378" v="1547" actId="47"/>
        <pc:sldMkLst>
          <pc:docMk/>
          <pc:sldMk cId="1839096427" sldId="277"/>
        </pc:sldMkLst>
        <pc:spChg chg="add mod">
          <ac:chgData name="Wood, Jacob" userId="41625b4a-86aa-4283-9de0-6890675ae3ad" providerId="ADAL" clId="{BF7F7E65-2BF4-44C5-B6E8-F6544B7CFB59}" dt="2022-04-26T21:19:48.125" v="1367" actId="20577"/>
          <ac:spMkLst>
            <pc:docMk/>
            <pc:sldMk cId="1839096427" sldId="277"/>
            <ac:spMk id="3" creationId="{70AB94B6-97AE-498C-82A6-8C4BA7101152}"/>
          </ac:spMkLst>
        </pc:spChg>
        <pc:picChg chg="del">
          <ac:chgData name="Wood, Jacob" userId="41625b4a-86aa-4283-9de0-6890675ae3ad" providerId="ADAL" clId="{BF7F7E65-2BF4-44C5-B6E8-F6544B7CFB59}" dt="2022-04-26T21:18:44.073" v="1279" actId="478"/>
          <ac:picMkLst>
            <pc:docMk/>
            <pc:sldMk cId="1839096427" sldId="277"/>
            <ac:picMk id="9" creationId="{D713DC6F-5370-4BBB-860D-3D8501B5AB26}"/>
          </ac:picMkLst>
        </pc:picChg>
      </pc:sldChg>
      <pc:sldChg chg="addSp delSp modSp new del mod">
        <pc:chgData name="Wood, Jacob" userId="41625b4a-86aa-4283-9de0-6890675ae3ad" providerId="ADAL" clId="{BF7F7E65-2BF4-44C5-B6E8-F6544B7CFB59}" dt="2022-04-26T21:18:38.981" v="1277" actId="47"/>
        <pc:sldMkLst>
          <pc:docMk/>
          <pc:sldMk cId="3399568670" sldId="277"/>
        </pc:sldMkLst>
        <pc:spChg chg="add del mod ord">
          <ac:chgData name="Wood, Jacob" userId="41625b4a-86aa-4283-9de0-6890675ae3ad" providerId="ADAL" clId="{BF7F7E65-2BF4-44C5-B6E8-F6544B7CFB59}" dt="2022-04-26T21:18:35.425" v="1276" actId="478"/>
          <ac:spMkLst>
            <pc:docMk/>
            <pc:sldMk cId="3399568670" sldId="277"/>
            <ac:spMk id="5" creationId="{5004F9DF-652C-47A2-B45C-D4FD64A6D48A}"/>
          </ac:spMkLst>
        </pc:spChg>
        <pc:picChg chg="add del mod ord">
          <ac:chgData name="Wood, Jacob" userId="41625b4a-86aa-4283-9de0-6890675ae3ad" providerId="ADAL" clId="{BF7F7E65-2BF4-44C5-B6E8-F6544B7CFB59}" dt="2022-04-26T21:18:35.425" v="1276" actId="478"/>
          <ac:picMkLst>
            <pc:docMk/>
            <pc:sldMk cId="3399568670" sldId="277"/>
            <ac:picMk id="4" creationId="{39B573B2-4850-40B2-9D9B-850C832C2333}"/>
          </ac:picMkLst>
        </pc:picChg>
        <pc:picChg chg="add del mod ord">
          <ac:chgData name="Wood, Jacob" userId="41625b4a-86aa-4283-9de0-6890675ae3ad" providerId="ADAL" clId="{BF7F7E65-2BF4-44C5-B6E8-F6544B7CFB59}" dt="2022-04-26T21:18:35.425" v="1276" actId="478"/>
          <ac:picMkLst>
            <pc:docMk/>
            <pc:sldMk cId="3399568670" sldId="277"/>
            <ac:picMk id="6" creationId="{EE76FDF8-C5A8-4D1E-8F19-C50CEF88E55C}"/>
          </ac:picMkLst>
        </pc:picChg>
        <pc:picChg chg="add del mod ord">
          <ac:chgData name="Wood, Jacob" userId="41625b4a-86aa-4283-9de0-6890675ae3ad" providerId="ADAL" clId="{BF7F7E65-2BF4-44C5-B6E8-F6544B7CFB59}" dt="2022-04-26T21:18:35.425" v="1276" actId="478"/>
          <ac:picMkLst>
            <pc:docMk/>
            <pc:sldMk cId="3399568670" sldId="277"/>
            <ac:picMk id="7" creationId="{E0812E0F-7BB8-4E98-88A0-97321C9E2191}"/>
          </ac:picMkLst>
        </pc:picChg>
      </pc:sldChg>
      <pc:sldChg chg="addSp delSp modSp add mod">
        <pc:chgData name="Wood, Jacob" userId="41625b4a-86aa-4283-9de0-6890675ae3ad" providerId="ADAL" clId="{BF7F7E65-2BF4-44C5-B6E8-F6544B7CFB59}" dt="2022-04-26T21:23:08.800" v="1543"/>
        <pc:sldMkLst>
          <pc:docMk/>
          <pc:sldMk cId="3507000980" sldId="278"/>
        </pc:sldMkLst>
        <pc:spChg chg="mod">
          <ac:chgData name="Wood, Jacob" userId="41625b4a-86aa-4283-9de0-6890675ae3ad" providerId="ADAL" clId="{BF7F7E65-2BF4-44C5-B6E8-F6544B7CFB59}" dt="2022-04-26T21:20:50.946" v="1404" actId="20577"/>
          <ac:spMkLst>
            <pc:docMk/>
            <pc:sldMk cId="3507000980" sldId="278"/>
            <ac:spMk id="6" creationId="{EBBD1E7D-CBF4-491D-A553-6C543FE25EAE}"/>
          </ac:spMkLst>
        </pc:spChg>
        <pc:spChg chg="mod">
          <ac:chgData name="Wood, Jacob" userId="41625b4a-86aa-4283-9de0-6890675ae3ad" providerId="ADAL" clId="{BF7F7E65-2BF4-44C5-B6E8-F6544B7CFB59}" dt="2022-04-26T21:23:08.800" v="1543"/>
          <ac:spMkLst>
            <pc:docMk/>
            <pc:sldMk cId="3507000980" sldId="278"/>
            <ac:spMk id="7" creationId="{5FB155A8-7AC3-419B-89B0-230D88E08330}"/>
          </ac:spMkLst>
        </pc:spChg>
        <pc:spChg chg="add del mod">
          <ac:chgData name="Wood, Jacob" userId="41625b4a-86aa-4283-9de0-6890675ae3ad" providerId="ADAL" clId="{BF7F7E65-2BF4-44C5-B6E8-F6544B7CFB59}" dt="2022-04-26T21:23:04.386" v="1542"/>
          <ac:spMkLst>
            <pc:docMk/>
            <pc:sldMk cId="3507000980" sldId="278"/>
            <ac:spMk id="10" creationId="{CDF7B179-7404-4836-9DB7-362477A88C32}"/>
          </ac:spMkLst>
        </pc:spChg>
        <pc:picChg chg="add del mod">
          <ac:chgData name="Wood, Jacob" userId="41625b4a-86aa-4283-9de0-6890675ae3ad" providerId="ADAL" clId="{BF7F7E65-2BF4-44C5-B6E8-F6544B7CFB59}" dt="2022-04-26T21:23:04.386" v="1542"/>
          <ac:picMkLst>
            <pc:docMk/>
            <pc:sldMk cId="3507000980" sldId="278"/>
            <ac:picMk id="9" creationId="{89BBB70B-287D-4DDE-A578-4038CECD0053}"/>
          </ac:picMkLst>
        </pc:picChg>
        <pc:picChg chg="add del mod">
          <ac:chgData name="Wood, Jacob" userId="41625b4a-86aa-4283-9de0-6890675ae3ad" providerId="ADAL" clId="{BF7F7E65-2BF4-44C5-B6E8-F6544B7CFB59}" dt="2022-04-26T21:23:04.386" v="1542"/>
          <ac:picMkLst>
            <pc:docMk/>
            <pc:sldMk cId="3507000980" sldId="278"/>
            <ac:picMk id="11" creationId="{4D599363-433E-4FFB-9CC1-00BC6305BB35}"/>
          </ac:picMkLst>
        </pc:picChg>
        <pc:picChg chg="add del mod">
          <ac:chgData name="Wood, Jacob" userId="41625b4a-86aa-4283-9de0-6890675ae3ad" providerId="ADAL" clId="{BF7F7E65-2BF4-44C5-B6E8-F6544B7CFB59}" dt="2022-04-26T21:23:04.386" v="1542"/>
          <ac:picMkLst>
            <pc:docMk/>
            <pc:sldMk cId="3507000980" sldId="278"/>
            <ac:picMk id="12" creationId="{B390B3CF-A3FF-4EFA-B4BD-2B0EC3A926B7}"/>
          </ac:picMkLst>
        </pc:picChg>
      </pc:sldChg>
      <pc:sldChg chg="modSp add mod">
        <pc:chgData name="Wood, Jacob" userId="41625b4a-86aa-4283-9de0-6890675ae3ad" providerId="ADAL" clId="{BF7F7E65-2BF4-44C5-B6E8-F6544B7CFB59}" dt="2022-04-26T21:23:11.809" v="1544"/>
        <pc:sldMkLst>
          <pc:docMk/>
          <pc:sldMk cId="762265420" sldId="279"/>
        </pc:sldMkLst>
        <pc:spChg chg="mod">
          <ac:chgData name="Wood, Jacob" userId="41625b4a-86aa-4283-9de0-6890675ae3ad" providerId="ADAL" clId="{BF7F7E65-2BF4-44C5-B6E8-F6544B7CFB59}" dt="2022-04-26T21:21:09.376" v="1418" actId="20577"/>
          <ac:spMkLst>
            <pc:docMk/>
            <pc:sldMk cId="762265420" sldId="279"/>
            <ac:spMk id="6" creationId="{EBBD1E7D-CBF4-491D-A553-6C543FE25EAE}"/>
          </ac:spMkLst>
        </pc:spChg>
        <pc:spChg chg="mod">
          <ac:chgData name="Wood, Jacob" userId="41625b4a-86aa-4283-9de0-6890675ae3ad" providerId="ADAL" clId="{BF7F7E65-2BF4-44C5-B6E8-F6544B7CFB59}" dt="2022-04-26T21:23:11.809" v="1544"/>
          <ac:spMkLst>
            <pc:docMk/>
            <pc:sldMk cId="762265420" sldId="279"/>
            <ac:spMk id="7" creationId="{5FB155A8-7AC3-419B-89B0-230D88E08330}"/>
          </ac:spMkLst>
        </pc:spChg>
      </pc:sldChg>
      <pc:sldChg chg="modSp add mod">
        <pc:chgData name="Wood, Jacob" userId="41625b4a-86aa-4283-9de0-6890675ae3ad" providerId="ADAL" clId="{BF7F7E65-2BF4-44C5-B6E8-F6544B7CFB59}" dt="2022-04-26T21:23:14.942" v="1545"/>
        <pc:sldMkLst>
          <pc:docMk/>
          <pc:sldMk cId="2268752984" sldId="280"/>
        </pc:sldMkLst>
        <pc:spChg chg="mod">
          <ac:chgData name="Wood, Jacob" userId="41625b4a-86aa-4283-9de0-6890675ae3ad" providerId="ADAL" clId="{BF7F7E65-2BF4-44C5-B6E8-F6544B7CFB59}" dt="2022-04-26T21:21:41.940" v="1441" actId="20577"/>
          <ac:spMkLst>
            <pc:docMk/>
            <pc:sldMk cId="2268752984" sldId="280"/>
            <ac:spMk id="6" creationId="{EBBD1E7D-CBF4-491D-A553-6C543FE25EAE}"/>
          </ac:spMkLst>
        </pc:spChg>
        <pc:spChg chg="mod">
          <ac:chgData name="Wood, Jacob" userId="41625b4a-86aa-4283-9de0-6890675ae3ad" providerId="ADAL" clId="{BF7F7E65-2BF4-44C5-B6E8-F6544B7CFB59}" dt="2022-04-26T21:23:14.942" v="1545"/>
          <ac:spMkLst>
            <pc:docMk/>
            <pc:sldMk cId="2268752984" sldId="280"/>
            <ac:spMk id="7" creationId="{5FB155A8-7AC3-419B-89B0-230D88E08330}"/>
          </ac:spMkLst>
        </pc:spChg>
      </pc:sldChg>
      <pc:sldChg chg="add">
        <pc:chgData name="Wood, Jacob" userId="41625b4a-86aa-4283-9de0-6890675ae3ad" providerId="ADAL" clId="{BF7F7E65-2BF4-44C5-B6E8-F6544B7CFB59}" dt="2022-04-29T20:56:47.105" v="1548"/>
        <pc:sldMkLst>
          <pc:docMk/>
          <pc:sldMk cId="3841335592" sldId="282"/>
        </pc:sldMkLst>
      </pc:sldChg>
      <pc:sldChg chg="add del">
        <pc:chgData name="Wood, Jacob" userId="41625b4a-86aa-4283-9de0-6890675ae3ad" providerId="ADAL" clId="{BF7F7E65-2BF4-44C5-B6E8-F6544B7CFB59}" dt="2022-04-30T19:31:16.089" v="1553" actId="47"/>
        <pc:sldMkLst>
          <pc:docMk/>
          <pc:sldMk cId="3680228163" sldId="283"/>
        </pc:sldMkLst>
      </pc:sldChg>
      <pc:sldChg chg="add del">
        <pc:chgData name="Wood, Jacob" userId="41625b4a-86aa-4283-9de0-6890675ae3ad" providerId="ADAL" clId="{BF7F7E65-2BF4-44C5-B6E8-F6544B7CFB59}" dt="2022-04-30T19:31:47.134" v="1555" actId="47"/>
        <pc:sldMkLst>
          <pc:docMk/>
          <pc:sldMk cId="3764707373" sldId="284"/>
        </pc:sldMkLst>
      </pc:sldChg>
      <pc:sldChg chg="delSp mod delAnim">
        <pc:chgData name="Wood, Jacob" userId="41625b4a-86aa-4283-9de0-6890675ae3ad" providerId="ADAL" clId="{BF7F7E65-2BF4-44C5-B6E8-F6544B7CFB59}" dt="2022-04-30T19:31:44.906" v="1554" actId="478"/>
        <pc:sldMkLst>
          <pc:docMk/>
          <pc:sldMk cId="2475279986" sldId="287"/>
        </pc:sldMkLst>
        <pc:picChg chg="del">
          <ac:chgData name="Wood, Jacob" userId="41625b4a-86aa-4283-9de0-6890675ae3ad" providerId="ADAL" clId="{BF7F7E65-2BF4-44C5-B6E8-F6544B7CFB59}" dt="2022-04-30T19:31:44.906" v="1554" actId="478"/>
          <ac:picMkLst>
            <pc:docMk/>
            <pc:sldMk cId="2475279986" sldId="287"/>
            <ac:picMk id="3" creationId="{F1B98245-8A18-4523-95A2-434BA94E6455}"/>
          </ac:picMkLst>
        </pc:picChg>
      </pc:sldChg>
    </pc:docChg>
  </pc:docChgLst>
  <pc:docChgLst>
    <pc:chgData name="Ankaiyan, Rudrakumar" userId="S::rudrakumar.ankaiyan@okstate.edu::b7aefc31-5cdc-4c2a-93a9-0911d9bb5622" providerId="AD" clId="Web-{F0550E8C-C467-4BE9-946B-C86DE99901E4}"/>
    <pc:docChg chg="modSld">
      <pc:chgData name="Ankaiyan, Rudrakumar" userId="S::rudrakumar.ankaiyan@okstate.edu::b7aefc31-5cdc-4c2a-93a9-0911d9bb5622" providerId="AD" clId="Web-{F0550E8C-C467-4BE9-946B-C86DE99901E4}" dt="2022-05-01T00:23:48.661" v="12" actId="20577"/>
      <pc:docMkLst>
        <pc:docMk/>
      </pc:docMkLst>
      <pc:sldChg chg="modSp">
        <pc:chgData name="Ankaiyan, Rudrakumar" userId="S::rudrakumar.ankaiyan@okstate.edu::b7aefc31-5cdc-4c2a-93a9-0911d9bb5622" providerId="AD" clId="Web-{F0550E8C-C467-4BE9-946B-C86DE99901E4}" dt="2022-05-01T00:23:48.661" v="12" actId="20577"/>
        <pc:sldMkLst>
          <pc:docMk/>
          <pc:sldMk cId="2629136968" sldId="286"/>
        </pc:sldMkLst>
        <pc:spChg chg="mod">
          <ac:chgData name="Ankaiyan, Rudrakumar" userId="S::rudrakumar.ankaiyan@okstate.edu::b7aefc31-5cdc-4c2a-93a9-0911d9bb5622" providerId="AD" clId="Web-{F0550E8C-C467-4BE9-946B-C86DE99901E4}" dt="2022-05-01T00:23:48.661" v="12" actId="20577"/>
          <ac:spMkLst>
            <pc:docMk/>
            <pc:sldMk cId="2629136968" sldId="286"/>
            <ac:spMk id="7" creationId="{5FB155A8-7AC3-419B-89B0-230D88E083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4DCCC-4BFE-46B7-A4A8-7933620B7DFC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9B2ED-7DDA-4711-9055-7567E831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1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Introduce yourself</a:t>
            </a:r>
          </a:p>
          <a:p>
            <a:r>
              <a:rPr lang="en-US"/>
              <a:t>Data Preparation or preprocessing</a:t>
            </a:r>
          </a:p>
          <a:p>
            <a:r>
              <a:rPr lang="en-US"/>
              <a:t>Estimates from 50-80% of time</a:t>
            </a:r>
          </a:p>
          <a:p>
            <a:r>
              <a:rPr lang="en-US"/>
              <a:t>Ours took approximately 70%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Approached PP with these steps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	File merge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	Select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	Create Attributes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	Impute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	Remove blanks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	Split training and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	ALSO some data balancing</a:t>
            </a:r>
          </a:p>
          <a:p>
            <a:endParaRPr lang="en-US"/>
          </a:p>
          <a:p>
            <a:r>
              <a:rPr lang="en-US"/>
              <a:t>Starting point of the 4 tables</a:t>
            </a:r>
          </a:p>
          <a:p>
            <a:r>
              <a:rPr lang="en-US"/>
              <a:t>	Accident</a:t>
            </a:r>
          </a:p>
          <a:p>
            <a:r>
              <a:rPr lang="en-US"/>
              <a:t>	Vehicle</a:t>
            </a:r>
          </a:p>
          <a:p>
            <a:r>
              <a:rPr lang="en-US"/>
              <a:t>	Person</a:t>
            </a:r>
          </a:p>
          <a:p>
            <a:r>
              <a:rPr lang="en-US"/>
              <a:t>	Distract</a:t>
            </a:r>
          </a:p>
          <a:p>
            <a:endParaRPr lang="en-US"/>
          </a:p>
          <a:p>
            <a:r>
              <a:rPr lang="en-US"/>
              <a:t>Merged using PKs in KNIME with JOINER NODES. </a:t>
            </a:r>
          </a:p>
          <a:p>
            <a:r>
              <a:rPr lang="en-US"/>
              <a:t>207 columns and approx. 130k rows</a:t>
            </a:r>
          </a:p>
          <a:p>
            <a:r>
              <a:rPr lang="en-US"/>
              <a:t>Variable selection was very important. Reviewed literature</a:t>
            </a:r>
          </a:p>
          <a:p>
            <a:r>
              <a:rPr lang="en-US"/>
              <a:t>Reviewed and read the CRSS Analytical User's Manual</a:t>
            </a:r>
          </a:p>
          <a:p>
            <a:r>
              <a:rPr lang="en-US"/>
              <a:t>	Contains data definitions, comments, and provides a general understanding</a:t>
            </a:r>
          </a:p>
          <a:p>
            <a:endParaRPr lang="en-US"/>
          </a:p>
          <a:p>
            <a:r>
              <a:rPr lang="en-US"/>
              <a:t>Used our best judgment on which variables are important. </a:t>
            </a:r>
          </a:p>
          <a:p>
            <a:r>
              <a:rPr lang="en-US"/>
              <a:t>	some obviously would not be predictive</a:t>
            </a:r>
          </a:p>
          <a:p>
            <a:r>
              <a:rPr lang="en-US"/>
              <a:t>	STRATUM - </a:t>
            </a:r>
          </a:p>
          <a:p>
            <a:r>
              <a:rPr lang="en-US"/>
              <a:t>Each of us took 1 or 2 tables to determine which variables were predictive.</a:t>
            </a:r>
          </a:p>
          <a:p>
            <a:r>
              <a:rPr lang="en-US"/>
              <a:t>Used column filter to leave important variables</a:t>
            </a:r>
          </a:p>
          <a:p>
            <a:endParaRPr lang="en-US"/>
          </a:p>
          <a:p>
            <a:r>
              <a:rPr lang="en-US"/>
              <a:t>NEXT we</a:t>
            </a:r>
          </a:p>
          <a:p>
            <a:r>
              <a:rPr lang="en-US"/>
              <a:t>	created attributes</a:t>
            </a:r>
          </a:p>
          <a:p>
            <a:r>
              <a:rPr lang="en-US"/>
              <a:t>	imputed values</a:t>
            </a:r>
          </a:p>
          <a:p>
            <a:r>
              <a:rPr lang="en-US"/>
              <a:t>	removed blank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115E-9C1C-41FA-8A02-5CA2D0C43F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68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NUMERIC BINNER, MATH FORMULA, RULE ENGINE, MISSING VALUE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SAMPLING USING</a:t>
            </a:r>
          </a:p>
          <a:p>
            <a:endParaRPr lang="en-US"/>
          </a:p>
          <a:p>
            <a:r>
              <a:rPr lang="en-US"/>
              <a:t>X partitioner used for 10 fold cross validation</a:t>
            </a:r>
          </a:p>
          <a:p>
            <a:endParaRPr lang="en-US"/>
          </a:p>
          <a:p>
            <a:r>
              <a:rPr lang="en-US"/>
              <a:t>X Aggregator</a:t>
            </a:r>
          </a:p>
          <a:p>
            <a:endParaRPr lang="en-US"/>
          </a:p>
          <a:p>
            <a:r>
              <a:rPr lang="en-US"/>
              <a:t>This was better than a simple train/test split</a:t>
            </a:r>
          </a:p>
          <a:p>
            <a:endParaRPr lang="en-US"/>
          </a:p>
          <a:p>
            <a:r>
              <a:rPr lang="en-US"/>
              <a:t>Equal Size sampling</a:t>
            </a:r>
          </a:p>
          <a:p>
            <a:r>
              <a:rPr lang="en-US"/>
              <a:t>	Helped to manage the data imbalance</a:t>
            </a:r>
          </a:p>
          <a:p>
            <a:r>
              <a:rPr lang="en-US"/>
              <a:t>	Minority class – High severity for injury about 30%</a:t>
            </a:r>
          </a:p>
          <a:p>
            <a:r>
              <a:rPr lang="en-US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D115E-9C1C-41FA-8A02-5CA2D0C43F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84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htsa.go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cdan.dot.gov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ng straight road in the desert&#10;&#10;Description automatically generated with medium confidence">
            <a:extLst>
              <a:ext uri="{FF2B5EF4-FFF2-40B4-BE49-F238E27FC236}">
                <a16:creationId xmlns:a16="http://schemas.microsoft.com/office/drawing/2014/main" id="{BEA5C97D-E6DE-4ED6-B0BF-1F635D775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20" y="40822"/>
            <a:ext cx="12191980" cy="68579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30DAD0F-AE6E-4B9D-982F-6C39BFE523CC}"/>
              </a:ext>
            </a:extLst>
          </p:cNvPr>
          <p:cNvSpPr txBox="1">
            <a:spLocks/>
          </p:cNvSpPr>
          <p:nvPr/>
        </p:nvSpPr>
        <p:spPr>
          <a:xfrm>
            <a:off x="1524000" y="915750"/>
            <a:ext cx="9144000" cy="2154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/>
              <a:t>Predictive Models for Automobile Accident Injury Severity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D67A57-2799-4DD1-97FC-B5C44112CA7E}"/>
              </a:ext>
            </a:extLst>
          </p:cNvPr>
          <p:cNvSpPr txBox="1"/>
          <p:nvPr/>
        </p:nvSpPr>
        <p:spPr>
          <a:xfrm>
            <a:off x="3048000" y="39857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800"/>
          </a:p>
          <a:p>
            <a:pPr algn="ctr"/>
            <a:r>
              <a:rPr lang="en-US" sz="1800"/>
              <a:t>MSIS 5633 – Predictive Analytics Technologies</a:t>
            </a:r>
          </a:p>
          <a:p>
            <a:pPr algn="ctr"/>
            <a:endParaRPr lang="en-US" sz="1800"/>
          </a:p>
          <a:p>
            <a:pPr algn="ctr"/>
            <a:r>
              <a:rPr lang="en-US" sz="1800"/>
              <a:t>Team 5 - Rudrakumar Ankaiyan, Md Suman Ahammed, and Jacob Wood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513250A2-C1BF-46D4-A80C-289E66DC6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20" y="5942250"/>
            <a:ext cx="1343092" cy="6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9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ng straight road in the desert&#10;&#10;Description automatically generated with medium confidence">
            <a:extLst>
              <a:ext uri="{FF2B5EF4-FFF2-40B4-BE49-F238E27FC236}">
                <a16:creationId xmlns:a16="http://schemas.microsoft.com/office/drawing/2014/main" id="{BEA5C97D-E6DE-4ED6-B0BF-1F635D775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BD1E7D-CBF4-491D-A553-6C543FE2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714"/>
            <a:ext cx="10515600" cy="989385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Model Building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BEECA-40BE-B681-C1EE-E22B94C79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Please find the below models we have used,</a:t>
            </a:r>
          </a:p>
          <a:p>
            <a:pPr algn="ctr"/>
            <a:r>
              <a:rPr lang="en-US" dirty="0">
                <a:cs typeface="Calibri"/>
              </a:rPr>
              <a:t>Logistic Regression</a:t>
            </a:r>
          </a:p>
          <a:p>
            <a:pPr algn="ctr"/>
            <a:r>
              <a:rPr lang="en-US" dirty="0">
                <a:cs typeface="Calibri"/>
              </a:rPr>
              <a:t>Decision Tree</a:t>
            </a:r>
          </a:p>
          <a:p>
            <a:pPr algn="ctr"/>
            <a:r>
              <a:rPr lang="en-US" dirty="0">
                <a:cs typeface="Calibri"/>
              </a:rPr>
              <a:t>Tree Ensemble</a:t>
            </a:r>
          </a:p>
          <a:p>
            <a:pPr algn="ctr"/>
            <a:r>
              <a:rPr lang="en-US" dirty="0">
                <a:cs typeface="Calibri"/>
              </a:rPr>
              <a:t>Gradient Boosted Trees</a:t>
            </a:r>
          </a:p>
          <a:p>
            <a:r>
              <a:rPr lang="en-US" dirty="0">
                <a:cs typeface="Calibri"/>
              </a:rPr>
              <a:t>We tried to include both number-based and set-based models.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7815F3D-24DB-450B-8F34-B89960AFF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20" y="5942250"/>
            <a:ext cx="1343092" cy="6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6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ng straight road in the desert&#10;&#10;Description automatically generated with medium confidence">
            <a:extLst>
              <a:ext uri="{FF2B5EF4-FFF2-40B4-BE49-F238E27FC236}">
                <a16:creationId xmlns:a16="http://schemas.microsoft.com/office/drawing/2014/main" id="{BEA5C97D-E6DE-4ED6-B0BF-1F635D775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BD1E7D-CBF4-491D-A553-6C543FE2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Model Building – Logistic Regression</a:t>
            </a:r>
            <a:endParaRPr lang="en-US" b="1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7815F3D-24DB-450B-8F34-B89960AFF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20" y="5942250"/>
            <a:ext cx="1343092" cy="688894"/>
          </a:xfrm>
          <a:prstGeom prst="rect">
            <a:avLst/>
          </a:prstGeom>
        </p:spPr>
      </p:pic>
      <p:pic>
        <p:nvPicPr>
          <p:cNvPr id="7" name="Picture 8" descr="Diagram&#10;&#10;Description automatically generated">
            <a:extLst>
              <a:ext uri="{FF2B5EF4-FFF2-40B4-BE49-F238E27FC236}">
                <a16:creationId xmlns:a16="http://schemas.microsoft.com/office/drawing/2014/main" id="{F1945E37-A935-487F-2032-BFC9FBDE9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71295" y="1906915"/>
            <a:ext cx="9894233" cy="3751729"/>
          </a:xfrm>
        </p:spPr>
      </p:pic>
    </p:spTree>
    <p:extLst>
      <p:ext uri="{BB962C8B-B14F-4D97-AF65-F5344CB8AC3E}">
        <p14:creationId xmlns:p14="http://schemas.microsoft.com/office/powerpoint/2010/main" val="370159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ng straight road in the desert&#10;&#10;Description automatically generated with medium confidence">
            <a:extLst>
              <a:ext uri="{FF2B5EF4-FFF2-40B4-BE49-F238E27FC236}">
                <a16:creationId xmlns:a16="http://schemas.microsoft.com/office/drawing/2014/main" id="{BEA5C97D-E6DE-4ED6-B0BF-1F635D775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BD1E7D-CBF4-491D-A553-6C543FE2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Model Building – Decision Tree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B155A8-7AC3-419B-89B0-230D88E08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highlight>
                <a:srgbClr val="FFFF00"/>
              </a:highlight>
              <a:cs typeface="Calibri"/>
            </a:endParaRPr>
          </a:p>
          <a:p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7815F3D-24DB-450B-8F34-B89960AFF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20" y="5942250"/>
            <a:ext cx="1343092" cy="688894"/>
          </a:xfrm>
          <a:prstGeom prst="rect">
            <a:avLst/>
          </a:prstGeom>
        </p:spPr>
      </p:pic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12DFEA9E-8DE2-963B-CB08-2FEC888E3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165" y="2047394"/>
            <a:ext cx="10127877" cy="35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00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ng straight road in the desert&#10;&#10;Description automatically generated with medium confidence">
            <a:extLst>
              <a:ext uri="{FF2B5EF4-FFF2-40B4-BE49-F238E27FC236}">
                <a16:creationId xmlns:a16="http://schemas.microsoft.com/office/drawing/2014/main" id="{BEA5C97D-E6DE-4ED6-B0BF-1F635D775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BD1E7D-CBF4-491D-A553-6C543FE2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Model Building – Tree Ensemble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B155A8-7AC3-419B-89B0-230D88E08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highlight>
                <a:srgbClr val="FFFF00"/>
              </a:highlight>
              <a:cs typeface="Calibri"/>
            </a:endParaRPr>
          </a:p>
          <a:p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7815F3D-24DB-450B-8F34-B89960AFF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20" y="5942250"/>
            <a:ext cx="1343092" cy="688894"/>
          </a:xfrm>
          <a:prstGeom prst="rect">
            <a:avLst/>
          </a:prstGeom>
        </p:spPr>
      </p:pic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26E03821-A1BF-5D26-657D-55749969B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695" y="1943912"/>
            <a:ext cx="9444315" cy="36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6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ng straight road in the desert&#10;&#10;Description automatically generated with medium confidence">
            <a:extLst>
              <a:ext uri="{FF2B5EF4-FFF2-40B4-BE49-F238E27FC236}">
                <a16:creationId xmlns:a16="http://schemas.microsoft.com/office/drawing/2014/main" id="{BEA5C97D-E6DE-4ED6-B0BF-1F635D775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BD1E7D-CBF4-491D-A553-6C543FE2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Model Building – Gradient Boosted Trees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B155A8-7AC3-419B-89B0-230D88E08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highlight>
                <a:srgbClr val="FFFF00"/>
              </a:highlight>
              <a:cs typeface="Calibri"/>
            </a:endParaRPr>
          </a:p>
          <a:p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7815F3D-24DB-450B-8F34-B89960AFF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20" y="5942250"/>
            <a:ext cx="1343092" cy="688894"/>
          </a:xfrm>
          <a:prstGeom prst="rect">
            <a:avLst/>
          </a:prstGeom>
        </p:spPr>
      </p:pic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3D0DA512-6118-D993-134F-8ED04FB41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371" y="1882852"/>
            <a:ext cx="9646022" cy="38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52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ng straight road in the desert&#10;&#10;Description automatically generated with medium confidence">
            <a:extLst>
              <a:ext uri="{FF2B5EF4-FFF2-40B4-BE49-F238E27FC236}">
                <a16:creationId xmlns:a16="http://schemas.microsoft.com/office/drawing/2014/main" id="{BEA5C97D-E6DE-4ED6-B0BF-1F635D775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BD1E7D-CBF4-491D-A553-6C543FE2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Evaluation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B155A8-7AC3-419B-89B0-230D88E08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Evaluation Table</a:t>
            </a:r>
          </a:p>
          <a:p>
            <a:endParaRPr lang="en-US">
              <a:cs typeface="Calibri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A91A610-8142-480E-8E76-87750DB27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20" y="5942250"/>
            <a:ext cx="1343092" cy="688894"/>
          </a:xfrm>
          <a:prstGeom prst="rect">
            <a:avLst/>
          </a:prstGeom>
        </p:spPr>
      </p:pic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8668A540-C2E7-9661-182B-C107943D14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57"/>
          <a:stretch/>
        </p:blipFill>
        <p:spPr>
          <a:xfrm>
            <a:off x="1362636" y="2473215"/>
            <a:ext cx="9399493" cy="359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73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ng straight road in the desert&#10;&#10;Description automatically generated with medium confidence">
            <a:extLst>
              <a:ext uri="{FF2B5EF4-FFF2-40B4-BE49-F238E27FC236}">
                <a16:creationId xmlns:a16="http://schemas.microsoft.com/office/drawing/2014/main" id="{BEA5C97D-E6DE-4ED6-B0BF-1F635D775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BD1E7D-CBF4-491D-A553-6C543FE2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Evaluation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B155A8-7AC3-419B-89B0-230D88E08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Combined ROC Curve</a:t>
            </a:r>
          </a:p>
          <a:p>
            <a:endParaRPr lang="en-US">
              <a:cs typeface="Calibri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A91A610-8142-480E-8E76-87750DB27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20" y="5942250"/>
            <a:ext cx="1343092" cy="688894"/>
          </a:xfrm>
          <a:prstGeom prst="rect">
            <a:avLst/>
          </a:prstGeom>
        </p:spPr>
      </p:pic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3FB8EC5-40DE-071E-15E8-6310F45EA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812" y="2331183"/>
            <a:ext cx="8895227" cy="403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6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ng straight road in the desert&#10;&#10;Description automatically generated with medium confidence">
            <a:extLst>
              <a:ext uri="{FF2B5EF4-FFF2-40B4-BE49-F238E27FC236}">
                <a16:creationId xmlns:a16="http://schemas.microsoft.com/office/drawing/2014/main" id="{BEA5C97D-E6DE-4ED6-B0BF-1F635D775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BD1E7D-CBF4-491D-A553-6C543FE2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Deployment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B155A8-7AC3-419B-89B0-230D88E08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After comparing all the results, Gradient Boosted Decision Trees model was the most predictive model followed by Tree ensemble Model.</a:t>
            </a:r>
          </a:p>
          <a:p>
            <a:r>
              <a:rPr lang="en-US" sz="2400">
                <a:ea typeface="+mn-lt"/>
                <a:cs typeface="+mn-lt"/>
              </a:rPr>
              <a:t>Also, the following variables were found to be crucial in describing the injury severity: 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sz="2400">
                <a:ea typeface="+mn-lt"/>
                <a:cs typeface="+mn-lt"/>
              </a:rPr>
              <a:t>MAN_COLL  </a:t>
            </a:r>
          </a:p>
          <a:p>
            <a:pPr algn="ctr"/>
            <a:r>
              <a:rPr lang="en-US" sz="2400">
                <a:ea typeface="+mn-lt"/>
                <a:cs typeface="+mn-lt"/>
              </a:rPr>
              <a:t> REST_USE </a:t>
            </a:r>
          </a:p>
          <a:p>
            <a:pPr algn="ctr"/>
            <a:r>
              <a:rPr lang="en-US" sz="2400">
                <a:ea typeface="+mn-lt"/>
                <a:cs typeface="+mn-lt"/>
              </a:rPr>
              <a:t>DEFORMED  </a:t>
            </a:r>
          </a:p>
          <a:p>
            <a:pPr algn="ctr"/>
            <a:r>
              <a:rPr lang="en-US" sz="2400">
                <a:ea typeface="+mn-lt"/>
                <a:cs typeface="+mn-lt"/>
              </a:rPr>
              <a:t>EJECT_IM 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sz="2400">
                <a:ea typeface="+mn-lt"/>
                <a:cs typeface="+mn-lt"/>
              </a:rPr>
              <a:t>TRAP_SV_UPDATE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sz="2400">
                <a:ea typeface="+mn-lt"/>
                <a:cs typeface="+mn-lt"/>
              </a:rPr>
              <a:t> BODY_TYPE_UPDATE</a:t>
            </a:r>
            <a:endParaRPr lang="en-US">
              <a:cs typeface="Calibri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B8F9B2D-E756-4D95-9804-7677620EC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20" y="5942250"/>
            <a:ext cx="1343092" cy="6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00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ng straight road in the desert&#10;&#10;Description automatically generated with medium confidence">
            <a:extLst>
              <a:ext uri="{FF2B5EF4-FFF2-40B4-BE49-F238E27FC236}">
                <a16:creationId xmlns:a16="http://schemas.microsoft.com/office/drawing/2014/main" id="{BEA5C97D-E6DE-4ED6-B0BF-1F635D775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BD1E7D-CBF4-491D-A553-6C543FE2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Deployment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B155A8-7AC3-419B-89B0-230D88E08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While the Tree Ensemble performed similarly, Gradient Boosted Decision Trees had the slightly better result overall. </a:t>
            </a:r>
          </a:p>
          <a:p>
            <a:r>
              <a:rPr lang="en-US" sz="2400" dirty="0">
                <a:ea typeface="+mn-lt"/>
                <a:cs typeface="+mn-lt"/>
              </a:rPr>
              <a:t>On the other hand, if further training and on-going evaluation of these models is to take place, it would be useful to utilize both models in coming years to see if one emerges as clearly a better model in subsequent years.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sz="2400" dirty="0">
                <a:ea typeface="+mn-lt"/>
                <a:cs typeface="+mn-lt"/>
              </a:rPr>
              <a:t>The results can be used to help reduce the severity of the accidents.</a:t>
            </a:r>
          </a:p>
          <a:p>
            <a:r>
              <a:rPr lang="en-US" sz="2400">
                <a:cs typeface="Calibri"/>
              </a:rPr>
              <a:t>The authorities can use the factors predicted to prevent or prepare for the severity of the accident.</a:t>
            </a:r>
          </a:p>
          <a:p>
            <a:r>
              <a:rPr lang="en-US" sz="2400" dirty="0">
                <a:cs typeface="Calibri"/>
              </a:rPr>
              <a:t>These models can be used as a blueprint to perform similar predictions in other locations.</a:t>
            </a:r>
          </a:p>
          <a:p>
            <a:endParaRPr lang="en-US">
              <a:cs typeface="Calibri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B8F9B2D-E756-4D95-9804-7677620EC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20" y="5942250"/>
            <a:ext cx="1343092" cy="6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36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ng straight road in the desert&#10;&#10;Description automatically generated with medium confidence">
            <a:extLst>
              <a:ext uri="{FF2B5EF4-FFF2-40B4-BE49-F238E27FC236}">
                <a16:creationId xmlns:a16="http://schemas.microsoft.com/office/drawing/2014/main" id="{BEA5C97D-E6DE-4ED6-B0BF-1F635D775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BD1E7D-CBF4-491D-A553-6C543FE2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Conclusion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B155A8-7AC3-419B-89B0-230D88E08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Using KNIME analytics platform was a positive experience.</a:t>
            </a:r>
          </a:p>
          <a:p>
            <a:r>
              <a:rPr lang="en-US">
                <a:cs typeface="Calibri"/>
              </a:rPr>
              <a:t>We learned so much from the challenges faced in various stages of the project.</a:t>
            </a:r>
          </a:p>
          <a:p>
            <a:r>
              <a:rPr lang="en-US">
                <a:cs typeface="Calibri"/>
              </a:rPr>
              <a:t>Data processing is the most time-consuming and crucial step.</a:t>
            </a:r>
          </a:p>
          <a:p>
            <a:r>
              <a:rPr lang="en-US">
                <a:cs typeface="Calibri"/>
              </a:rPr>
              <a:t>We performed many iterations and have to re-do steps to achieve the results.</a:t>
            </a:r>
          </a:p>
          <a:p>
            <a:r>
              <a:rPr lang="en-US">
                <a:cs typeface="Calibri"/>
              </a:rPr>
              <a:t>Finally, We were able to achieve the results by correcting our shortcomings like selecting the variables, data imbalance.</a:t>
            </a:r>
          </a:p>
          <a:p>
            <a:r>
              <a:rPr lang="en-US">
                <a:cs typeface="Calibri"/>
              </a:rPr>
              <a:t>We believe the models developed will help in future predictions with inclusion of more crucial variables.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B8F9B2D-E756-4D95-9804-7677620EC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20" y="5942250"/>
            <a:ext cx="1343092" cy="6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0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ng straight road in the desert&#10;&#10;Description automatically generated with medium confidence">
            <a:extLst>
              <a:ext uri="{FF2B5EF4-FFF2-40B4-BE49-F238E27FC236}">
                <a16:creationId xmlns:a16="http://schemas.microsoft.com/office/drawing/2014/main" id="{BEA5C97D-E6DE-4ED6-B0BF-1F635D775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BD1E7D-CBF4-491D-A553-6C543FE2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Introduction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B155A8-7AC3-419B-89B0-230D88E08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Objective – Use predictive analytics to understand risk factors in automobile crashes</a:t>
            </a:r>
          </a:p>
          <a:p>
            <a:r>
              <a:rPr lang="en-US"/>
              <a:t>Data Source – Crash Report Sampling System CRSS Analytical User's Manual 2016-2019 from NHTSA</a:t>
            </a:r>
          </a:p>
          <a:p>
            <a:r>
              <a:rPr lang="en-US"/>
              <a:t>Cross Industry Standard Process for Data Mining (CRISP-DM) – 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2286EC8-0703-43BF-9DF1-38320482A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20" y="5942250"/>
            <a:ext cx="1343092" cy="688894"/>
          </a:xfrm>
          <a:prstGeom prst="rect">
            <a:avLst/>
          </a:prstGeom>
        </p:spPr>
      </p:pic>
      <p:pic>
        <p:nvPicPr>
          <p:cNvPr id="1026" name="Picture 2" descr="CRISP DM">
            <a:extLst>
              <a:ext uri="{FF2B5EF4-FFF2-40B4-BE49-F238E27FC236}">
                <a16:creationId xmlns:a16="http://schemas.microsoft.com/office/drawing/2014/main" id="{BF3EB5AD-FC35-40B8-8A8A-5B389C0CB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426" y="4069942"/>
            <a:ext cx="3293147" cy="26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615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ng straight road in the desert&#10;&#10;Description automatically generated with medium confidence">
            <a:extLst>
              <a:ext uri="{FF2B5EF4-FFF2-40B4-BE49-F238E27FC236}">
                <a16:creationId xmlns:a16="http://schemas.microsoft.com/office/drawing/2014/main" id="{BEA5C97D-E6DE-4ED6-B0BF-1F635D775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BD1E7D-CBF4-491D-A553-6C543FE2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References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B155A8-7AC3-419B-89B0-230D88E08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•NHTSA (2019) National Highway Traffic Safety Administration (NHTSA’s) General Estimate System (GES), 〈</a:t>
            </a:r>
            <a:r>
              <a:rPr lang="en-US" sz="2400" dirty="0">
                <a:ea typeface="+mn-lt"/>
                <a:cs typeface="+mn-lt"/>
                <a:hlinkClick r:id="rId3"/>
              </a:rPr>
              <a:t>www.nhtsa.gov</a:t>
            </a:r>
            <a:r>
              <a:rPr lang="en-US" sz="2400" dirty="0">
                <a:ea typeface="+mn-lt"/>
                <a:cs typeface="+mn-lt"/>
              </a:rPr>
              <a:t>〉 (accessed March, 2022).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•NHTSA (2020) National Highway Traffic Safety Administration (NHTSA’s) Traffic Safety Facts Annual Report Tables (Annual Report Tables), (</a:t>
            </a:r>
            <a:r>
              <a:rPr lang="en-US" sz="2400" dirty="0">
                <a:ea typeface="+mn-lt"/>
                <a:cs typeface="+mn-lt"/>
                <a:hlinkClick r:id="rId4"/>
              </a:rPr>
              <a:t>https://cdan.dot.gov/</a:t>
            </a:r>
            <a:r>
              <a:rPr lang="en-US" sz="2400" dirty="0">
                <a:ea typeface="+mn-lt"/>
                <a:cs typeface="+mn-lt"/>
              </a:rPr>
              <a:t>) (accessed April 27, 2022).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•Sharda, R., Delen, D., Turban, E., Aronson, J. E., Liang, T.-P., &amp; King, D. (2018). Data Mining Process. In </a:t>
            </a:r>
            <a:r>
              <a:rPr lang="en-US" sz="2400" i="1" dirty="0">
                <a:ea typeface="+mn-lt"/>
                <a:cs typeface="+mn-lt"/>
              </a:rPr>
              <a:t>Business Intelligence, analytics, and Data Science: A Managerial Perspective</a:t>
            </a:r>
            <a:r>
              <a:rPr lang="en-US" sz="2400" dirty="0">
                <a:ea typeface="+mn-lt"/>
                <a:cs typeface="+mn-lt"/>
              </a:rPr>
              <a:t> (pp. 208). Pearson.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•Delen, D., Sharda, R., </a:t>
            </a:r>
            <a:r>
              <a:rPr lang="en-US" sz="2400" dirty="0" err="1">
                <a:ea typeface="+mn-lt"/>
                <a:cs typeface="+mn-lt"/>
              </a:rPr>
              <a:t>Bessenov</a:t>
            </a:r>
            <a:r>
              <a:rPr lang="en-US" sz="2400" dirty="0">
                <a:ea typeface="+mn-lt"/>
                <a:cs typeface="+mn-lt"/>
              </a:rPr>
              <a:t>, M. (2006). Identifying significant predictors of injury severity in traffic accidents using a series of artificial neural networks. </a:t>
            </a:r>
            <a:r>
              <a:rPr lang="en-US" sz="2400" dirty="0" err="1">
                <a:ea typeface="+mn-lt"/>
                <a:cs typeface="+mn-lt"/>
              </a:rPr>
              <a:t>Accis</a:t>
            </a:r>
            <a:r>
              <a:rPr lang="en-US" sz="2400" dirty="0">
                <a:ea typeface="+mn-lt"/>
                <a:cs typeface="+mn-lt"/>
              </a:rPr>
              <a:t>. Anal. Prev. 38 (3), 434-444.</a:t>
            </a:r>
            <a:endParaRPr lang="en-US" sz="240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B8F9B2D-E756-4D95-9804-7677620EC3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20" y="5942250"/>
            <a:ext cx="1343092" cy="6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8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ng straight road in the desert&#10;&#10;Description automatically generated with medium confidence">
            <a:extLst>
              <a:ext uri="{FF2B5EF4-FFF2-40B4-BE49-F238E27FC236}">
                <a16:creationId xmlns:a16="http://schemas.microsoft.com/office/drawing/2014/main" id="{BEA5C97D-E6DE-4ED6-B0BF-1F635D775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BD1E7D-CBF4-491D-A553-6C543FE2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Business Understanding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B155A8-7AC3-419B-89B0-230D88E08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risk factors determine the severity injuries resulting from automobile accidents?</a:t>
            </a:r>
          </a:p>
          <a:p>
            <a:r>
              <a:rPr lang="en-US"/>
              <a:t>Approx. 6 million accidents each year in the U.S.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40,000 lives are lost</a:t>
            </a:r>
          </a:p>
          <a:p>
            <a:r>
              <a:rPr lang="en-US">
                <a:cs typeface="Calibri"/>
              </a:rPr>
              <a:t>Accident-related factors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Demographic factors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Environmental factors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Technical features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CCC8271-FCFB-4B79-99ED-26AC216FF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20" y="5942250"/>
            <a:ext cx="1343092" cy="6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5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ng straight road in the desert&#10;&#10;Description automatically generated with medium confidence">
            <a:extLst>
              <a:ext uri="{FF2B5EF4-FFF2-40B4-BE49-F238E27FC236}">
                <a16:creationId xmlns:a16="http://schemas.microsoft.com/office/drawing/2014/main" id="{BEA5C97D-E6DE-4ED6-B0BF-1F635D775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BD1E7D-CBF4-491D-A553-6C543FE2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Business Understanding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B155A8-7AC3-419B-89B0-230D88E08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Injuries are increasing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Increase of 1082 fatalities from 2011 to 2012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2.36 million injuries in 2012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2.22</a:t>
            </a:r>
            <a:r>
              <a:rPr lang="en-US">
                <a:ea typeface="+mn-lt"/>
                <a:cs typeface="+mn-lt"/>
              </a:rPr>
              <a:t> million injuries in 2011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CCC8271-FCFB-4B79-99ED-26AC216FF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20" y="5942250"/>
            <a:ext cx="1343092" cy="6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5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ng straight road in the desert&#10;&#10;Description automatically generated with medium confidence">
            <a:extLst>
              <a:ext uri="{FF2B5EF4-FFF2-40B4-BE49-F238E27FC236}">
                <a16:creationId xmlns:a16="http://schemas.microsoft.com/office/drawing/2014/main" id="{BEA5C97D-E6DE-4ED6-B0BF-1F635D775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BD1E7D-CBF4-491D-A553-6C543FE2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Data Understanding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B155A8-7AC3-419B-89B0-230D88E08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4 files from NHTSA were used</a:t>
            </a:r>
          </a:p>
          <a:p>
            <a:pPr lvl="1"/>
            <a:r>
              <a:rPr lang="en-US"/>
              <a:t>Accident – 1 record per crash; 54,409 rows and 50 columns</a:t>
            </a:r>
          </a:p>
          <a:p>
            <a:pPr lvl="1"/>
            <a:r>
              <a:rPr lang="en-US"/>
              <a:t>Vehicle – 1 record per vehicle; 96,717 rows and 90 columns</a:t>
            </a:r>
          </a:p>
          <a:p>
            <a:pPr lvl="1"/>
            <a:r>
              <a:rPr lang="en-US"/>
              <a:t>Person – 1 record per individual involved; 135,410 rows and 56 columns</a:t>
            </a:r>
          </a:p>
          <a:p>
            <a:pPr lvl="1"/>
            <a:r>
              <a:rPr lang="en-US"/>
              <a:t>Distract –  Each row is a distraction; 96,751 rows and 11 columns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339C996-9C15-4A51-B79B-63488E5AF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20" y="5942250"/>
            <a:ext cx="1343092" cy="688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D0CC3-1EE8-472C-9F97-0B5B488B7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699" y="3929063"/>
            <a:ext cx="2900601" cy="256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2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ng straight road in the desert&#10;&#10;Description automatically generated with medium confidence">
            <a:extLst>
              <a:ext uri="{FF2B5EF4-FFF2-40B4-BE49-F238E27FC236}">
                <a16:creationId xmlns:a16="http://schemas.microsoft.com/office/drawing/2014/main" id="{BEA5C97D-E6DE-4ED6-B0BF-1F635D7756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BD1E7D-CBF4-491D-A553-6C543FE2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Data Preparation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B155A8-7AC3-419B-89B0-230D88E08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File merge</a:t>
            </a:r>
          </a:p>
          <a:p>
            <a:r>
              <a:rPr lang="en-US"/>
              <a:t>Analyze/select variables</a:t>
            </a:r>
          </a:p>
          <a:p>
            <a:r>
              <a:rPr lang="en-US"/>
              <a:t>Create attributes</a:t>
            </a:r>
          </a:p>
          <a:p>
            <a:r>
              <a:rPr lang="en-US"/>
              <a:t>Impute values</a:t>
            </a:r>
          </a:p>
          <a:p>
            <a:r>
              <a:rPr lang="en-US"/>
              <a:t>Remove blank fields</a:t>
            </a:r>
          </a:p>
          <a:p>
            <a:r>
              <a:rPr lang="en-US"/>
              <a:t>Splitting training and testing data sets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F005C4A7-CA14-4DE5-85B5-B33F1E303A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20" y="5942250"/>
            <a:ext cx="1343092" cy="6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6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01"/>
    </mc:Choice>
    <mc:Fallback xmlns="">
      <p:transition spd="slow" advTm="1350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ng straight road in the desert&#10;&#10;Description automatically generated with medium confidence">
            <a:extLst>
              <a:ext uri="{FF2B5EF4-FFF2-40B4-BE49-F238E27FC236}">
                <a16:creationId xmlns:a16="http://schemas.microsoft.com/office/drawing/2014/main" id="{BEA5C97D-E6DE-4ED6-B0BF-1F635D775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BD1E7D-CBF4-491D-A553-6C543FE2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Data Preparation cont.</a:t>
            </a:r>
            <a:endParaRPr lang="en-US" b="1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F005C4A7-CA14-4DE5-85B5-B33F1E303A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20" y="5942250"/>
            <a:ext cx="1343092" cy="688894"/>
          </a:xfrm>
          <a:prstGeom prst="rect">
            <a:avLst/>
          </a:prstGeom>
        </p:spPr>
      </p:pic>
      <p:pic>
        <p:nvPicPr>
          <p:cNvPr id="2050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2A44013-5EBC-49DC-81EB-9483D0213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38496"/>
            <a:ext cx="10325332" cy="515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22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ng straight road in the desert&#10;&#10;Description automatically generated with medium confidence">
            <a:extLst>
              <a:ext uri="{FF2B5EF4-FFF2-40B4-BE49-F238E27FC236}">
                <a16:creationId xmlns:a16="http://schemas.microsoft.com/office/drawing/2014/main" id="{BEA5C97D-E6DE-4ED6-B0BF-1F635D775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BD1E7D-CBF4-491D-A553-6C543FE2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Data Preparation cont.</a:t>
            </a:r>
            <a:endParaRPr lang="en-US" b="1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F005C4A7-CA14-4DE5-85B5-B33F1E303A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20" y="5942250"/>
            <a:ext cx="1343092" cy="68889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D269E0F-D23E-4DAC-BA18-6572CE13A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23934"/>
            <a:ext cx="7865705" cy="494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33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ng straight road in the desert&#10;&#10;Description automatically generated with medium confidence">
            <a:extLst>
              <a:ext uri="{FF2B5EF4-FFF2-40B4-BE49-F238E27FC236}">
                <a16:creationId xmlns:a16="http://schemas.microsoft.com/office/drawing/2014/main" id="{BEA5C97D-E6DE-4ED6-B0BF-1F635D7756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BD1E7D-CBF4-491D-A553-6C543FE2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Data Preparation cont.</a:t>
            </a:r>
            <a:endParaRPr lang="en-US" b="1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F005C4A7-CA14-4DE5-85B5-B33F1E303A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20" y="5942250"/>
            <a:ext cx="1343092" cy="6888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FA6484-DF74-41A0-B7E0-83AD192A9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858" y="3556738"/>
            <a:ext cx="2603324" cy="2603324"/>
          </a:xfrm>
          <a:prstGeom prst="rect">
            <a:avLst/>
          </a:prstGeom>
        </p:spPr>
      </p:pic>
      <p:pic>
        <p:nvPicPr>
          <p:cNvPr id="3074" name="Picture 2" descr="X-Aggregator – KNIME Hub">
            <a:extLst>
              <a:ext uri="{FF2B5EF4-FFF2-40B4-BE49-F238E27FC236}">
                <a16:creationId xmlns:a16="http://schemas.microsoft.com/office/drawing/2014/main" id="{9EB97234-A6AA-464B-9B96-8ADE14D56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20" y="3457310"/>
            <a:ext cx="2802180" cy="280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C7B6C0-903F-4938-9705-15591CFF7B3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20883" y="4069860"/>
            <a:ext cx="2465434" cy="1577080"/>
          </a:xfrm>
          <a:prstGeom prst="rect">
            <a:avLst/>
          </a:prstGeom>
        </p:spPr>
      </p:pic>
      <p:pic>
        <p:nvPicPr>
          <p:cNvPr id="1026" name="Picture 2" descr="Numeric Binner – KNIME Hub">
            <a:extLst>
              <a:ext uri="{FF2B5EF4-FFF2-40B4-BE49-F238E27FC236}">
                <a16:creationId xmlns:a16="http://schemas.microsoft.com/office/drawing/2014/main" id="{08C06599-DFAE-45FC-8C29-0CF54A5E4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58" y="1090416"/>
            <a:ext cx="2465434" cy="246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th Formula (Variable) – KNIME Hub">
            <a:extLst>
              <a:ext uri="{FF2B5EF4-FFF2-40B4-BE49-F238E27FC236}">
                <a16:creationId xmlns:a16="http://schemas.microsoft.com/office/drawing/2014/main" id="{99DA1703-1579-4FE7-A07E-3E85EBDB4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303" y="1090416"/>
            <a:ext cx="2465434" cy="246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ule Engine – KNIME Hub">
            <a:extLst>
              <a:ext uri="{FF2B5EF4-FFF2-40B4-BE49-F238E27FC236}">
                <a16:creationId xmlns:a16="http://schemas.microsoft.com/office/drawing/2014/main" id="{EEAA3F55-423A-47C4-8B36-AD83F7619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528" y="11174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ssing Value – KNIME Hub">
            <a:extLst>
              <a:ext uri="{FF2B5EF4-FFF2-40B4-BE49-F238E27FC236}">
                <a16:creationId xmlns:a16="http://schemas.microsoft.com/office/drawing/2014/main" id="{62776F78-924D-4513-8678-BE2182B8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447" y="107701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27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218"/>
    </mc:Choice>
    <mc:Fallback xmlns="">
      <p:transition spd="slow" advTm="10821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Introduction</vt:lpstr>
      <vt:lpstr>Business Understanding</vt:lpstr>
      <vt:lpstr>Business Understanding</vt:lpstr>
      <vt:lpstr>Data Understanding</vt:lpstr>
      <vt:lpstr>Data Preparation</vt:lpstr>
      <vt:lpstr>Data Preparation cont.</vt:lpstr>
      <vt:lpstr>Data Preparation cont.</vt:lpstr>
      <vt:lpstr>Data Preparation cont.</vt:lpstr>
      <vt:lpstr>Model Building </vt:lpstr>
      <vt:lpstr>Model Building – Logistic Regression</vt:lpstr>
      <vt:lpstr>Model Building – Decision Tree</vt:lpstr>
      <vt:lpstr>Model Building – Tree Ensemble</vt:lpstr>
      <vt:lpstr>Model Building – Gradient Boosted Trees</vt:lpstr>
      <vt:lpstr>Evaluation</vt:lpstr>
      <vt:lpstr>Evaluation</vt:lpstr>
      <vt:lpstr>Deployment</vt:lpstr>
      <vt:lpstr>Deployment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37</cp:revision>
  <dcterms:created xsi:type="dcterms:W3CDTF">2022-04-04T21:24:39Z</dcterms:created>
  <dcterms:modified xsi:type="dcterms:W3CDTF">2022-05-01T00:23:56Z</dcterms:modified>
</cp:coreProperties>
</file>