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1" r:id="rId2"/>
    <p:sldId id="269" r:id="rId3"/>
    <p:sldId id="270" r:id="rId4"/>
    <p:sldId id="271" r:id="rId5"/>
    <p:sldId id="272" r:id="rId6"/>
    <p:sldId id="276" r:id="rId7"/>
    <p:sldId id="273" r:id="rId8"/>
    <p:sldId id="277" r:id="rId9"/>
    <p:sldId id="274" r:id="rId10"/>
    <p:sldId id="278" r:id="rId11"/>
    <p:sldId id="275"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9" d="100"/>
          <a:sy n="99" d="100"/>
        </p:scale>
        <p:origin x="2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5ADF5-DBA4-4D2D-B371-B195CF0710C1}"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BE935-D261-44D3-80F1-D5024754BF5E}" type="slidenum">
              <a:rPr lang="en-US" smtClean="0"/>
              <a:t>‹#›</a:t>
            </a:fld>
            <a:endParaRPr lang="en-US"/>
          </a:p>
        </p:txBody>
      </p:sp>
    </p:spTree>
    <p:extLst>
      <p:ext uri="{BB962C8B-B14F-4D97-AF65-F5344CB8AC3E}">
        <p14:creationId xmlns:p14="http://schemas.microsoft.com/office/powerpoint/2010/main" val="410372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4E90E9-6E09-455F-8C3D-25A78B742B15}" type="slidenum">
              <a:rPr lang="en-US" smtClean="0"/>
              <a:pPr/>
              <a:t>1</a:t>
            </a:fld>
            <a:endParaRPr lang="en-US"/>
          </a:p>
        </p:txBody>
      </p:sp>
    </p:spTree>
    <p:extLst>
      <p:ext uri="{BB962C8B-B14F-4D97-AF65-F5344CB8AC3E}">
        <p14:creationId xmlns:p14="http://schemas.microsoft.com/office/powerpoint/2010/main" val="241368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00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381634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388092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08154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96F713-4A8F-419D-9A89-79C99EE12A09}"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8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6F713-4A8F-419D-9A89-79C99EE12A09}"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05541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96F713-4A8F-419D-9A89-79C99EE12A09}" type="datetimeFigureOut">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213795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96F713-4A8F-419D-9A89-79C99EE12A09}" type="datetimeFigureOut">
              <a:rPr lang="en-US" smtClean="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64914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96F713-4A8F-419D-9A89-79C99EE12A09}" type="datetimeFigureOut">
              <a:rPr lang="en-US" smtClean="0"/>
              <a:t>3/8/2023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742163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96F713-4A8F-419D-9A89-79C99EE12A09}" type="datetimeFigureOut">
              <a:rPr lang="en-US" smtClean="0"/>
              <a:t>3/8/2023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4595F0-CAA3-4773-94D5-446CB4A6DC2B}" type="slidenum">
              <a:rPr lang="en-US" smtClean="0"/>
              <a:t>‹#›</a:t>
            </a:fld>
            <a:endParaRPr lang="en-US"/>
          </a:p>
        </p:txBody>
      </p:sp>
    </p:spTree>
    <p:extLst>
      <p:ext uri="{BB962C8B-B14F-4D97-AF65-F5344CB8AC3E}">
        <p14:creationId xmlns:p14="http://schemas.microsoft.com/office/powerpoint/2010/main" val="161261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96F713-4A8F-419D-9A89-79C99EE12A09}"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02727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96F713-4A8F-419D-9A89-79C99EE12A09}" type="datetimeFigureOut">
              <a:rPr lang="en-US" smtClean="0"/>
              <a:t>3/8/2023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4595F0-CAA3-4773-94D5-446CB4A6DC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02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Mod 07 BASH Strings Homework</a:t>
            </a:r>
          </a:p>
        </p:txBody>
      </p:sp>
      <p:sp>
        <p:nvSpPr>
          <p:cNvPr id="8195" name="Subtitle 2"/>
          <p:cNvSpPr>
            <a:spLocks noGrp="1"/>
          </p:cNvSpPr>
          <p:nvPr>
            <p:ph type="subTitle" idx="1"/>
          </p:nvPr>
        </p:nvSpPr>
        <p:spPr/>
        <p:txBody>
          <a:bodyPr/>
          <a:lstStyle/>
          <a:p>
            <a:r>
              <a:rPr lang="en-US" dirty="0"/>
              <a:t>Scripting Essentials</a:t>
            </a:r>
          </a:p>
          <a:p>
            <a:r>
              <a:rPr lang="en-US" dirty="0"/>
              <a:t>Dr. Burkman</a:t>
            </a:r>
          </a:p>
        </p:txBody>
      </p:sp>
    </p:spTree>
    <p:extLst>
      <p:ext uri="{BB962C8B-B14F-4D97-AF65-F5344CB8AC3E}">
        <p14:creationId xmlns:p14="http://schemas.microsoft.com/office/powerpoint/2010/main" val="300442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9CBA-3DCC-498A-810C-5CBCE3E7F1E4}"/>
              </a:ext>
            </a:extLst>
          </p:cNvPr>
          <p:cNvSpPr>
            <a:spLocks noGrp="1"/>
          </p:cNvSpPr>
          <p:nvPr>
            <p:ph type="title"/>
          </p:nvPr>
        </p:nvSpPr>
        <p:spPr/>
        <p:txBody>
          <a:bodyPr/>
          <a:lstStyle/>
          <a:p>
            <a:r>
              <a:rPr lang="en-US" dirty="0"/>
              <a:t>Option 3</a:t>
            </a:r>
          </a:p>
        </p:txBody>
      </p:sp>
      <p:sp>
        <p:nvSpPr>
          <p:cNvPr id="3" name="Content Placeholder 2">
            <a:extLst>
              <a:ext uri="{FF2B5EF4-FFF2-40B4-BE49-F238E27FC236}">
                <a16:creationId xmlns:a16="http://schemas.microsoft.com/office/drawing/2014/main" id="{34FF0174-41C2-408D-A65F-CFE8B466CEF9}"/>
              </a:ext>
            </a:extLst>
          </p:cNvPr>
          <p:cNvSpPr>
            <a:spLocks noGrp="1"/>
          </p:cNvSpPr>
          <p:nvPr>
            <p:ph idx="1"/>
          </p:nvPr>
        </p:nvSpPr>
        <p:spPr/>
        <p:txBody>
          <a:bodyPr/>
          <a:lstStyle/>
          <a:p>
            <a:r>
              <a:rPr lang="en-US" dirty="0"/>
              <a:t>This option maps well to the Python version</a:t>
            </a:r>
          </a:p>
          <a:p>
            <a:pPr lvl="1"/>
            <a:r>
              <a:rPr lang="en-US" dirty="0"/>
              <a:t>New:  we are checking for spaces in the first name.  If a space exists we make them enter it again.</a:t>
            </a:r>
          </a:p>
          <a:p>
            <a:pPr lvl="1"/>
            <a:r>
              <a:rPr lang="en-US" dirty="0"/>
              <a:t>You’ll have to build the title cased first and last names, then put them together for a full name.</a:t>
            </a:r>
          </a:p>
          <a:p>
            <a:pPr lvl="1"/>
            <a:r>
              <a:rPr lang="en-US" dirty="0"/>
              <a:t>Remember to pipe your name echo to tr to get rid of the underscore</a:t>
            </a:r>
          </a:p>
          <a:p>
            <a:pPr lvl="1"/>
            <a:endParaRPr lang="en-US" dirty="0"/>
          </a:p>
        </p:txBody>
      </p:sp>
    </p:spTree>
    <p:extLst>
      <p:ext uri="{BB962C8B-B14F-4D97-AF65-F5344CB8AC3E}">
        <p14:creationId xmlns:p14="http://schemas.microsoft.com/office/powerpoint/2010/main" val="2625352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4</a:t>
            </a:r>
          </a:p>
        </p:txBody>
      </p:sp>
      <p:sp>
        <p:nvSpPr>
          <p:cNvPr id="3" name="Content Placeholder 2"/>
          <p:cNvSpPr>
            <a:spLocks noGrp="1"/>
          </p:cNvSpPr>
          <p:nvPr>
            <p:ph idx="1"/>
          </p:nvPr>
        </p:nvSpPr>
        <p:spPr/>
        <p:txBody>
          <a:bodyPr/>
          <a:lstStyle/>
          <a:p>
            <a:r>
              <a:rPr lang="en-US" dirty="0"/>
              <a:t>The full name is required to delete a name.  Give the user the option to view the names first by calling the Option 1 function (search by first name) if requested.  Give the user the option to quit with “Q” (of any case).  Return the appropriate message if no names matching the input are found.</a:t>
            </a:r>
          </a:p>
          <a:p>
            <a:r>
              <a:rPr lang="en-US" b="1" dirty="0"/>
              <a:t>You must actually delete the index, not just unset.  </a:t>
            </a:r>
          </a:p>
          <a:p>
            <a:r>
              <a:rPr lang="en-US" dirty="0"/>
              <a:t>You can call a function within a function.  It’s no different than calling a function from the body of the script.</a:t>
            </a:r>
          </a:p>
        </p:txBody>
      </p:sp>
    </p:spTree>
    <p:extLst>
      <p:ext uri="{BB962C8B-B14F-4D97-AF65-F5344CB8AC3E}">
        <p14:creationId xmlns:p14="http://schemas.microsoft.com/office/powerpoint/2010/main" val="3934348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0D0F-520D-49B5-9B97-8561494D29E9}"/>
              </a:ext>
            </a:extLst>
          </p:cNvPr>
          <p:cNvSpPr>
            <a:spLocks noGrp="1"/>
          </p:cNvSpPr>
          <p:nvPr>
            <p:ph type="title"/>
          </p:nvPr>
        </p:nvSpPr>
        <p:spPr/>
        <p:txBody>
          <a:bodyPr/>
          <a:lstStyle/>
          <a:p>
            <a:r>
              <a:rPr lang="en-US" dirty="0"/>
              <a:t>Option 4</a:t>
            </a:r>
          </a:p>
        </p:txBody>
      </p:sp>
      <p:sp>
        <p:nvSpPr>
          <p:cNvPr id="3" name="Content Placeholder 2">
            <a:extLst>
              <a:ext uri="{FF2B5EF4-FFF2-40B4-BE49-F238E27FC236}">
                <a16:creationId xmlns:a16="http://schemas.microsoft.com/office/drawing/2014/main" id="{88CB9346-89A1-427A-A55F-BAEF7718383B}"/>
              </a:ext>
            </a:extLst>
          </p:cNvPr>
          <p:cNvSpPr>
            <a:spLocks noGrp="1"/>
          </p:cNvSpPr>
          <p:nvPr>
            <p:ph idx="1"/>
          </p:nvPr>
        </p:nvSpPr>
        <p:spPr/>
        <p:txBody>
          <a:bodyPr/>
          <a:lstStyle/>
          <a:p>
            <a:r>
              <a:rPr lang="en-US" dirty="0"/>
              <a:t>This option maps well to the Python version</a:t>
            </a:r>
          </a:p>
          <a:p>
            <a:pPr lvl="1"/>
            <a:r>
              <a:rPr lang="en-US" dirty="0"/>
              <a:t>I set a counter to zero at the top.  While deleting the name I set the counter to 1.  After the name deletion loop I check that counter.  If it isn’t equal to 1 then I print the message that the name was not found in the array.</a:t>
            </a:r>
          </a:p>
          <a:p>
            <a:pPr lvl="1"/>
            <a:r>
              <a:rPr lang="en-US" dirty="0"/>
              <a:t>To delete the name I suggest iterating with !array (Mod 06, slide 9) to get the index numbers.  Once you find a match with the name to be deleted you can set the name array like slide 6 in the Mod 06 lecture PowerPoints.</a:t>
            </a:r>
          </a:p>
          <a:p>
            <a:pPr lvl="2"/>
            <a:endParaRPr lang="en-US" dirty="0"/>
          </a:p>
        </p:txBody>
      </p:sp>
    </p:spTree>
    <p:extLst>
      <p:ext uri="{BB962C8B-B14F-4D97-AF65-F5344CB8AC3E}">
        <p14:creationId xmlns:p14="http://schemas.microsoft.com/office/powerpoint/2010/main" val="161397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dirty="0"/>
              <a:t>Read through the entire homework problem before starting.</a:t>
            </a:r>
          </a:p>
        </p:txBody>
      </p:sp>
    </p:spTree>
    <p:extLst>
      <p:ext uri="{BB962C8B-B14F-4D97-AF65-F5344CB8AC3E}">
        <p14:creationId xmlns:p14="http://schemas.microsoft.com/office/powerpoint/2010/main" val="328667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Instructions</a:t>
            </a:r>
          </a:p>
        </p:txBody>
      </p:sp>
      <p:sp>
        <p:nvSpPr>
          <p:cNvPr id="4" name="Content Placeholder 3"/>
          <p:cNvSpPr>
            <a:spLocks noGrp="1"/>
          </p:cNvSpPr>
          <p:nvPr>
            <p:ph idx="1"/>
          </p:nvPr>
        </p:nvSpPr>
        <p:spPr/>
        <p:txBody>
          <a:bodyPr/>
          <a:lstStyle/>
          <a:p>
            <a:r>
              <a:rPr lang="en-US" dirty="0"/>
              <a:t>Use the same method to set up the Mod07Homework_starter.sh script in your </a:t>
            </a:r>
            <a:r>
              <a:rPr lang="en-US" dirty="0" err="1"/>
              <a:t>openSUSE</a:t>
            </a:r>
            <a:r>
              <a:rPr lang="en-US" dirty="0"/>
              <a:t> environment as you did in the Mod 06 Homework. </a:t>
            </a:r>
          </a:p>
          <a:p>
            <a:r>
              <a:rPr lang="en-US" dirty="0"/>
              <a:t>We are making a small menu system for looking up user names based on either their first name or last name.  We are also providing for the addition and deletion of names.  Those changes will only exist during the running of our script since we are just changing a array in real time, but that’s ok for now.</a:t>
            </a:r>
          </a:p>
          <a:p>
            <a:r>
              <a:rPr lang="en-US" dirty="0"/>
              <a:t>Check my output video carefully.  Your script must work like mine and look like mine.</a:t>
            </a:r>
          </a:p>
          <a:p>
            <a:r>
              <a:rPr lang="en-US" dirty="0"/>
              <a:t>Use the Mod 03 homework solution for logic flow.</a:t>
            </a:r>
          </a:p>
        </p:txBody>
      </p:sp>
    </p:spTree>
    <p:extLst>
      <p:ext uri="{BB962C8B-B14F-4D97-AF65-F5344CB8AC3E}">
        <p14:creationId xmlns:p14="http://schemas.microsoft.com/office/powerpoint/2010/main" val="2212412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Menu</a:t>
            </a:r>
          </a:p>
        </p:txBody>
      </p:sp>
      <p:sp>
        <p:nvSpPr>
          <p:cNvPr id="3" name="Content Placeholder 2"/>
          <p:cNvSpPr>
            <a:spLocks noGrp="1"/>
          </p:cNvSpPr>
          <p:nvPr>
            <p:ph idx="1"/>
          </p:nvPr>
        </p:nvSpPr>
        <p:spPr/>
        <p:txBody>
          <a:bodyPr/>
          <a:lstStyle/>
          <a:p>
            <a:r>
              <a:rPr lang="en-US" dirty="0"/>
              <a:t>The main menu should be the body of the script.  It should include the menu text and IF/ELIF/ELSE statements representing each menu choice.  Each menu choice should only be a function call (5 is just a break).</a:t>
            </a:r>
          </a:p>
        </p:txBody>
      </p:sp>
    </p:spTree>
    <p:extLst>
      <p:ext uri="{BB962C8B-B14F-4D97-AF65-F5344CB8AC3E}">
        <p14:creationId xmlns:p14="http://schemas.microsoft.com/office/powerpoint/2010/main" val="1798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1</a:t>
            </a:r>
          </a:p>
        </p:txBody>
      </p:sp>
      <p:sp>
        <p:nvSpPr>
          <p:cNvPr id="3" name="Content Placeholder 2"/>
          <p:cNvSpPr>
            <a:spLocks noGrp="1"/>
          </p:cNvSpPr>
          <p:nvPr>
            <p:ph idx="1"/>
          </p:nvPr>
        </p:nvSpPr>
        <p:spPr/>
        <p:txBody>
          <a:bodyPr/>
          <a:lstStyle/>
          <a:p>
            <a:r>
              <a:rPr lang="en-US" dirty="0"/>
              <a:t>This function should take one or more of the letters that begin a first name.  User input can be any case to match a name.  If no names matched then return the message in my example. This function does not check for one or more letters within a first name.</a:t>
            </a:r>
          </a:p>
          <a:p>
            <a:pPr lvl="1"/>
            <a:r>
              <a:rPr lang="en-US" dirty="0"/>
              <a:t>“am” will find “Amber Wright” but will not find “Herman Martin”</a:t>
            </a:r>
          </a:p>
          <a:p>
            <a:r>
              <a:rPr lang="en-US" dirty="0"/>
              <a:t>Just hitting enter should return all the names</a:t>
            </a:r>
          </a:p>
          <a:p>
            <a:r>
              <a:rPr lang="en-US" dirty="0"/>
              <a:t>Names will not be sorted</a:t>
            </a:r>
          </a:p>
          <a:p>
            <a:endParaRPr lang="en-US" dirty="0"/>
          </a:p>
        </p:txBody>
      </p:sp>
    </p:spTree>
    <p:extLst>
      <p:ext uri="{BB962C8B-B14F-4D97-AF65-F5344CB8AC3E}">
        <p14:creationId xmlns:p14="http://schemas.microsoft.com/office/powerpoint/2010/main" val="376827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15D9-553B-4339-8F41-A8744F723C03}"/>
              </a:ext>
            </a:extLst>
          </p:cNvPr>
          <p:cNvSpPr>
            <a:spLocks noGrp="1"/>
          </p:cNvSpPr>
          <p:nvPr>
            <p:ph type="title"/>
          </p:nvPr>
        </p:nvSpPr>
        <p:spPr/>
        <p:txBody>
          <a:bodyPr/>
          <a:lstStyle/>
          <a:p>
            <a:r>
              <a:rPr lang="en-US" dirty="0"/>
              <a:t>Option 1</a:t>
            </a:r>
          </a:p>
        </p:txBody>
      </p:sp>
      <p:sp>
        <p:nvSpPr>
          <p:cNvPr id="3" name="Content Placeholder 2">
            <a:extLst>
              <a:ext uri="{FF2B5EF4-FFF2-40B4-BE49-F238E27FC236}">
                <a16:creationId xmlns:a16="http://schemas.microsoft.com/office/drawing/2014/main" id="{F940A6D2-C560-493B-ADFB-3BA111977B68}"/>
              </a:ext>
            </a:extLst>
          </p:cNvPr>
          <p:cNvSpPr>
            <a:spLocks noGrp="1"/>
          </p:cNvSpPr>
          <p:nvPr>
            <p:ph idx="1"/>
          </p:nvPr>
        </p:nvSpPr>
        <p:spPr/>
        <p:txBody>
          <a:bodyPr/>
          <a:lstStyle/>
          <a:p>
            <a:r>
              <a:rPr lang="en-US" dirty="0"/>
              <a:t>This option maps well to the Python version.  </a:t>
            </a:r>
          </a:p>
          <a:p>
            <a:pPr lvl="1"/>
            <a:r>
              <a:rPr lang="en-US" dirty="0"/>
              <a:t>You’ll need to upper the first initial, lower the rest, then combine them to get a correctly title cased name.</a:t>
            </a:r>
          </a:p>
          <a:p>
            <a:pPr lvl="1"/>
            <a:r>
              <a:rPr lang="en-US" dirty="0"/>
              <a:t>As you iterate through the array of names you’ll need to cut at the underscore to get the first name.</a:t>
            </a:r>
          </a:p>
          <a:p>
            <a:pPr lvl="1"/>
            <a:r>
              <a:rPr lang="en-US" dirty="0"/>
              <a:t>Remember to pipe your name echo to tr to get rid of the underscore</a:t>
            </a:r>
          </a:p>
          <a:p>
            <a:endParaRPr lang="en-US" dirty="0"/>
          </a:p>
        </p:txBody>
      </p:sp>
    </p:spTree>
    <p:extLst>
      <p:ext uri="{BB962C8B-B14F-4D97-AF65-F5344CB8AC3E}">
        <p14:creationId xmlns:p14="http://schemas.microsoft.com/office/powerpoint/2010/main" val="226803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2</a:t>
            </a:r>
          </a:p>
        </p:txBody>
      </p:sp>
      <p:sp>
        <p:nvSpPr>
          <p:cNvPr id="3" name="Content Placeholder 2"/>
          <p:cNvSpPr>
            <a:spLocks noGrp="1"/>
          </p:cNvSpPr>
          <p:nvPr>
            <p:ph idx="1"/>
          </p:nvPr>
        </p:nvSpPr>
        <p:spPr/>
        <p:txBody>
          <a:bodyPr/>
          <a:lstStyle/>
          <a:p>
            <a:r>
              <a:rPr lang="en-US" dirty="0"/>
              <a:t>This function should take one or more of the letters that begin a last name. User input can be any case to match a name. If no names matched then return the message in my example.  This function does not check for one or more letters within a last name.</a:t>
            </a:r>
          </a:p>
          <a:p>
            <a:pPr lvl="1"/>
            <a:r>
              <a:rPr lang="en-US" dirty="0"/>
              <a:t>“</a:t>
            </a:r>
            <a:r>
              <a:rPr lang="en-US" dirty="0" err="1"/>
              <a:t>ro</a:t>
            </a:r>
            <a:r>
              <a:rPr lang="en-US" dirty="0"/>
              <a:t>” will find “Clinton Ross” but will not find “Adam Gross”</a:t>
            </a:r>
          </a:p>
          <a:p>
            <a:r>
              <a:rPr lang="en-US" dirty="0"/>
              <a:t>It is fine if just hitting enter returns all the names</a:t>
            </a:r>
          </a:p>
          <a:p>
            <a:r>
              <a:rPr lang="en-US" dirty="0"/>
              <a:t>Names will not be sorted</a:t>
            </a:r>
          </a:p>
        </p:txBody>
      </p:sp>
    </p:spTree>
    <p:extLst>
      <p:ext uri="{BB962C8B-B14F-4D97-AF65-F5344CB8AC3E}">
        <p14:creationId xmlns:p14="http://schemas.microsoft.com/office/powerpoint/2010/main" val="1986613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AB99-03D3-45D5-A9DF-A5DDD1AB8C1E}"/>
              </a:ext>
            </a:extLst>
          </p:cNvPr>
          <p:cNvSpPr>
            <a:spLocks noGrp="1"/>
          </p:cNvSpPr>
          <p:nvPr>
            <p:ph type="title"/>
          </p:nvPr>
        </p:nvSpPr>
        <p:spPr/>
        <p:txBody>
          <a:bodyPr/>
          <a:lstStyle/>
          <a:p>
            <a:r>
              <a:rPr lang="en-US" dirty="0"/>
              <a:t>Option 2</a:t>
            </a:r>
          </a:p>
        </p:txBody>
      </p:sp>
      <p:sp>
        <p:nvSpPr>
          <p:cNvPr id="3" name="Content Placeholder 2">
            <a:extLst>
              <a:ext uri="{FF2B5EF4-FFF2-40B4-BE49-F238E27FC236}">
                <a16:creationId xmlns:a16="http://schemas.microsoft.com/office/drawing/2014/main" id="{13DC2F17-9F7D-4373-A8AD-3999E79EA791}"/>
              </a:ext>
            </a:extLst>
          </p:cNvPr>
          <p:cNvSpPr>
            <a:spLocks noGrp="1"/>
          </p:cNvSpPr>
          <p:nvPr>
            <p:ph idx="1"/>
          </p:nvPr>
        </p:nvSpPr>
        <p:spPr/>
        <p:txBody>
          <a:bodyPr/>
          <a:lstStyle/>
          <a:p>
            <a:r>
              <a:rPr lang="en-US" dirty="0"/>
              <a:t>This option maps well to the Python version</a:t>
            </a:r>
          </a:p>
          <a:p>
            <a:pPr lvl="1"/>
            <a:r>
              <a:rPr lang="en-US" dirty="0"/>
              <a:t>This option isn’t very different than Option 1</a:t>
            </a:r>
          </a:p>
          <a:p>
            <a:pPr lvl="1"/>
            <a:endParaRPr lang="en-US" dirty="0"/>
          </a:p>
        </p:txBody>
      </p:sp>
    </p:spTree>
    <p:extLst>
      <p:ext uri="{BB962C8B-B14F-4D97-AF65-F5344CB8AC3E}">
        <p14:creationId xmlns:p14="http://schemas.microsoft.com/office/powerpoint/2010/main" val="404396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3</a:t>
            </a:r>
          </a:p>
        </p:txBody>
      </p:sp>
      <p:sp>
        <p:nvSpPr>
          <p:cNvPr id="3" name="Content Placeholder 2"/>
          <p:cNvSpPr>
            <a:spLocks noGrp="1"/>
          </p:cNvSpPr>
          <p:nvPr>
            <p:ph idx="1"/>
          </p:nvPr>
        </p:nvSpPr>
        <p:spPr/>
        <p:txBody>
          <a:bodyPr/>
          <a:lstStyle/>
          <a:p>
            <a:r>
              <a:rPr lang="en-US" dirty="0"/>
              <a:t>This function should get the new first name and then the new last name</a:t>
            </a:r>
            <a:r>
              <a:rPr lang="en-US" b="1" dirty="0"/>
              <a:t>.  It must check the first name for any spaces prior to going to accept the last name.  </a:t>
            </a:r>
            <a:r>
              <a:rPr lang="en-US" dirty="0"/>
              <a:t>This will prevent users from entering a full name </a:t>
            </a:r>
            <a:r>
              <a:rPr lang="en-US"/>
              <a:t>in the </a:t>
            </a:r>
            <a:r>
              <a:rPr lang="en-US" dirty="0"/>
              <a:t>first name spot. User input can be any case to match a name.  Add the new name to the name array then inform the user that the name has been added.</a:t>
            </a:r>
          </a:p>
        </p:txBody>
      </p:sp>
    </p:spTree>
    <p:extLst>
      <p:ext uri="{BB962C8B-B14F-4D97-AF65-F5344CB8AC3E}">
        <p14:creationId xmlns:p14="http://schemas.microsoft.com/office/powerpoint/2010/main" val="13888599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835</TotalTime>
  <Words>806</Words>
  <Application>Microsoft Office PowerPoint</Application>
  <PresentationFormat>Widescreen</PresentationFormat>
  <Paragraphs>45</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Mod 07 BASH Strings Homework</vt:lpstr>
      <vt:lpstr>Read through the entire homework problem before starting.</vt:lpstr>
      <vt:lpstr>Instructions</vt:lpstr>
      <vt:lpstr>Main Menu</vt:lpstr>
      <vt:lpstr>Option 1</vt:lpstr>
      <vt:lpstr>Option 1</vt:lpstr>
      <vt:lpstr>Option 2</vt:lpstr>
      <vt:lpstr>Option 2</vt:lpstr>
      <vt:lpstr>Option 3</vt:lpstr>
      <vt:lpstr>Option 3</vt:lpstr>
      <vt:lpstr>Option 4</vt:lpstr>
      <vt:lpstr>Option 4</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Burkman</dc:creator>
  <cp:lastModifiedBy>Burkman</cp:lastModifiedBy>
  <cp:revision>67</cp:revision>
  <dcterms:created xsi:type="dcterms:W3CDTF">2019-01-24T15:43:00Z</dcterms:created>
  <dcterms:modified xsi:type="dcterms:W3CDTF">2023-03-08T20:00:09Z</dcterms:modified>
</cp:coreProperties>
</file>