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71" r:id="rId2"/>
    <p:sldId id="273" r:id="rId3"/>
    <p:sldId id="27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m Burkman" initials="jb" lastIdx="2" clrIdx="0">
    <p:extLst>
      <p:ext uri="{19B8F6BF-5375-455C-9EA6-DF929625EA0E}">
        <p15:presenceInfo xmlns:p15="http://schemas.microsoft.com/office/powerpoint/2012/main" userId="Jim Burk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AE48D-5B5A-4F4D-8AC0-86F6DF4E111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393B3-18E6-4E4C-8D68-8EB1E509B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2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E90E9-6E09-455F-8C3D-25A78B742B1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33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1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51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1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7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2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1417BB-C52A-455A-87E9-711E577927A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1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1417BB-C52A-455A-87E9-711E577927A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 07 BASH Strings Tutorial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Scripting Essentials</a:t>
            </a:r>
          </a:p>
          <a:p>
            <a:r>
              <a:rPr lang="en-US" dirty="0"/>
              <a:t>Dr. Burkman</a:t>
            </a:r>
          </a:p>
        </p:txBody>
      </p:sp>
    </p:spTree>
    <p:extLst>
      <p:ext uri="{BB962C8B-B14F-4D97-AF65-F5344CB8AC3E}">
        <p14:creationId xmlns:p14="http://schemas.microsoft.com/office/powerpoint/2010/main" val="288058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 07 BASH Strings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same method to set up the Mod07Tutorial_starter.sh script in your </a:t>
            </a:r>
            <a:r>
              <a:rPr lang="en-US" dirty="0" err="1"/>
              <a:t>openSUSE</a:t>
            </a:r>
            <a:r>
              <a:rPr lang="en-US" dirty="0"/>
              <a:t> environment as you did in the Mod 06 Homework. </a:t>
            </a:r>
          </a:p>
          <a:p>
            <a:r>
              <a:rPr lang="en-US" dirty="0"/>
              <a:t>This string has the lyrics of two songs mixed together in a zipper merge (first word song one, first word song two, second/second, third/third,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Transform the string to change the colons to spaces then use cut –d to create your array.  Use </a:t>
            </a:r>
            <a:r>
              <a:rPr lang="en-US" dirty="0" err="1"/>
              <a:t>sed</a:t>
            </a:r>
            <a:r>
              <a:rPr lang="en-US" dirty="0"/>
              <a:t> to replace the pipe symbol | with a new line \n.  Remember to use echo -e as needed.</a:t>
            </a:r>
          </a:p>
          <a:p>
            <a:r>
              <a:rPr lang="en-US" dirty="0"/>
              <a:t>Print out words that appear in both set of lyrics, like my demo.  List each word only once and sort </a:t>
            </a:r>
            <a:r>
              <a:rPr lang="en-US"/>
              <a:t>them alphabetically </a:t>
            </a:r>
            <a:r>
              <a:rPr lang="en-US" dirty="0"/>
              <a:t>by piping to sort.  You must capture all the same duplicates.  Note that I’m capturing the “easy” duplicates here, rather than the expanded and more accurate duplicate detection.</a:t>
            </a:r>
          </a:p>
          <a:p>
            <a:r>
              <a:rPr lang="en-US" dirty="0"/>
              <a:t>As usual (and always in this class) you can only use the tools we’ve explicitly covered in class.</a:t>
            </a:r>
          </a:p>
        </p:txBody>
      </p:sp>
    </p:spTree>
    <p:extLst>
      <p:ext uri="{BB962C8B-B14F-4D97-AF65-F5344CB8AC3E}">
        <p14:creationId xmlns:p14="http://schemas.microsoft.com/office/powerpoint/2010/main" val="27572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7280" y="2202512"/>
            <a:ext cx="39763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Ayer conocí un cielo sin sol</a:t>
            </a:r>
          </a:p>
          <a:p>
            <a:r>
              <a:rPr lang="es-ES" dirty="0"/>
              <a:t>Y un hombre sin suelo</a:t>
            </a:r>
          </a:p>
          <a:p>
            <a:r>
              <a:rPr lang="es-ES" dirty="0"/>
              <a:t>Un santo en </a:t>
            </a:r>
            <a:r>
              <a:rPr lang="es-ES" dirty="0" err="1"/>
              <a:t>prision</a:t>
            </a:r>
            <a:endParaRPr lang="es-ES" dirty="0"/>
          </a:p>
          <a:p>
            <a:r>
              <a:rPr lang="es-ES" dirty="0"/>
              <a:t>Y una canción triste sin dueño</a:t>
            </a:r>
          </a:p>
          <a:p>
            <a:r>
              <a:rPr lang="es-ES" dirty="0"/>
              <a:t>Y conocí tus ojos negros</a:t>
            </a:r>
          </a:p>
          <a:p>
            <a:r>
              <a:rPr lang="es-ES" dirty="0"/>
              <a:t>Y ahora sí que no puedo vivir sin ellos yo</a:t>
            </a:r>
          </a:p>
          <a:p>
            <a:r>
              <a:rPr lang="es-ES" dirty="0"/>
              <a:t>Le pido al cielo solo un deseo</a:t>
            </a:r>
          </a:p>
          <a:p>
            <a:r>
              <a:rPr lang="es-ES" dirty="0"/>
              <a:t>Que en tus ojos yo pueda vivir</a:t>
            </a:r>
          </a:p>
          <a:p>
            <a:r>
              <a:rPr lang="es-ES" dirty="0"/>
              <a:t>He recorrido el mundo entero</a:t>
            </a:r>
          </a:p>
          <a:p>
            <a:r>
              <a:rPr lang="es-ES" dirty="0"/>
              <a:t>te vengo a decir</a:t>
            </a:r>
          </a:p>
          <a:p>
            <a:endParaRPr lang="es-ES" dirty="0"/>
          </a:p>
          <a:p>
            <a:r>
              <a:rPr lang="en-US" i="1" dirty="0"/>
              <a:t>Ojos </a:t>
            </a:r>
            <a:r>
              <a:rPr lang="en-US" i="1" dirty="0" err="1"/>
              <a:t>Así</a:t>
            </a:r>
            <a:r>
              <a:rPr lang="en-US" i="1" dirty="0"/>
              <a:t> - Shakira</a:t>
            </a:r>
            <a:endParaRPr lang="es-E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876012" y="2202512"/>
            <a:ext cx="56136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Quisiera cambiarle el final al cuento</a:t>
            </a:r>
          </a:p>
          <a:p>
            <a:r>
              <a:rPr lang="es-ES" dirty="0"/>
              <a:t>Las barras y los tragos han sido testigo</a:t>
            </a:r>
          </a:p>
          <a:p>
            <a:r>
              <a:rPr lang="es-ES" dirty="0"/>
              <a:t>De el dolor que me causaste y to' lo que hiciste conmigo</a:t>
            </a:r>
          </a:p>
          <a:p>
            <a:r>
              <a:rPr lang="es-ES" dirty="0"/>
              <a:t>Un infeliz en el amor, que aun no te supera</a:t>
            </a:r>
          </a:p>
          <a:p>
            <a:r>
              <a:rPr lang="es-ES" dirty="0"/>
              <a:t>Que ahora camina solo sin nadie por todas las aceras</a:t>
            </a:r>
          </a:p>
          <a:p>
            <a:r>
              <a:rPr lang="es-ES" dirty="0"/>
              <a:t>Preguntándole a Dios si en verdad el amor existe</a:t>
            </a:r>
          </a:p>
          <a:p>
            <a:endParaRPr lang="es-ES" dirty="0"/>
          </a:p>
          <a:p>
            <a:endParaRPr lang="es-ES" dirty="0"/>
          </a:p>
          <a:p>
            <a:r>
              <a:rPr lang="es-ES" i="1" dirty="0" err="1"/>
              <a:t>Amorfada</a:t>
            </a:r>
            <a:r>
              <a:rPr lang="es-ES" i="1" dirty="0"/>
              <a:t> – </a:t>
            </a:r>
            <a:r>
              <a:rPr lang="es-ES" i="1" dirty="0" err="1"/>
              <a:t>Bad</a:t>
            </a:r>
            <a:r>
              <a:rPr lang="es-ES" i="1" dirty="0"/>
              <a:t> </a:t>
            </a:r>
            <a:r>
              <a:rPr lang="es-ES" i="1" dirty="0" err="1"/>
              <a:t>Bunny</a:t>
            </a:r>
            <a:endParaRPr lang="es-ES" dirty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Lyrics</a:t>
            </a:r>
          </a:p>
        </p:txBody>
      </p:sp>
    </p:spTree>
    <p:extLst>
      <p:ext uri="{BB962C8B-B14F-4D97-AF65-F5344CB8AC3E}">
        <p14:creationId xmlns:p14="http://schemas.microsoft.com/office/powerpoint/2010/main" val="22821840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1998</TotalTime>
  <Words>326</Words>
  <Application>Microsoft Office PowerPoint</Application>
  <PresentationFormat>Widescreen</PresentationFormat>
  <Paragraphs>32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Mod 07 BASH Strings Tutorial</vt:lpstr>
      <vt:lpstr>Mod 07 BASH Strings Tutorial</vt:lpstr>
      <vt:lpstr>The Lyrics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Burkman</dc:creator>
  <cp:lastModifiedBy>Burkman</cp:lastModifiedBy>
  <cp:revision>152</cp:revision>
  <dcterms:created xsi:type="dcterms:W3CDTF">2018-01-31T19:08:51Z</dcterms:created>
  <dcterms:modified xsi:type="dcterms:W3CDTF">2023-03-08T17:49:29Z</dcterms:modified>
</cp:coreProperties>
</file>