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71" r:id="rId2"/>
    <p:sldId id="272" r:id="rId3"/>
    <p:sldId id="273" r:id="rId4"/>
    <p:sldId id="274"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m Burkman" initials="jb" lastIdx="2" clrIdx="0">
    <p:extLst>
      <p:ext uri="{19B8F6BF-5375-455C-9EA6-DF929625EA0E}">
        <p15:presenceInfo xmlns:p15="http://schemas.microsoft.com/office/powerpoint/2012/main" userId="Jim Burkm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2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AE48D-5B5A-4F4D-8AC0-86F6DF4E1110}" type="datetimeFigureOut">
              <a:rPr lang="en-US" smtClean="0"/>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393B3-18E6-4E4C-8D68-8EB1E509B318}" type="slidenum">
              <a:rPr lang="en-US" smtClean="0"/>
              <a:t>‹#›</a:t>
            </a:fld>
            <a:endParaRPr lang="en-US"/>
          </a:p>
        </p:txBody>
      </p:sp>
    </p:spTree>
    <p:extLst>
      <p:ext uri="{BB962C8B-B14F-4D97-AF65-F5344CB8AC3E}">
        <p14:creationId xmlns:p14="http://schemas.microsoft.com/office/powerpoint/2010/main" val="1662324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4E90E9-6E09-455F-8C3D-25A78B742B15}" type="slidenum">
              <a:rPr lang="en-US" smtClean="0"/>
              <a:pPr/>
              <a:t>1</a:t>
            </a:fld>
            <a:endParaRPr lang="en-US"/>
          </a:p>
        </p:txBody>
      </p:sp>
    </p:spTree>
    <p:extLst>
      <p:ext uri="{BB962C8B-B14F-4D97-AF65-F5344CB8AC3E}">
        <p14:creationId xmlns:p14="http://schemas.microsoft.com/office/powerpoint/2010/main" val="427750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1417BB-C52A-455A-87E9-711E577927A6}"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FF3C-8AB3-4915-8BD4-66D9660EBB3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336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17BB-C52A-455A-87E9-711E577927A6}"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236289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17BB-C52A-455A-87E9-711E577927A6}"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2403310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17BB-C52A-455A-87E9-711E577927A6}"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425465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1417BB-C52A-455A-87E9-711E577927A6}"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FF3C-8AB3-4915-8BD4-66D9660EBB3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251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1417BB-C52A-455A-87E9-711E577927A6}"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934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1417BB-C52A-455A-87E9-711E577927A6}"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1631413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1417BB-C52A-455A-87E9-711E577927A6}"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394337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1417BB-C52A-455A-87E9-711E577927A6}" type="datetimeFigureOut">
              <a:rPr lang="en-US" smtClean="0"/>
              <a:t>4/19/2023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1616023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D1417BB-C52A-455A-87E9-711E577927A6}" type="datetimeFigureOut">
              <a:rPr lang="en-US" smtClean="0"/>
              <a:t>4/19/2023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EA7FF3C-8AB3-4915-8BD4-66D9660EBB31}" type="slidenum">
              <a:rPr lang="en-US" smtClean="0"/>
              <a:t>‹#›</a:t>
            </a:fld>
            <a:endParaRPr lang="en-US"/>
          </a:p>
        </p:txBody>
      </p:sp>
    </p:spTree>
    <p:extLst>
      <p:ext uri="{BB962C8B-B14F-4D97-AF65-F5344CB8AC3E}">
        <p14:creationId xmlns:p14="http://schemas.microsoft.com/office/powerpoint/2010/main" val="175136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1417BB-C52A-455A-87E9-711E577927A6}"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844410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1417BB-C52A-455A-87E9-711E577927A6}" type="datetimeFigureOut">
              <a:rPr lang="en-US" smtClean="0"/>
              <a:t>4/19/2023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EA7FF3C-8AB3-4915-8BD4-66D9660EBB3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0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Mod 11 PowerShell Strings Tutorial</a:t>
            </a:r>
          </a:p>
        </p:txBody>
      </p:sp>
      <p:sp>
        <p:nvSpPr>
          <p:cNvPr id="8195" name="Subtitle 2"/>
          <p:cNvSpPr>
            <a:spLocks noGrp="1"/>
          </p:cNvSpPr>
          <p:nvPr>
            <p:ph type="subTitle" idx="1"/>
          </p:nvPr>
        </p:nvSpPr>
        <p:spPr>
          <a:xfrm>
            <a:off x="1097280" y="4415863"/>
            <a:ext cx="10058400" cy="1143000"/>
          </a:xfrm>
        </p:spPr>
        <p:txBody>
          <a:bodyPr/>
          <a:lstStyle/>
          <a:p>
            <a:r>
              <a:rPr lang="en-US" dirty="0"/>
              <a:t>Scripting Essentials</a:t>
            </a:r>
          </a:p>
          <a:p>
            <a:r>
              <a:rPr lang="en-US" dirty="0"/>
              <a:t>Dr. Burkman</a:t>
            </a:r>
          </a:p>
        </p:txBody>
      </p:sp>
    </p:spTree>
    <p:extLst>
      <p:ext uri="{BB962C8B-B14F-4D97-AF65-F5344CB8AC3E}">
        <p14:creationId xmlns:p14="http://schemas.microsoft.com/office/powerpoint/2010/main" val="288058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 11 Tutorial</a:t>
            </a:r>
          </a:p>
        </p:txBody>
      </p:sp>
      <p:sp>
        <p:nvSpPr>
          <p:cNvPr id="7" name="Content Placeholder 6"/>
          <p:cNvSpPr>
            <a:spLocks noGrp="1"/>
          </p:cNvSpPr>
          <p:nvPr>
            <p:ph idx="1"/>
          </p:nvPr>
        </p:nvSpPr>
        <p:spPr/>
        <p:txBody>
          <a:bodyPr/>
          <a:lstStyle/>
          <a:p>
            <a:r>
              <a:rPr lang="en-US" dirty="0"/>
              <a:t>Download mod11_</a:t>
            </a:r>
            <a:r>
              <a:rPr lang="en-US"/>
              <a:t>tutorial_starter.ps1.  </a:t>
            </a:r>
            <a:r>
              <a:rPr lang="en-US" dirty="0"/>
              <a:t>It has this data:</a:t>
            </a:r>
          </a:p>
          <a:p>
            <a:endParaRPr lang="en-US" dirty="0"/>
          </a:p>
        </p:txBody>
      </p:sp>
      <p:sp>
        <p:nvSpPr>
          <p:cNvPr id="8" name="Rectangle 7"/>
          <p:cNvSpPr/>
          <p:nvPr/>
        </p:nvSpPr>
        <p:spPr>
          <a:xfrm>
            <a:off x="1097280" y="2284149"/>
            <a:ext cx="7013050" cy="3693319"/>
          </a:xfrm>
          <a:prstGeom prst="rect">
            <a:avLst/>
          </a:prstGeom>
        </p:spPr>
        <p:txBody>
          <a:bodyPr wrap="square">
            <a:spAutoFit/>
          </a:bodyPr>
          <a:lstStyle/>
          <a:p>
            <a:r>
              <a:rPr lang="en-US" dirty="0"/>
              <a:t> $</a:t>
            </a:r>
            <a:r>
              <a:rPr lang="en-US" dirty="0" err="1"/>
              <a:t>lyrics_string</a:t>
            </a:r>
            <a:r>
              <a:rPr lang="en-US" dirty="0"/>
              <a:t>=("</a:t>
            </a:r>
            <a:r>
              <a:rPr lang="en-US" dirty="0" err="1"/>
              <a:t>Quisiera:Ayer:cambiarle:conocí:el:un:final</a:t>
            </a:r>
            <a:r>
              <a:rPr lang="en-US" dirty="0"/>
              <a:t>" +</a:t>
            </a:r>
          </a:p>
          <a:p>
            <a:r>
              <a:rPr lang="en-US" dirty="0"/>
              <a:t>               ":</a:t>
            </a:r>
            <a:r>
              <a:rPr lang="en-US" dirty="0" err="1"/>
              <a:t>cielo:al:sin:cuento|Las:sol|Y:barras:un:y</a:t>
            </a:r>
            <a:r>
              <a:rPr lang="en-US" dirty="0"/>
              <a:t>" +</a:t>
            </a:r>
          </a:p>
          <a:p>
            <a:r>
              <a:rPr lang="en-US" dirty="0"/>
              <a:t>               ":</a:t>
            </a:r>
            <a:r>
              <a:rPr lang="en-US" dirty="0" err="1"/>
              <a:t>hombre:los:sin:tragos:suelo|Un:han:santo</a:t>
            </a:r>
            <a:r>
              <a:rPr lang="en-US" dirty="0"/>
              <a:t>:" +</a:t>
            </a:r>
          </a:p>
          <a:p>
            <a:r>
              <a:rPr lang="en-US" dirty="0"/>
              <a:t>               "</a:t>
            </a:r>
            <a:r>
              <a:rPr lang="en-US" dirty="0" err="1"/>
              <a:t>sido:en:testigo|De:prision|Y:el:una:dolor</a:t>
            </a:r>
            <a:r>
              <a:rPr lang="en-US" dirty="0"/>
              <a:t>:" +</a:t>
            </a:r>
          </a:p>
          <a:p>
            <a:r>
              <a:rPr lang="en-US" dirty="0"/>
              <a:t>               "</a:t>
            </a:r>
            <a:r>
              <a:rPr lang="en-US" dirty="0" err="1"/>
              <a:t>canción:que:triste:me:sin:causaste:dueño|Y</a:t>
            </a:r>
            <a:r>
              <a:rPr lang="en-US" dirty="0"/>
              <a:t>:" +</a:t>
            </a:r>
          </a:p>
          <a:p>
            <a:r>
              <a:rPr lang="en-US" dirty="0"/>
              <a:t>               "y:conocí:to':tus:lo:ojos:que:negros|Y:hiciste" +</a:t>
            </a:r>
          </a:p>
          <a:p>
            <a:r>
              <a:rPr lang="en-US" dirty="0"/>
              <a:t>               ":</a:t>
            </a:r>
            <a:r>
              <a:rPr lang="en-US" dirty="0" err="1"/>
              <a:t>ahora:conmigo|Un:sí:infeliz:que:en:no:el</a:t>
            </a:r>
            <a:r>
              <a:rPr lang="en-US" dirty="0"/>
              <a:t>:" +</a:t>
            </a:r>
          </a:p>
          <a:p>
            <a:r>
              <a:rPr lang="en-US" dirty="0"/>
              <a:t>               "</a:t>
            </a:r>
            <a:r>
              <a:rPr lang="en-US" dirty="0" err="1"/>
              <a:t>puedo:amor</a:t>
            </a:r>
            <a:r>
              <a:rPr lang="en-US" dirty="0"/>
              <a:t>,:</a:t>
            </a:r>
            <a:r>
              <a:rPr lang="en-US" dirty="0" err="1"/>
              <a:t>vivir:que:sin:aun:ellos:no:yo</a:t>
            </a:r>
            <a:r>
              <a:rPr lang="en-US" dirty="0"/>
              <a:t>|" +</a:t>
            </a:r>
          </a:p>
          <a:p>
            <a:r>
              <a:rPr lang="en-US" dirty="0"/>
              <a:t>               "</a:t>
            </a:r>
            <a:r>
              <a:rPr lang="en-US" dirty="0" err="1"/>
              <a:t>Le:te:pido:supera|Que:al:ahora:cielo:camina</a:t>
            </a:r>
            <a:r>
              <a:rPr lang="en-US" dirty="0"/>
              <a:t>" +</a:t>
            </a:r>
          </a:p>
          <a:p>
            <a:r>
              <a:rPr lang="en-US" dirty="0"/>
              <a:t>               ":</a:t>
            </a:r>
            <a:r>
              <a:rPr lang="en-US" dirty="0" err="1"/>
              <a:t>solo:solo:un:sin:deseo|Que:nadie:en:por:tus</a:t>
            </a:r>
            <a:r>
              <a:rPr lang="en-US" dirty="0"/>
              <a:t>" +</a:t>
            </a:r>
          </a:p>
          <a:p>
            <a:r>
              <a:rPr lang="en-US" dirty="0"/>
              <a:t>               ":</a:t>
            </a:r>
            <a:r>
              <a:rPr lang="en-US" dirty="0" err="1"/>
              <a:t>todas:ojos:las:yo:aceras|Preguntándole:pueda</a:t>
            </a:r>
            <a:r>
              <a:rPr lang="en-US" dirty="0"/>
              <a:t>" +</a:t>
            </a:r>
          </a:p>
          <a:p>
            <a:r>
              <a:rPr lang="en-US" dirty="0"/>
              <a:t>               ":</a:t>
            </a:r>
            <a:r>
              <a:rPr lang="en-US" dirty="0" err="1"/>
              <a:t>a:vivir|He:Dios:recorrido:si:el:en:mundo:verdad</a:t>
            </a:r>
            <a:r>
              <a:rPr lang="en-US" dirty="0"/>
              <a:t>" +</a:t>
            </a:r>
          </a:p>
          <a:p>
            <a:r>
              <a:rPr lang="en-US" dirty="0"/>
              <a:t>               ":</a:t>
            </a:r>
            <a:r>
              <a:rPr lang="en-US" dirty="0" err="1"/>
              <a:t>entero|te:el:vengo:amor:a:existe</a:t>
            </a:r>
            <a:r>
              <a:rPr lang="en-US" dirty="0"/>
              <a:t>|:</a:t>
            </a:r>
            <a:r>
              <a:rPr lang="en-US" dirty="0" err="1"/>
              <a:t>decir</a:t>
            </a:r>
            <a:r>
              <a:rPr lang="en-US" dirty="0"/>
              <a:t>|") </a:t>
            </a:r>
          </a:p>
        </p:txBody>
      </p:sp>
    </p:spTree>
    <p:extLst>
      <p:ext uri="{BB962C8B-B14F-4D97-AF65-F5344CB8AC3E}">
        <p14:creationId xmlns:p14="http://schemas.microsoft.com/office/powerpoint/2010/main" val="67058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 11 Tutorial</a:t>
            </a:r>
          </a:p>
        </p:txBody>
      </p:sp>
      <p:sp>
        <p:nvSpPr>
          <p:cNvPr id="3" name="Content Placeholder 2"/>
          <p:cNvSpPr>
            <a:spLocks noGrp="1"/>
          </p:cNvSpPr>
          <p:nvPr>
            <p:ph idx="1"/>
          </p:nvPr>
        </p:nvSpPr>
        <p:spPr/>
        <p:txBody>
          <a:bodyPr>
            <a:normAutofit/>
          </a:bodyPr>
          <a:lstStyle/>
          <a:p>
            <a:r>
              <a:rPr lang="en-US" dirty="0"/>
              <a:t>This string has the lyrics of two songs mixed together in a zipper merge (first word song one, first word song two, second/second, third/third, </a:t>
            </a:r>
            <a:r>
              <a:rPr lang="en-US" dirty="0" err="1"/>
              <a:t>etc</a:t>
            </a:r>
            <a:r>
              <a:rPr lang="en-US" dirty="0"/>
              <a:t>).</a:t>
            </a:r>
          </a:p>
          <a:p>
            <a:r>
              <a:rPr lang="en-US" dirty="0"/>
              <a:t>Use the split method to make an array from the string.</a:t>
            </a:r>
          </a:p>
          <a:p>
            <a:r>
              <a:rPr lang="en-US" dirty="0"/>
              <a:t>Make a loop to append the array elements into two different arrays.  Remember that your loop can step by 2 if you want.  This loop must handle an array with up to 150 words without crashing.</a:t>
            </a:r>
          </a:p>
          <a:p>
            <a:r>
              <a:rPr lang="en-US" dirty="0"/>
              <a:t>Use the replace and strip methods, along with some concatenation of spaces, to print out both sets of lyrics like my sample output.</a:t>
            </a:r>
          </a:p>
          <a:p>
            <a:r>
              <a:rPr lang="en-US" dirty="0"/>
              <a:t>Print out words that appear in both set of lyrics, like my example.  List each word only once and sort them alphabetically.  You must capture all the same duplicates.  This is the </a:t>
            </a:r>
            <a:r>
              <a:rPr lang="en-US"/>
              <a:t>easy matching.</a:t>
            </a:r>
            <a:endParaRPr lang="en-US" dirty="0"/>
          </a:p>
          <a:p>
            <a:r>
              <a:rPr lang="en-US" dirty="0"/>
              <a:t>As usual (and always in this class) you can only use the tools we’ve explicitly covered in class.</a:t>
            </a:r>
          </a:p>
        </p:txBody>
      </p:sp>
    </p:spTree>
    <p:extLst>
      <p:ext uri="{BB962C8B-B14F-4D97-AF65-F5344CB8AC3E}">
        <p14:creationId xmlns:p14="http://schemas.microsoft.com/office/powerpoint/2010/main" val="275727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7280" y="2202512"/>
            <a:ext cx="3976345" cy="3416320"/>
          </a:xfrm>
          <a:prstGeom prst="rect">
            <a:avLst/>
          </a:prstGeom>
          <a:noFill/>
        </p:spPr>
        <p:txBody>
          <a:bodyPr wrap="none" rtlCol="0">
            <a:spAutoFit/>
          </a:bodyPr>
          <a:lstStyle/>
          <a:p>
            <a:r>
              <a:rPr lang="es-ES" dirty="0"/>
              <a:t>Ayer conocí un cielo sin sol</a:t>
            </a:r>
          </a:p>
          <a:p>
            <a:r>
              <a:rPr lang="es-ES" dirty="0"/>
              <a:t>Y un hombre sin suelo</a:t>
            </a:r>
          </a:p>
          <a:p>
            <a:r>
              <a:rPr lang="es-ES" dirty="0"/>
              <a:t>Un santo en </a:t>
            </a:r>
            <a:r>
              <a:rPr lang="es-ES" dirty="0" err="1"/>
              <a:t>prision</a:t>
            </a:r>
            <a:endParaRPr lang="es-ES" dirty="0"/>
          </a:p>
          <a:p>
            <a:r>
              <a:rPr lang="es-ES" dirty="0"/>
              <a:t>Y una canción triste sin dueño</a:t>
            </a:r>
          </a:p>
          <a:p>
            <a:r>
              <a:rPr lang="es-ES" dirty="0"/>
              <a:t>Y conocí tus ojos negros</a:t>
            </a:r>
          </a:p>
          <a:p>
            <a:r>
              <a:rPr lang="es-ES" dirty="0"/>
              <a:t>Y ahora sí que no puedo vivir sin ellos yo</a:t>
            </a:r>
          </a:p>
          <a:p>
            <a:r>
              <a:rPr lang="es-ES" dirty="0"/>
              <a:t>Le pido al cielo solo un deseo</a:t>
            </a:r>
          </a:p>
          <a:p>
            <a:r>
              <a:rPr lang="es-ES" dirty="0"/>
              <a:t>Que en tus ojos yo pueda vivir</a:t>
            </a:r>
          </a:p>
          <a:p>
            <a:r>
              <a:rPr lang="es-ES" dirty="0"/>
              <a:t>He recorrido el mundo entero</a:t>
            </a:r>
          </a:p>
          <a:p>
            <a:r>
              <a:rPr lang="es-ES" dirty="0"/>
              <a:t>te vengo a decir</a:t>
            </a:r>
          </a:p>
          <a:p>
            <a:endParaRPr lang="es-ES" dirty="0"/>
          </a:p>
          <a:p>
            <a:r>
              <a:rPr lang="en-US" i="1" dirty="0"/>
              <a:t>Ojos </a:t>
            </a:r>
            <a:r>
              <a:rPr lang="en-US" i="1" dirty="0" err="1"/>
              <a:t>Así</a:t>
            </a:r>
            <a:r>
              <a:rPr lang="en-US" i="1" dirty="0"/>
              <a:t> - Shakira</a:t>
            </a:r>
            <a:endParaRPr lang="es-ES" i="1" dirty="0"/>
          </a:p>
        </p:txBody>
      </p:sp>
      <p:sp>
        <p:nvSpPr>
          <p:cNvPr id="3" name="TextBox 2"/>
          <p:cNvSpPr txBox="1"/>
          <p:nvPr/>
        </p:nvSpPr>
        <p:spPr>
          <a:xfrm>
            <a:off x="5876012" y="2202512"/>
            <a:ext cx="5613621" cy="2862322"/>
          </a:xfrm>
          <a:prstGeom prst="rect">
            <a:avLst/>
          </a:prstGeom>
          <a:noFill/>
        </p:spPr>
        <p:txBody>
          <a:bodyPr wrap="square" rtlCol="0">
            <a:spAutoFit/>
          </a:bodyPr>
          <a:lstStyle/>
          <a:p>
            <a:r>
              <a:rPr lang="es-ES" dirty="0"/>
              <a:t>Quisiera cambiarle el final al cuento</a:t>
            </a:r>
          </a:p>
          <a:p>
            <a:r>
              <a:rPr lang="es-ES" dirty="0"/>
              <a:t>Las barras y los tragos han sido testigo</a:t>
            </a:r>
          </a:p>
          <a:p>
            <a:r>
              <a:rPr lang="es-ES" dirty="0"/>
              <a:t>De el dolor que me causaste y to' lo que hiciste conmigo</a:t>
            </a:r>
          </a:p>
          <a:p>
            <a:r>
              <a:rPr lang="es-ES" dirty="0"/>
              <a:t>Un infeliz en el amor, que aun no te supera</a:t>
            </a:r>
          </a:p>
          <a:p>
            <a:r>
              <a:rPr lang="es-ES" dirty="0"/>
              <a:t>Que ahora camina solo sin nadie por todas las aceras</a:t>
            </a:r>
          </a:p>
          <a:p>
            <a:r>
              <a:rPr lang="es-ES" dirty="0"/>
              <a:t>Preguntándole a Dios si en verdad el amor existe</a:t>
            </a:r>
          </a:p>
          <a:p>
            <a:endParaRPr lang="es-ES" dirty="0"/>
          </a:p>
          <a:p>
            <a:endParaRPr lang="es-ES" dirty="0"/>
          </a:p>
          <a:p>
            <a:r>
              <a:rPr lang="es-ES" i="1" dirty="0" err="1"/>
              <a:t>Amorfada</a:t>
            </a:r>
            <a:r>
              <a:rPr lang="es-ES" i="1" dirty="0"/>
              <a:t> – </a:t>
            </a:r>
            <a:r>
              <a:rPr lang="es-ES" i="1" dirty="0" err="1"/>
              <a:t>Bad</a:t>
            </a:r>
            <a:r>
              <a:rPr lang="es-ES" i="1" dirty="0"/>
              <a:t> </a:t>
            </a:r>
            <a:r>
              <a:rPr lang="es-ES" i="1" dirty="0" err="1"/>
              <a:t>Bunny</a:t>
            </a:r>
            <a:endParaRPr lang="es-ES" dirty="0"/>
          </a:p>
          <a:p>
            <a:endParaRPr lang="en-US" dirty="0"/>
          </a:p>
        </p:txBody>
      </p:sp>
      <p:sp>
        <p:nvSpPr>
          <p:cNvPr id="7" name="Title 6"/>
          <p:cNvSpPr>
            <a:spLocks noGrp="1"/>
          </p:cNvSpPr>
          <p:nvPr>
            <p:ph type="title"/>
          </p:nvPr>
        </p:nvSpPr>
        <p:spPr/>
        <p:txBody>
          <a:bodyPr/>
          <a:lstStyle/>
          <a:p>
            <a:r>
              <a:rPr lang="en-US" dirty="0"/>
              <a:t>The Lyrics</a:t>
            </a:r>
          </a:p>
        </p:txBody>
      </p:sp>
    </p:spTree>
    <p:extLst>
      <p:ext uri="{BB962C8B-B14F-4D97-AF65-F5344CB8AC3E}">
        <p14:creationId xmlns:p14="http://schemas.microsoft.com/office/powerpoint/2010/main" val="228218408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1937</TotalTime>
  <Words>599</Words>
  <Application>Microsoft Office PowerPoint</Application>
  <PresentationFormat>Widescreen</PresentationFormat>
  <Paragraphs>48</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Calibri</vt:lpstr>
      <vt:lpstr>Calibri Light</vt:lpstr>
      <vt:lpstr>Retrospect</vt:lpstr>
      <vt:lpstr>Mod 11 PowerShell Strings Tutorial</vt:lpstr>
      <vt:lpstr>Mod 11 Tutorial</vt:lpstr>
      <vt:lpstr>Mod 11 Tutorial</vt:lpstr>
      <vt:lpstr>The Lyrics</vt:lpstr>
    </vt:vector>
  </TitlesOfParts>
  <Company>Oklahoma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Burkman</dc:creator>
  <cp:lastModifiedBy>Burkman</cp:lastModifiedBy>
  <cp:revision>145</cp:revision>
  <dcterms:created xsi:type="dcterms:W3CDTF">2018-01-31T19:08:51Z</dcterms:created>
  <dcterms:modified xsi:type="dcterms:W3CDTF">2023-04-19T18:40:26Z</dcterms:modified>
</cp:coreProperties>
</file>