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1"/>
  </p:notesMasterIdLst>
  <p:sldIdLst>
    <p:sldId id="271" r:id="rId2"/>
    <p:sldId id="272" r:id="rId3"/>
    <p:sldId id="273" r:id="rId4"/>
    <p:sldId id="274" r:id="rId5"/>
    <p:sldId id="275" r:id="rId6"/>
    <p:sldId id="276" r:id="rId7"/>
    <p:sldId id="277" r:id="rId8"/>
    <p:sldId id="278" r:id="rId9"/>
    <p:sldId id="27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5" d="100"/>
          <a:sy n="45" d="100"/>
        </p:scale>
        <p:origin x="58"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AE48D-5B5A-4F4D-8AC0-86F6DF4E1110}"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393B3-18E6-4E4C-8D68-8EB1E509B318}" type="slidenum">
              <a:rPr lang="en-US" smtClean="0"/>
              <a:t>‹#›</a:t>
            </a:fld>
            <a:endParaRPr lang="en-US"/>
          </a:p>
        </p:txBody>
      </p:sp>
    </p:spTree>
    <p:extLst>
      <p:ext uri="{BB962C8B-B14F-4D97-AF65-F5344CB8AC3E}">
        <p14:creationId xmlns:p14="http://schemas.microsoft.com/office/powerpoint/2010/main" val="166232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04E90E9-6E09-455F-8C3D-25A78B742B15}" type="slidenum">
              <a:rPr lang="en-US" smtClean="0"/>
              <a:pPr/>
              <a:t>1</a:t>
            </a:fld>
            <a:endParaRPr lang="en-US"/>
          </a:p>
        </p:txBody>
      </p:sp>
    </p:spTree>
    <p:extLst>
      <p:ext uri="{BB962C8B-B14F-4D97-AF65-F5344CB8AC3E}">
        <p14:creationId xmlns:p14="http://schemas.microsoft.com/office/powerpoint/2010/main" val="42775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33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3628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240331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1417BB-C52A-455A-87E9-711E577927A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425465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1417BB-C52A-455A-87E9-711E577927A6}"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A7FF3C-8AB3-4915-8BD4-66D9660EBB3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51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1417BB-C52A-455A-87E9-711E577927A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934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1417BB-C52A-455A-87E9-711E577927A6}"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3141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1417BB-C52A-455A-87E9-711E577927A6}"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394337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1417BB-C52A-455A-87E9-711E577927A6}" type="datetimeFigureOut">
              <a:rPr lang="en-US" smtClean="0"/>
              <a:t>1/17/2023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161602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D1417BB-C52A-455A-87E9-711E577927A6}" type="datetimeFigureOut">
              <a:rPr lang="en-US" smtClean="0"/>
              <a:t>1/17/2023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A7FF3C-8AB3-4915-8BD4-66D9660EBB31}" type="slidenum">
              <a:rPr lang="en-US" smtClean="0"/>
              <a:t>‹#›</a:t>
            </a:fld>
            <a:endParaRPr lang="en-US"/>
          </a:p>
        </p:txBody>
      </p:sp>
    </p:spTree>
    <p:extLst>
      <p:ext uri="{BB962C8B-B14F-4D97-AF65-F5344CB8AC3E}">
        <p14:creationId xmlns:p14="http://schemas.microsoft.com/office/powerpoint/2010/main" val="175136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1417BB-C52A-455A-87E9-711E577927A6}"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A7FF3C-8AB3-4915-8BD4-66D9660EBB31}" type="slidenum">
              <a:rPr lang="en-US" smtClean="0"/>
              <a:t>‹#›</a:t>
            </a:fld>
            <a:endParaRPr lang="en-US"/>
          </a:p>
        </p:txBody>
      </p:sp>
    </p:spTree>
    <p:extLst>
      <p:ext uri="{BB962C8B-B14F-4D97-AF65-F5344CB8AC3E}">
        <p14:creationId xmlns:p14="http://schemas.microsoft.com/office/powerpoint/2010/main" val="84441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D1417BB-C52A-455A-87E9-711E577927A6}" type="datetimeFigureOut">
              <a:rPr lang="en-US" smtClean="0"/>
              <a:t>1/17/2023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EA7FF3C-8AB3-4915-8BD4-66D9660EBB3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22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t>Mod 01 Python Flow Control Homework</a:t>
            </a:r>
            <a:endParaRPr lang="en-US" sz="4400" dirty="0"/>
          </a:p>
        </p:txBody>
      </p:sp>
      <p:sp>
        <p:nvSpPr>
          <p:cNvPr id="8195" name="Subtitle 2"/>
          <p:cNvSpPr>
            <a:spLocks noGrp="1"/>
          </p:cNvSpPr>
          <p:nvPr>
            <p:ph type="subTitle" idx="1"/>
          </p:nvPr>
        </p:nvSpPr>
        <p:spPr/>
        <p:txBody>
          <a:bodyPr/>
          <a:lstStyle/>
          <a:p>
            <a:r>
              <a:rPr lang="en-US" dirty="0" smtClean="0"/>
              <a:t>Scripting Essentials</a:t>
            </a:r>
          </a:p>
          <a:p>
            <a:r>
              <a:rPr lang="en-US" dirty="0" smtClean="0"/>
              <a:t>Dr. Burkman</a:t>
            </a:r>
          </a:p>
        </p:txBody>
      </p:sp>
    </p:spTree>
    <p:extLst>
      <p:ext uri="{BB962C8B-B14F-4D97-AF65-F5344CB8AC3E}">
        <p14:creationId xmlns:p14="http://schemas.microsoft.com/office/powerpoint/2010/main" val="288058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a:t>
            </a:r>
            <a:r>
              <a:rPr lang="en-US" dirty="0" smtClean="0"/>
              <a:t>01 </a:t>
            </a:r>
            <a:r>
              <a:rPr lang="en-US" dirty="0"/>
              <a:t>Homework</a:t>
            </a:r>
          </a:p>
        </p:txBody>
      </p:sp>
      <p:sp>
        <p:nvSpPr>
          <p:cNvPr id="3" name="Content Placeholder 2"/>
          <p:cNvSpPr>
            <a:spLocks noGrp="1"/>
          </p:cNvSpPr>
          <p:nvPr>
            <p:ph idx="1"/>
          </p:nvPr>
        </p:nvSpPr>
        <p:spPr/>
        <p:txBody>
          <a:bodyPr>
            <a:normAutofit/>
          </a:bodyPr>
          <a:lstStyle/>
          <a:p>
            <a:r>
              <a:rPr lang="en-US" dirty="0" smtClean="0"/>
              <a:t>Name your script Mod01Homework.py and leave your script on the desktop.</a:t>
            </a:r>
            <a:endParaRPr lang="en-US" dirty="0"/>
          </a:p>
          <a:p>
            <a:r>
              <a:rPr lang="en-US" dirty="0" smtClean="0"/>
              <a:t>You </a:t>
            </a:r>
            <a:r>
              <a:rPr lang="en-US" dirty="0"/>
              <a:t>are making a script to purchase a soda.  Your user can enter 5 for a nickel, 10 for a dime, and 25 for a quarter (Explain these choices to them).  For simplicity we'll assume that they won't enter any other number besides 5, 10 or 25.</a:t>
            </a:r>
          </a:p>
          <a:p>
            <a:r>
              <a:rPr lang="en-US" dirty="0" smtClean="0"/>
              <a:t>The </a:t>
            </a:r>
            <a:r>
              <a:rPr lang="en-US" dirty="0"/>
              <a:t>base price of a soda is $1.00, but we'll set a random price prior to each soda purchase.  We will vary the price by 0, 5, 10 or 15 cents in either direction from $1.00.</a:t>
            </a:r>
          </a:p>
          <a:p>
            <a:r>
              <a:rPr lang="en-US" dirty="0" smtClean="0"/>
              <a:t>Since </a:t>
            </a:r>
            <a:r>
              <a:rPr lang="en-US" dirty="0"/>
              <a:t>this is our first script I'm going to help you out with the details.  But in the future you'll need to plan out the </a:t>
            </a:r>
            <a:r>
              <a:rPr lang="en-US" dirty="0" smtClean="0"/>
              <a:t>logic </a:t>
            </a:r>
            <a:r>
              <a:rPr lang="en-US" dirty="0"/>
              <a:t>ahead of writing your code.</a:t>
            </a:r>
          </a:p>
          <a:p>
            <a:r>
              <a:rPr lang="en-US" dirty="0" smtClean="0"/>
              <a:t>First </a:t>
            </a:r>
            <a:r>
              <a:rPr lang="en-US" dirty="0"/>
              <a:t>thing, put </a:t>
            </a:r>
            <a:r>
              <a:rPr lang="en-US" dirty="0" smtClean="0"/>
              <a:t>your name and “Mod 01 Homework” at </a:t>
            </a:r>
            <a:r>
              <a:rPr lang="en-US" dirty="0"/>
              <a:t>the top of your script.</a:t>
            </a:r>
          </a:p>
        </p:txBody>
      </p:sp>
    </p:spTree>
    <p:extLst>
      <p:ext uri="{BB962C8B-B14F-4D97-AF65-F5344CB8AC3E}">
        <p14:creationId xmlns:p14="http://schemas.microsoft.com/office/powerpoint/2010/main" val="6286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01 Homework</a:t>
            </a:r>
          </a:p>
        </p:txBody>
      </p:sp>
      <p:sp>
        <p:nvSpPr>
          <p:cNvPr id="3" name="Content Placeholder 2"/>
          <p:cNvSpPr>
            <a:spLocks noGrp="1"/>
          </p:cNvSpPr>
          <p:nvPr>
            <p:ph idx="1"/>
          </p:nvPr>
        </p:nvSpPr>
        <p:spPr>
          <a:xfrm>
            <a:off x="1097280" y="1845734"/>
            <a:ext cx="10058400" cy="4023360"/>
          </a:xfrm>
        </p:spPr>
        <p:txBody>
          <a:bodyPr/>
          <a:lstStyle/>
          <a:p>
            <a:r>
              <a:rPr lang="en-US" dirty="0"/>
              <a:t>The base price for a </a:t>
            </a:r>
            <a:r>
              <a:rPr lang="en-US" dirty="0" smtClean="0"/>
              <a:t>soda </a:t>
            </a:r>
            <a:r>
              <a:rPr lang="en-US" dirty="0"/>
              <a:t>is one dollar.  We'll just make that 100 in our program.  In Python we make names for constants in all caps.  So make a descriptive variable name and set it's value to 100.  That base price will never change, but if in the future </a:t>
            </a:r>
            <a:r>
              <a:rPr lang="en-US" dirty="0" smtClean="0"/>
              <a:t>if we </a:t>
            </a:r>
            <a:r>
              <a:rPr lang="en-US" dirty="0"/>
              <a:t>wanted to change the base price of all sodas we'd just have to change that variable value (rather than dig through the code and change the base price in several places).</a:t>
            </a:r>
          </a:p>
          <a:p>
            <a:r>
              <a:rPr lang="en-US" dirty="0" smtClean="0"/>
              <a:t>In </a:t>
            </a:r>
            <a:r>
              <a:rPr lang="en-US" dirty="0"/>
              <a:t>order to vary the price we want to import the random package.  It has a method called </a:t>
            </a:r>
            <a:r>
              <a:rPr lang="en-US" dirty="0" err="1"/>
              <a:t>randint</a:t>
            </a:r>
            <a:r>
              <a:rPr lang="en-US" dirty="0"/>
              <a:t> that returns a random value between (and including) two endpoints.  We want (-3,3).  Make a variable to capture the price variance and set it to this </a:t>
            </a:r>
            <a:r>
              <a:rPr lang="en-US" dirty="0" err="1"/>
              <a:t>randint</a:t>
            </a:r>
            <a:r>
              <a:rPr lang="en-US" dirty="0"/>
              <a:t> method * 5.  That will give us a value from the set (-15, -10, -5, 0, 5, 10, 15</a:t>
            </a:r>
            <a:r>
              <a:rPr lang="en-US" dirty="0" smtClean="0"/>
              <a:t>).</a:t>
            </a:r>
          </a:p>
          <a:p>
            <a:pPr lvl="1"/>
            <a:r>
              <a:rPr lang="en-US" dirty="0" smtClean="0"/>
              <a:t>Remember that we did random numbers in </a:t>
            </a:r>
            <a:r>
              <a:rPr lang="en-US" smtClean="0"/>
              <a:t>the tutorial</a:t>
            </a:r>
            <a:endParaRPr lang="en-US" dirty="0" smtClean="0"/>
          </a:p>
        </p:txBody>
      </p:sp>
    </p:spTree>
    <p:extLst>
      <p:ext uri="{BB962C8B-B14F-4D97-AF65-F5344CB8AC3E}">
        <p14:creationId xmlns:p14="http://schemas.microsoft.com/office/powerpoint/2010/main" val="152352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01 Homework</a:t>
            </a:r>
          </a:p>
        </p:txBody>
      </p:sp>
      <p:sp>
        <p:nvSpPr>
          <p:cNvPr id="3" name="Content Placeholder 2"/>
          <p:cNvSpPr>
            <a:spLocks noGrp="1"/>
          </p:cNvSpPr>
          <p:nvPr>
            <p:ph idx="1"/>
          </p:nvPr>
        </p:nvSpPr>
        <p:spPr/>
        <p:txBody>
          <a:bodyPr/>
          <a:lstStyle/>
          <a:p>
            <a:r>
              <a:rPr lang="en-US" dirty="0"/>
              <a:t>Now make another variable that equals the base price + that price variance.  That's the price of the soda for this run of the script.</a:t>
            </a:r>
          </a:p>
          <a:p>
            <a:r>
              <a:rPr lang="en-US" dirty="0" smtClean="0"/>
              <a:t>Ok</a:t>
            </a:r>
            <a:r>
              <a:rPr lang="en-US" dirty="0"/>
              <a:t>!  Let's print out the welcome text that also informs the user of the acceptable values.  Now let's ask them what type of soda they </a:t>
            </a:r>
            <a:r>
              <a:rPr lang="en-US" dirty="0" smtClean="0"/>
              <a:t>would like </a:t>
            </a:r>
            <a:r>
              <a:rPr lang="en-US" dirty="0"/>
              <a:t>and assign that to a variable.</a:t>
            </a:r>
          </a:p>
          <a:p>
            <a:r>
              <a:rPr lang="en-US" dirty="0" smtClean="0"/>
              <a:t>Now </a:t>
            </a:r>
            <a:r>
              <a:rPr lang="en-US" dirty="0"/>
              <a:t>print out something like "The current price of Diet Coke is 115 cents".  Of course "Diet Coke" is </a:t>
            </a:r>
            <a:r>
              <a:rPr lang="en-US" dirty="0" smtClean="0"/>
              <a:t>a value assigned to a variable and </a:t>
            </a:r>
            <a:r>
              <a:rPr lang="en-US" dirty="0"/>
              <a:t>so is 115.  Remember that PRINT only prints strings, so you need to convert integers with </a:t>
            </a:r>
            <a:r>
              <a:rPr lang="en-US" dirty="0" err="1"/>
              <a:t>str</a:t>
            </a:r>
            <a:r>
              <a:rPr lang="en-US" dirty="0"/>
              <a:t>().  You'll also need to convert input to integers with </a:t>
            </a:r>
            <a:r>
              <a:rPr lang="en-US" dirty="0" err="1"/>
              <a:t>int</a:t>
            </a:r>
            <a:r>
              <a:rPr lang="en-US" dirty="0"/>
              <a:t>() to do math on user inputs</a:t>
            </a:r>
          </a:p>
        </p:txBody>
      </p:sp>
    </p:spTree>
    <p:extLst>
      <p:ext uri="{BB962C8B-B14F-4D97-AF65-F5344CB8AC3E}">
        <p14:creationId xmlns:p14="http://schemas.microsoft.com/office/powerpoint/2010/main" val="331659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01 Homework</a:t>
            </a:r>
          </a:p>
        </p:txBody>
      </p:sp>
      <p:sp>
        <p:nvSpPr>
          <p:cNvPr id="3" name="Content Placeholder 2"/>
          <p:cNvSpPr>
            <a:spLocks noGrp="1"/>
          </p:cNvSpPr>
          <p:nvPr>
            <p:ph idx="1"/>
          </p:nvPr>
        </p:nvSpPr>
        <p:spPr/>
        <p:txBody>
          <a:bodyPr/>
          <a:lstStyle/>
          <a:p>
            <a:r>
              <a:rPr lang="en-US" dirty="0"/>
              <a:t>Now we make a WHILE statement that runs forever (while True).  Inside that we'll do the money thing.  When it's over we'll print something like "Enjoy your Diet Coke" (where Diet Coke is a variable).  So, inside the loop:</a:t>
            </a:r>
          </a:p>
          <a:p>
            <a:r>
              <a:rPr lang="en-US" dirty="0" smtClean="0"/>
              <a:t>Get </a:t>
            </a:r>
            <a:r>
              <a:rPr lang="en-US" dirty="0"/>
              <a:t>user input for the coin they enter and assign that to a variable. Use a good descriptive name.  For this example I'll call that variable cat.  Next line should add cat to a </a:t>
            </a:r>
            <a:r>
              <a:rPr lang="en-US" dirty="0" smtClean="0"/>
              <a:t>variable </a:t>
            </a:r>
            <a:r>
              <a:rPr lang="en-US" dirty="0"/>
              <a:t>that I'll name dog here (you need a much better variable name).  Dog is my running total of how much they have paid.  I'm going to have to go back to the top of my </a:t>
            </a:r>
            <a:r>
              <a:rPr lang="en-US" dirty="0" smtClean="0"/>
              <a:t>script (just after I made that constant declaration), </a:t>
            </a:r>
            <a:r>
              <a:rPr lang="en-US" dirty="0"/>
              <a:t>though, and say dog = 0.  I can't do math to a variable that doesn't exist. </a:t>
            </a:r>
            <a:endParaRPr lang="en-US" dirty="0" smtClean="0"/>
          </a:p>
          <a:p>
            <a:r>
              <a:rPr lang="en-US" dirty="0" smtClean="0"/>
              <a:t>Next </a:t>
            </a:r>
            <a:r>
              <a:rPr lang="en-US" dirty="0"/>
              <a:t>I'll make a variable to hold the balance (mouse) and say that mouse = the price of the soda - the running total of payments (dog).</a:t>
            </a:r>
          </a:p>
        </p:txBody>
      </p:sp>
    </p:spTree>
    <p:extLst>
      <p:ext uri="{BB962C8B-B14F-4D97-AF65-F5344CB8AC3E}">
        <p14:creationId xmlns:p14="http://schemas.microsoft.com/office/powerpoint/2010/main" val="164159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01 Homework</a:t>
            </a:r>
          </a:p>
        </p:txBody>
      </p:sp>
      <p:sp>
        <p:nvSpPr>
          <p:cNvPr id="3" name="Content Placeholder 2"/>
          <p:cNvSpPr>
            <a:spLocks noGrp="1"/>
          </p:cNvSpPr>
          <p:nvPr>
            <p:ph idx="1"/>
          </p:nvPr>
        </p:nvSpPr>
        <p:spPr/>
        <p:txBody>
          <a:bodyPr/>
          <a:lstStyle/>
          <a:p>
            <a:r>
              <a:rPr lang="en-US" dirty="0" smtClean="0"/>
              <a:t>Next </a:t>
            </a:r>
            <a:r>
              <a:rPr lang="en-US" dirty="0"/>
              <a:t>is an IF/ELIF/ELSE statement.  IF the balance is greater than zero I'll print out something like "You still owe 95 cents", where "95" is my variable </a:t>
            </a:r>
            <a:r>
              <a:rPr lang="en-US" dirty="0" smtClean="0"/>
              <a:t>mouse.  Then I’ll continue.  </a:t>
            </a:r>
            <a:r>
              <a:rPr lang="en-US" dirty="0"/>
              <a:t>ELIF the balance is less than zero I'll print out something like "You have been refunded 15 cents." where 15 is a variable.  ELSE break.  That should kick us out of the WHILE loop and into that "Enjoy your Diet Coke" type of print statement</a:t>
            </a:r>
            <a:r>
              <a:rPr lang="en-US" dirty="0" smtClean="0"/>
              <a:t>.</a:t>
            </a:r>
          </a:p>
          <a:p>
            <a:r>
              <a:rPr lang="en-US" dirty="0" smtClean="0"/>
              <a:t>You may need abs() to get the absolute value of an integer.</a:t>
            </a:r>
          </a:p>
          <a:p>
            <a:pPr lvl="1"/>
            <a:r>
              <a:rPr lang="en-US" dirty="0" smtClean="0"/>
              <a:t>abs(-15) == 15</a:t>
            </a:r>
            <a:endParaRPr lang="en-US" dirty="0"/>
          </a:p>
        </p:txBody>
      </p:sp>
    </p:spTree>
    <p:extLst>
      <p:ext uri="{BB962C8B-B14F-4D97-AF65-F5344CB8AC3E}">
        <p14:creationId xmlns:p14="http://schemas.microsoft.com/office/powerpoint/2010/main" val="27215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 01 Homework</a:t>
            </a:r>
          </a:p>
        </p:txBody>
      </p:sp>
      <p:sp>
        <p:nvSpPr>
          <p:cNvPr id="3" name="Content Placeholder 2"/>
          <p:cNvSpPr>
            <a:spLocks noGrp="1"/>
          </p:cNvSpPr>
          <p:nvPr>
            <p:ph idx="1"/>
          </p:nvPr>
        </p:nvSpPr>
        <p:spPr/>
        <p:txBody>
          <a:bodyPr/>
          <a:lstStyle/>
          <a:p>
            <a:r>
              <a:rPr lang="en-US" dirty="0"/>
              <a:t>Remember, you can only use the </a:t>
            </a:r>
            <a:r>
              <a:rPr lang="en-US" dirty="0" smtClean="0"/>
              <a:t>tools </a:t>
            </a:r>
            <a:r>
              <a:rPr lang="en-US" dirty="0"/>
              <a:t>and methods that I've explicitly covered in </a:t>
            </a:r>
            <a:r>
              <a:rPr lang="en-US" dirty="0" smtClean="0"/>
              <a:t>class (that includes tutorials and homework assignments).  </a:t>
            </a:r>
            <a:r>
              <a:rPr lang="en-US" dirty="0"/>
              <a:t>This isn't a test to see if you can "do it somehow", but rather you are demonstrating to me that you can master these basics</a:t>
            </a:r>
            <a:r>
              <a:rPr lang="en-US" dirty="0" smtClean="0"/>
              <a:t>.  Everything needed for our assignments and projects will have been covered in class.</a:t>
            </a:r>
            <a:endParaRPr lang="en-US" dirty="0"/>
          </a:p>
          <a:p>
            <a:r>
              <a:rPr lang="en-US" dirty="0" smtClean="0"/>
              <a:t>You must do your own work!  Use your own descriptive variable names.  Never use my stupid dummy variable names in your script.  Your output must look exactly like mine, though values may obviously change.</a:t>
            </a:r>
            <a:endParaRPr lang="en-US" dirty="0"/>
          </a:p>
        </p:txBody>
      </p:sp>
    </p:spTree>
    <p:extLst>
      <p:ext uri="{BB962C8B-B14F-4D97-AF65-F5344CB8AC3E}">
        <p14:creationId xmlns:p14="http://schemas.microsoft.com/office/powerpoint/2010/main" val="90399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7762" y="1419225"/>
            <a:ext cx="9896475" cy="4019550"/>
          </a:xfrm>
          <a:prstGeom prst="rect">
            <a:avLst/>
          </a:prstGeom>
        </p:spPr>
      </p:pic>
    </p:spTree>
    <p:extLst>
      <p:ext uri="{BB962C8B-B14F-4D97-AF65-F5344CB8AC3E}">
        <p14:creationId xmlns:p14="http://schemas.microsoft.com/office/powerpoint/2010/main" val="220979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6825" y="1423987"/>
            <a:ext cx="9658350" cy="4010025"/>
          </a:xfrm>
          <a:prstGeom prst="rect">
            <a:avLst/>
          </a:prstGeom>
        </p:spPr>
      </p:pic>
    </p:spTree>
    <p:extLst>
      <p:ext uri="{BB962C8B-B14F-4D97-AF65-F5344CB8AC3E}">
        <p14:creationId xmlns:p14="http://schemas.microsoft.com/office/powerpoint/2010/main" val="7987800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901</Words>
  <Application>Microsoft Office PowerPoint</Application>
  <PresentationFormat>Widescreen</PresentationFormat>
  <Paragraphs>29</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Mod 01 Python Flow Control Homework</vt:lpstr>
      <vt:lpstr>Mod 01 Homework</vt:lpstr>
      <vt:lpstr>Mod 01 Homework</vt:lpstr>
      <vt:lpstr>Mod 01 Homework</vt:lpstr>
      <vt:lpstr>Mod 01 Homework</vt:lpstr>
      <vt:lpstr>Mod 01 Homework</vt:lpstr>
      <vt:lpstr>Mod 01 Homework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2021-01-20T20:12:32Z</dcterms:created>
  <dcterms:modified xsi:type="dcterms:W3CDTF">2023-01-18T01:30:01Z</dcterms:modified>
</cp:coreProperties>
</file>