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61" r:id="rId2"/>
    <p:sldId id="269" r:id="rId3"/>
    <p:sldId id="270" r:id="rId4"/>
    <p:sldId id="271" r:id="rId5"/>
    <p:sldId id="272" r:id="rId6"/>
    <p:sldId id="273" r:id="rId7"/>
    <p:sldId id="274" r:id="rId8"/>
    <p:sldId id="27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99" d="100"/>
          <a:sy n="99" d="100"/>
        </p:scale>
        <p:origin x="2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F5ADF5-DBA4-4D2D-B371-B195CF0710C1}" type="datetimeFigureOut">
              <a:rPr lang="en-US" smtClean="0"/>
              <a:t>4/19/2023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ABE935-D261-44D3-80F1-D5024754BF5E}" type="slidenum">
              <a:rPr lang="en-US" smtClean="0"/>
              <a:t>‹#›</a:t>
            </a:fld>
            <a:endParaRPr lang="en-US"/>
          </a:p>
        </p:txBody>
      </p:sp>
    </p:spTree>
    <p:extLst>
      <p:ext uri="{BB962C8B-B14F-4D97-AF65-F5344CB8AC3E}">
        <p14:creationId xmlns:p14="http://schemas.microsoft.com/office/powerpoint/2010/main" val="410372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04E90E9-6E09-455F-8C3D-25A78B742B15}" type="slidenum">
              <a:rPr lang="en-US" smtClean="0"/>
              <a:pPr/>
              <a:t>1</a:t>
            </a:fld>
            <a:endParaRPr lang="en-US"/>
          </a:p>
        </p:txBody>
      </p:sp>
    </p:spTree>
    <p:extLst>
      <p:ext uri="{BB962C8B-B14F-4D97-AF65-F5344CB8AC3E}">
        <p14:creationId xmlns:p14="http://schemas.microsoft.com/office/powerpoint/2010/main" val="2413681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96F713-4A8F-419D-9A89-79C99EE12A09}"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595F0-CAA3-4773-94D5-446CB4A6DC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1004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96F713-4A8F-419D-9A89-79C99EE12A09}"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595F0-CAA3-4773-94D5-446CB4A6DC2B}" type="slidenum">
              <a:rPr lang="en-US" smtClean="0"/>
              <a:t>‹#›</a:t>
            </a:fld>
            <a:endParaRPr lang="en-US"/>
          </a:p>
        </p:txBody>
      </p:sp>
    </p:spTree>
    <p:extLst>
      <p:ext uri="{BB962C8B-B14F-4D97-AF65-F5344CB8AC3E}">
        <p14:creationId xmlns:p14="http://schemas.microsoft.com/office/powerpoint/2010/main" val="3816343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96F713-4A8F-419D-9A89-79C99EE12A09}"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595F0-CAA3-4773-94D5-446CB4A6DC2B}" type="slidenum">
              <a:rPr lang="en-US" smtClean="0"/>
              <a:t>‹#›</a:t>
            </a:fld>
            <a:endParaRPr lang="en-US"/>
          </a:p>
        </p:txBody>
      </p:sp>
    </p:spTree>
    <p:extLst>
      <p:ext uri="{BB962C8B-B14F-4D97-AF65-F5344CB8AC3E}">
        <p14:creationId xmlns:p14="http://schemas.microsoft.com/office/powerpoint/2010/main" val="3880925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96F713-4A8F-419D-9A89-79C99EE12A09}"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595F0-CAA3-4773-94D5-446CB4A6DC2B}" type="slidenum">
              <a:rPr lang="en-US" smtClean="0"/>
              <a:t>‹#›</a:t>
            </a:fld>
            <a:endParaRPr lang="en-US"/>
          </a:p>
        </p:txBody>
      </p:sp>
    </p:spTree>
    <p:extLst>
      <p:ext uri="{BB962C8B-B14F-4D97-AF65-F5344CB8AC3E}">
        <p14:creationId xmlns:p14="http://schemas.microsoft.com/office/powerpoint/2010/main" val="108154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96F713-4A8F-419D-9A89-79C99EE12A09}"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595F0-CAA3-4773-94D5-446CB4A6DC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88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96F713-4A8F-419D-9A89-79C99EE12A09}"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4595F0-CAA3-4773-94D5-446CB4A6DC2B}" type="slidenum">
              <a:rPr lang="en-US" smtClean="0"/>
              <a:t>‹#›</a:t>
            </a:fld>
            <a:endParaRPr lang="en-US"/>
          </a:p>
        </p:txBody>
      </p:sp>
    </p:spTree>
    <p:extLst>
      <p:ext uri="{BB962C8B-B14F-4D97-AF65-F5344CB8AC3E}">
        <p14:creationId xmlns:p14="http://schemas.microsoft.com/office/powerpoint/2010/main" val="1055414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96F713-4A8F-419D-9A89-79C99EE12A09}" type="datetimeFigureOut">
              <a:rPr lang="en-US" smtClean="0"/>
              <a:t>4/19/2023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4595F0-CAA3-4773-94D5-446CB4A6DC2B}" type="slidenum">
              <a:rPr lang="en-US" smtClean="0"/>
              <a:t>‹#›</a:t>
            </a:fld>
            <a:endParaRPr lang="en-US"/>
          </a:p>
        </p:txBody>
      </p:sp>
    </p:spTree>
    <p:extLst>
      <p:ext uri="{BB962C8B-B14F-4D97-AF65-F5344CB8AC3E}">
        <p14:creationId xmlns:p14="http://schemas.microsoft.com/office/powerpoint/2010/main" val="2137957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96F713-4A8F-419D-9A89-79C99EE12A09}" type="datetimeFigureOut">
              <a:rPr lang="en-US" smtClean="0"/>
              <a:t>4/19/2023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4595F0-CAA3-4773-94D5-446CB4A6DC2B}" type="slidenum">
              <a:rPr lang="en-US" smtClean="0"/>
              <a:t>‹#›</a:t>
            </a:fld>
            <a:endParaRPr lang="en-US"/>
          </a:p>
        </p:txBody>
      </p:sp>
    </p:spTree>
    <p:extLst>
      <p:ext uri="{BB962C8B-B14F-4D97-AF65-F5344CB8AC3E}">
        <p14:creationId xmlns:p14="http://schemas.microsoft.com/office/powerpoint/2010/main" val="1649142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396F713-4A8F-419D-9A89-79C99EE12A09}" type="datetimeFigureOut">
              <a:rPr lang="en-US" smtClean="0"/>
              <a:t>4/19/2023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B4595F0-CAA3-4773-94D5-446CB4A6DC2B}" type="slidenum">
              <a:rPr lang="en-US" smtClean="0"/>
              <a:t>‹#›</a:t>
            </a:fld>
            <a:endParaRPr lang="en-US"/>
          </a:p>
        </p:txBody>
      </p:sp>
    </p:spTree>
    <p:extLst>
      <p:ext uri="{BB962C8B-B14F-4D97-AF65-F5344CB8AC3E}">
        <p14:creationId xmlns:p14="http://schemas.microsoft.com/office/powerpoint/2010/main" val="742163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396F713-4A8F-419D-9A89-79C99EE12A09}" type="datetimeFigureOut">
              <a:rPr lang="en-US" smtClean="0"/>
              <a:t>4/19/2023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B4595F0-CAA3-4773-94D5-446CB4A6DC2B}" type="slidenum">
              <a:rPr lang="en-US" smtClean="0"/>
              <a:t>‹#›</a:t>
            </a:fld>
            <a:endParaRPr lang="en-US"/>
          </a:p>
        </p:txBody>
      </p:sp>
    </p:spTree>
    <p:extLst>
      <p:ext uri="{BB962C8B-B14F-4D97-AF65-F5344CB8AC3E}">
        <p14:creationId xmlns:p14="http://schemas.microsoft.com/office/powerpoint/2010/main" val="1612614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396F713-4A8F-419D-9A89-79C99EE12A09}"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4595F0-CAA3-4773-94D5-446CB4A6DC2B}" type="slidenum">
              <a:rPr lang="en-US" smtClean="0"/>
              <a:t>‹#›</a:t>
            </a:fld>
            <a:endParaRPr lang="en-US"/>
          </a:p>
        </p:txBody>
      </p:sp>
    </p:spTree>
    <p:extLst>
      <p:ext uri="{BB962C8B-B14F-4D97-AF65-F5344CB8AC3E}">
        <p14:creationId xmlns:p14="http://schemas.microsoft.com/office/powerpoint/2010/main" val="1027272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396F713-4A8F-419D-9A89-79C99EE12A09}" type="datetimeFigureOut">
              <a:rPr lang="en-US" smtClean="0"/>
              <a:t>4/19/2023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B4595F0-CAA3-4773-94D5-446CB4A6DC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97025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a:t>Mod 11 PowerShell Strings Homework</a:t>
            </a:r>
          </a:p>
        </p:txBody>
      </p:sp>
      <p:sp>
        <p:nvSpPr>
          <p:cNvPr id="8195" name="Subtitle 2"/>
          <p:cNvSpPr>
            <a:spLocks noGrp="1"/>
          </p:cNvSpPr>
          <p:nvPr>
            <p:ph type="subTitle" idx="1"/>
          </p:nvPr>
        </p:nvSpPr>
        <p:spPr/>
        <p:txBody>
          <a:bodyPr/>
          <a:lstStyle/>
          <a:p>
            <a:r>
              <a:rPr lang="en-US" dirty="0"/>
              <a:t>Scripting Essentials</a:t>
            </a:r>
          </a:p>
          <a:p>
            <a:r>
              <a:rPr lang="en-US" dirty="0"/>
              <a:t>Dr. Burkman</a:t>
            </a:r>
          </a:p>
        </p:txBody>
      </p:sp>
    </p:spTree>
    <p:extLst>
      <p:ext uri="{BB962C8B-B14F-4D97-AF65-F5344CB8AC3E}">
        <p14:creationId xmlns:p14="http://schemas.microsoft.com/office/powerpoint/2010/main" val="3004425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dirty="0"/>
              <a:t>Read through the entire homework problem before starting.</a:t>
            </a:r>
          </a:p>
        </p:txBody>
      </p:sp>
    </p:spTree>
    <p:extLst>
      <p:ext uri="{BB962C8B-B14F-4D97-AF65-F5344CB8AC3E}">
        <p14:creationId xmlns:p14="http://schemas.microsoft.com/office/powerpoint/2010/main" val="3286671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Instructions</a:t>
            </a:r>
          </a:p>
        </p:txBody>
      </p:sp>
      <p:sp>
        <p:nvSpPr>
          <p:cNvPr id="4" name="Content Placeholder 3"/>
          <p:cNvSpPr>
            <a:spLocks noGrp="1"/>
          </p:cNvSpPr>
          <p:nvPr>
            <p:ph idx="1"/>
          </p:nvPr>
        </p:nvSpPr>
        <p:spPr/>
        <p:txBody>
          <a:bodyPr/>
          <a:lstStyle/>
          <a:p>
            <a:r>
              <a:rPr lang="en-US" dirty="0"/>
              <a:t>Download the starter script for this assignment and work from there.</a:t>
            </a:r>
          </a:p>
          <a:p>
            <a:pPr lvl="1"/>
            <a:r>
              <a:rPr lang="en-US" dirty="0"/>
              <a:t>Mod11_tutorial_starter.ps1</a:t>
            </a:r>
          </a:p>
          <a:p>
            <a:r>
              <a:rPr lang="en-US" dirty="0"/>
              <a:t>We are making a small menu system for looking up user names based on either their first name or last name.  We are also providing for the addition and deletion of names.  Those changes will only exist during the running of our script since we are just changing a list in real time, but that’s ok for now.</a:t>
            </a:r>
          </a:p>
          <a:p>
            <a:r>
              <a:rPr lang="en-US" dirty="0"/>
              <a:t>Check my output video carefully.  Your script must work like mine and look like mine.</a:t>
            </a:r>
          </a:p>
        </p:txBody>
      </p:sp>
    </p:spTree>
    <p:extLst>
      <p:ext uri="{BB962C8B-B14F-4D97-AF65-F5344CB8AC3E}">
        <p14:creationId xmlns:p14="http://schemas.microsoft.com/office/powerpoint/2010/main" val="2212412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Menu</a:t>
            </a:r>
          </a:p>
        </p:txBody>
      </p:sp>
      <p:sp>
        <p:nvSpPr>
          <p:cNvPr id="3" name="Content Placeholder 2"/>
          <p:cNvSpPr>
            <a:spLocks noGrp="1"/>
          </p:cNvSpPr>
          <p:nvPr>
            <p:ph idx="1"/>
          </p:nvPr>
        </p:nvSpPr>
        <p:spPr/>
        <p:txBody>
          <a:bodyPr/>
          <a:lstStyle/>
          <a:p>
            <a:r>
              <a:rPr lang="en-US" dirty="0"/>
              <a:t>The main menu should be the body of the script.  It should include the menu text and IF/ELSEIF/ELSE statements representing each menu choice.  Each menu choice should only be a function call and either a continue or a break.  </a:t>
            </a:r>
          </a:p>
        </p:txBody>
      </p:sp>
    </p:spTree>
    <p:extLst>
      <p:ext uri="{BB962C8B-B14F-4D97-AF65-F5344CB8AC3E}">
        <p14:creationId xmlns:p14="http://schemas.microsoft.com/office/powerpoint/2010/main" val="17986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 1</a:t>
            </a:r>
          </a:p>
        </p:txBody>
      </p:sp>
      <p:sp>
        <p:nvSpPr>
          <p:cNvPr id="3" name="Content Placeholder 2"/>
          <p:cNvSpPr>
            <a:spLocks noGrp="1"/>
          </p:cNvSpPr>
          <p:nvPr>
            <p:ph idx="1"/>
          </p:nvPr>
        </p:nvSpPr>
        <p:spPr/>
        <p:txBody>
          <a:bodyPr/>
          <a:lstStyle/>
          <a:p>
            <a:r>
              <a:rPr lang="en-US" dirty="0"/>
              <a:t>This function should take one or more of the letters that begin a first name.  Convert the user input to title case.  If no names matched then return the message in my example. This function does not check for one or more letters within a first name.</a:t>
            </a:r>
          </a:p>
          <a:p>
            <a:pPr lvl="1"/>
            <a:r>
              <a:rPr lang="en-US" dirty="0"/>
              <a:t>“am” would find “Amy Southland” but will not find “Cameron Croix”</a:t>
            </a:r>
          </a:p>
          <a:p>
            <a:pPr lvl="2"/>
            <a:r>
              <a:rPr lang="en-US" dirty="0"/>
              <a:t>These are not real values in this problem</a:t>
            </a:r>
          </a:p>
          <a:p>
            <a:r>
              <a:rPr lang="en-US" dirty="0"/>
              <a:t>It is fine if just hitting enter returns all the names</a:t>
            </a:r>
          </a:p>
          <a:p>
            <a:r>
              <a:rPr lang="en-US" dirty="0"/>
              <a:t>Names will not be sorted</a:t>
            </a:r>
          </a:p>
          <a:p>
            <a:endParaRPr lang="en-US" dirty="0"/>
          </a:p>
        </p:txBody>
      </p:sp>
    </p:spTree>
    <p:extLst>
      <p:ext uri="{BB962C8B-B14F-4D97-AF65-F5344CB8AC3E}">
        <p14:creationId xmlns:p14="http://schemas.microsoft.com/office/powerpoint/2010/main" val="3768275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 2</a:t>
            </a:r>
          </a:p>
        </p:txBody>
      </p:sp>
      <p:sp>
        <p:nvSpPr>
          <p:cNvPr id="3" name="Content Placeholder 2"/>
          <p:cNvSpPr>
            <a:spLocks noGrp="1"/>
          </p:cNvSpPr>
          <p:nvPr>
            <p:ph idx="1"/>
          </p:nvPr>
        </p:nvSpPr>
        <p:spPr/>
        <p:txBody>
          <a:bodyPr/>
          <a:lstStyle/>
          <a:p>
            <a:r>
              <a:rPr lang="en-US" dirty="0"/>
              <a:t>This function should take one or more of the letters that begin a last name.  Convert the user input to title case.  If no names matched then return the message in my example.  This function does not check for one or more letters within a last name.</a:t>
            </a:r>
          </a:p>
          <a:p>
            <a:pPr lvl="1"/>
            <a:r>
              <a:rPr lang="en-US" dirty="0"/>
              <a:t>“am” will find “Lisa </a:t>
            </a:r>
            <a:r>
              <a:rPr lang="en-US" dirty="0" err="1"/>
              <a:t>Ammond</a:t>
            </a:r>
            <a:r>
              <a:rPr lang="en-US" dirty="0"/>
              <a:t>” but will not find “Linda Hammer”</a:t>
            </a:r>
          </a:p>
          <a:p>
            <a:pPr lvl="2"/>
            <a:r>
              <a:rPr lang="en-US" dirty="0"/>
              <a:t>These are not real values in this problem</a:t>
            </a:r>
          </a:p>
          <a:p>
            <a:r>
              <a:rPr lang="en-US" dirty="0"/>
              <a:t>It is fine if just hitting enter returns all the names</a:t>
            </a:r>
          </a:p>
          <a:p>
            <a:r>
              <a:rPr lang="en-US" dirty="0"/>
              <a:t>Names will not be sorted</a:t>
            </a:r>
          </a:p>
          <a:p>
            <a:endParaRPr lang="en-US" dirty="0"/>
          </a:p>
        </p:txBody>
      </p:sp>
    </p:spTree>
    <p:extLst>
      <p:ext uri="{BB962C8B-B14F-4D97-AF65-F5344CB8AC3E}">
        <p14:creationId xmlns:p14="http://schemas.microsoft.com/office/powerpoint/2010/main" val="1986613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 3</a:t>
            </a:r>
          </a:p>
        </p:txBody>
      </p:sp>
      <p:sp>
        <p:nvSpPr>
          <p:cNvPr id="3" name="Content Placeholder 2"/>
          <p:cNvSpPr>
            <a:spLocks noGrp="1"/>
          </p:cNvSpPr>
          <p:nvPr>
            <p:ph idx="1"/>
          </p:nvPr>
        </p:nvSpPr>
        <p:spPr/>
        <p:txBody>
          <a:bodyPr/>
          <a:lstStyle/>
          <a:p>
            <a:r>
              <a:rPr lang="en-US" dirty="0"/>
              <a:t>This function should get the new first name and then the new last name.  Convert the user input to title case.  Add the new name to the name list then inform the user that the name has been added.  You don’t need to check to ensure they did first name then last name.</a:t>
            </a:r>
          </a:p>
          <a:p>
            <a:r>
              <a:rPr lang="en-US" dirty="0"/>
              <a:t>Check to make sure they didn’t put the full name as the first name.  Do this by checking to see if there is a space in the first name.</a:t>
            </a:r>
          </a:p>
          <a:p>
            <a:pPr lvl="1"/>
            <a:r>
              <a:rPr lang="en-US" dirty="0"/>
              <a:t> </a:t>
            </a:r>
            <a:r>
              <a:rPr lang="en-US" sz="1800" dirty="0">
                <a:solidFill>
                  <a:srgbClr val="00008B"/>
                </a:solidFill>
                <a:latin typeface="Lucida Console" panose="020B0609040504020204" pitchFamily="49" charset="0"/>
              </a:rPr>
              <a:t>if</a:t>
            </a:r>
            <a:r>
              <a:rPr lang="en-US" sz="1800" dirty="0">
                <a:solidFill>
                  <a:prstClr val="black"/>
                </a:solidFill>
                <a:latin typeface="Lucida Console" panose="020B0609040504020204" pitchFamily="49" charset="0"/>
              </a:rPr>
              <a:t> (</a:t>
            </a:r>
            <a:r>
              <a:rPr lang="en-US" sz="1800" dirty="0">
                <a:solidFill>
                  <a:srgbClr val="A82D00"/>
                </a:solidFill>
                <a:latin typeface="Lucida Console" panose="020B0609040504020204" pitchFamily="49" charset="0"/>
              </a:rPr>
              <a:t>$</a:t>
            </a:r>
            <a:r>
              <a:rPr lang="en-US" sz="1800" dirty="0" err="1">
                <a:solidFill>
                  <a:srgbClr val="A82D00"/>
                </a:solidFill>
                <a:latin typeface="Lucida Console" panose="020B0609040504020204" pitchFamily="49" charset="0"/>
              </a:rPr>
              <a:t>new_first_name</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-like</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 *"</a:t>
            </a:r>
            <a:r>
              <a:rPr lang="en-US" sz="1800" dirty="0">
                <a:solidFill>
                  <a:prstClr val="black"/>
                </a:solidFill>
                <a:latin typeface="Lucida Console" panose="020B0609040504020204" pitchFamily="49" charset="0"/>
              </a:rPr>
              <a:t>) </a:t>
            </a:r>
          </a:p>
          <a:p>
            <a:pPr lvl="1"/>
            <a:endParaRPr lang="en-US" dirty="0"/>
          </a:p>
        </p:txBody>
      </p:sp>
    </p:spTree>
    <p:extLst>
      <p:ext uri="{BB962C8B-B14F-4D97-AF65-F5344CB8AC3E}">
        <p14:creationId xmlns:p14="http://schemas.microsoft.com/office/powerpoint/2010/main" val="1388859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 4</a:t>
            </a:r>
          </a:p>
        </p:txBody>
      </p:sp>
      <p:sp>
        <p:nvSpPr>
          <p:cNvPr id="3" name="Content Placeholder 2"/>
          <p:cNvSpPr>
            <a:spLocks noGrp="1"/>
          </p:cNvSpPr>
          <p:nvPr>
            <p:ph idx="1"/>
          </p:nvPr>
        </p:nvSpPr>
        <p:spPr/>
        <p:txBody>
          <a:bodyPr/>
          <a:lstStyle/>
          <a:p>
            <a:r>
              <a:rPr lang="en-US" dirty="0"/>
              <a:t>The full name is required to delete a name.  Give the user the option to view the names first by calling the Option 1 function (search by first name) if requested.  Give the user the option to quit with “Q” (of any case).</a:t>
            </a:r>
          </a:p>
          <a:p>
            <a:r>
              <a:rPr lang="en-US" dirty="0"/>
              <a:t>You can call a function within a function.  It’s no different than calling a function from the body of the script.</a:t>
            </a:r>
          </a:p>
          <a:p>
            <a:r>
              <a:rPr lang="en-US" dirty="0"/>
              <a:t>A deleted name should not appear if the option to view names is used immediately after </a:t>
            </a:r>
            <a:r>
              <a:rPr lang="en-US"/>
              <a:t>a deletion.</a:t>
            </a:r>
            <a:endParaRPr lang="en-US" dirty="0"/>
          </a:p>
        </p:txBody>
      </p:sp>
    </p:spTree>
    <p:extLst>
      <p:ext uri="{BB962C8B-B14F-4D97-AF65-F5344CB8AC3E}">
        <p14:creationId xmlns:p14="http://schemas.microsoft.com/office/powerpoint/2010/main" val="393434872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802</TotalTime>
  <Words>552</Words>
  <Application>Microsoft Office PowerPoint</Application>
  <PresentationFormat>Widescreen</PresentationFormat>
  <Paragraphs>32</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Calibri Light</vt:lpstr>
      <vt:lpstr>Lucida Console</vt:lpstr>
      <vt:lpstr>Retrospect</vt:lpstr>
      <vt:lpstr>Mod 11 PowerShell Strings Homework</vt:lpstr>
      <vt:lpstr>Read through the entire homework problem before starting.</vt:lpstr>
      <vt:lpstr>Instructions</vt:lpstr>
      <vt:lpstr>Main Menu</vt:lpstr>
      <vt:lpstr>Option 1</vt:lpstr>
      <vt:lpstr>Option 2</vt:lpstr>
      <vt:lpstr>Option 3</vt:lpstr>
      <vt:lpstr>Option 4</vt:lpstr>
    </vt:vector>
  </TitlesOfParts>
  <Company>Oklahoma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Burkman</dc:creator>
  <cp:lastModifiedBy>Burkman</cp:lastModifiedBy>
  <cp:revision>56</cp:revision>
  <dcterms:created xsi:type="dcterms:W3CDTF">2019-01-24T15:43:00Z</dcterms:created>
  <dcterms:modified xsi:type="dcterms:W3CDTF">2023-04-19T18:40:12Z</dcterms:modified>
</cp:coreProperties>
</file>