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1" r:id="rId2"/>
    <p:sldId id="274" r:id="rId3"/>
    <p:sldId id="273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 Burkman" initials="jb" lastIdx="2" clrIdx="0">
    <p:extLst>
      <p:ext uri="{19B8F6BF-5375-455C-9EA6-DF929625EA0E}">
        <p15:presenceInfo xmlns:p15="http://schemas.microsoft.com/office/powerpoint/2012/main" userId="Jim Burk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E48D-5B5A-4F4D-8AC0-86F6DF4E111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93B3-18E6-4E4C-8D68-8EB1E509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1417BB-C52A-455A-87E9-711E577927A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7700"/>
            <a:ext cx="10058400" cy="3566160"/>
          </a:xfrm>
        </p:spPr>
        <p:txBody>
          <a:bodyPr>
            <a:normAutofit/>
          </a:bodyPr>
          <a:lstStyle/>
          <a:p>
            <a:r>
              <a:rPr lang="en-US" sz="3600" dirty="0"/>
              <a:t>Mod 12 PowerShell Files and Directories Homework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28805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this homework will be key for the project</a:t>
            </a:r>
          </a:p>
          <a:p>
            <a:r>
              <a:rPr lang="en-US" dirty="0"/>
              <a:t>The goal is to read the file </a:t>
            </a:r>
            <a:r>
              <a:rPr lang="en-US" dirty="0" err="1"/>
              <a:t>fast_short.pcap</a:t>
            </a:r>
            <a:r>
              <a:rPr lang="en-US" dirty="0"/>
              <a:t> line by line and write the date, time, priority, classification, description, source IP and destination IP back as a comma delimited file named alert_data.csv.</a:t>
            </a:r>
          </a:p>
          <a:p>
            <a:r>
              <a:rPr lang="en-US" dirty="0"/>
              <a:t>As usual, read the entire assignment before starting.</a:t>
            </a:r>
          </a:p>
        </p:txBody>
      </p:sp>
    </p:spTree>
    <p:extLst>
      <p:ext uri="{BB962C8B-B14F-4D97-AF65-F5344CB8AC3E}">
        <p14:creationId xmlns:p14="http://schemas.microsoft.com/office/powerpoint/2010/main" val="401063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path to the current user desktop.  </a:t>
            </a:r>
          </a:p>
          <a:p>
            <a:r>
              <a:rPr lang="en-US" dirty="0"/>
              <a:t>Write out the headers Date, Time, Priority, Classification, Description, Source IP and Destination IP to a file names alert_data.csv on the desktop.  </a:t>
            </a:r>
          </a:p>
          <a:p>
            <a:r>
              <a:rPr lang="en-US" dirty="0"/>
              <a:t>Read the file </a:t>
            </a:r>
            <a:r>
              <a:rPr lang="en-US" dirty="0" err="1"/>
              <a:t>fast_short.pcap</a:t>
            </a:r>
            <a:r>
              <a:rPr lang="en-US" dirty="0"/>
              <a:t> line by line and extract the correct data for each column.  Write that data back to alert_data.csv.</a:t>
            </a:r>
          </a:p>
          <a:p>
            <a:r>
              <a:rPr lang="en-US" dirty="0"/>
              <a:t>PowerShell .split can give a lot more fields than you are used to.  Use .count and write-host to narrow down your data searches.  Use .substring and .trim as needed.</a:t>
            </a:r>
          </a:p>
          <a:p>
            <a:r>
              <a:rPr lang="en-US" dirty="0"/>
              <a:t>You can mitigate the excessive indexes by splitting like this:</a:t>
            </a:r>
          </a:p>
          <a:p>
            <a:pPr lvl="1"/>
            <a:r>
              <a:rPr lang="en-US" dirty="0"/>
              <a:t>$dog = $</a:t>
            </a:r>
            <a:r>
              <a:rPr lang="en-US" dirty="0" err="1"/>
              <a:t>line.split</a:t>
            </a:r>
            <a:r>
              <a:rPr lang="en-US" dirty="0"/>
              <a:t>(“:”, [</a:t>
            </a:r>
            <a:r>
              <a:rPr lang="en-US" dirty="0" err="1"/>
              <a:t>System.StringSplitOptions</a:t>
            </a:r>
            <a:r>
              <a:rPr lang="en-US" dirty="0"/>
              <a:t>]::</a:t>
            </a:r>
            <a:r>
              <a:rPr lang="en-US" dirty="0" err="1"/>
              <a:t>RemoveEmptyEntries</a:t>
            </a:r>
            <a:r>
              <a:rPr lang="en-US" dirty="0"/>
              <a:t>)</a:t>
            </a:r>
          </a:p>
          <a:p>
            <a:r>
              <a:rPr lang="en-US" dirty="0"/>
              <a:t>It doesn’t get rid of all the whitespace entries but it helps.</a:t>
            </a:r>
          </a:p>
        </p:txBody>
      </p:sp>
    </p:spTree>
    <p:extLst>
      <p:ext uri="{BB962C8B-B14F-4D97-AF65-F5344CB8AC3E}">
        <p14:creationId xmlns:p14="http://schemas.microsoft.com/office/powerpoint/2010/main" val="263934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output and functionality must match mine.  As usual, you cannot use commands that we have not covered.</a:t>
            </a:r>
          </a:p>
          <a:p>
            <a:r>
              <a:rPr lang="en-US" dirty="0"/>
              <a:t>The </a:t>
            </a:r>
            <a:r>
              <a:rPr lang="en-US"/>
              <a:t>only host output </a:t>
            </a:r>
            <a:r>
              <a:rPr lang="en-US" dirty="0"/>
              <a:t>is the line “Processing is done.  Press enter to close the script “</a:t>
            </a:r>
          </a:p>
        </p:txBody>
      </p:sp>
    </p:spTree>
    <p:extLst>
      <p:ext uri="{BB962C8B-B14F-4D97-AF65-F5344CB8AC3E}">
        <p14:creationId xmlns:p14="http://schemas.microsoft.com/office/powerpoint/2010/main" val="3855862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2355</TotalTime>
  <Words>271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Mod 12 PowerShell Files and Directories Homework</vt:lpstr>
      <vt:lpstr>The Goal</vt:lpstr>
      <vt:lpstr>Basic Requirements</vt:lpstr>
      <vt:lpstr>Basic Requirements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Burkman</dc:creator>
  <cp:lastModifiedBy>Burkman</cp:lastModifiedBy>
  <cp:revision>179</cp:revision>
  <dcterms:created xsi:type="dcterms:W3CDTF">2018-01-31T19:08:51Z</dcterms:created>
  <dcterms:modified xsi:type="dcterms:W3CDTF">2023-04-24T16:50:44Z</dcterms:modified>
</cp:coreProperties>
</file>