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0" r:id="rId3"/>
    <p:sldId id="268" r:id="rId4"/>
    <p:sldId id="262" r:id="rId5"/>
    <p:sldId id="269" r:id="rId6"/>
    <p:sldId id="270" r:id="rId7"/>
    <p:sldId id="264" r:id="rId8"/>
    <p:sldId id="274" r:id="rId9"/>
    <p:sldId id="265" r:id="rId10"/>
    <p:sldId id="275" r:id="rId11"/>
    <p:sldId id="273" r:id="rId12"/>
    <p:sldId id="271" r:id="rId13"/>
    <p:sldId id="272" r:id="rId14"/>
    <p:sldId id="266" r:id="rId15"/>
    <p:sldId id="259" r:id="rId16"/>
    <p:sldId id="267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A15850-A38E-45AD-88CA-FD5E8E9A15E6}" v="44" dt="2021-03-18T01:48:4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Pomposo Luna" userId="9de2ea255f0eae63" providerId="LiveId" clId="{3FA15850-A38E-45AD-88CA-FD5E8E9A15E6}"/>
    <pc:docChg chg="undo custSel addSld modSld sldOrd">
      <pc:chgData name="Victor Pomposo Luna" userId="9de2ea255f0eae63" providerId="LiveId" clId="{3FA15850-A38E-45AD-88CA-FD5E8E9A15E6}" dt="2021-03-18T02:46:36.820" v="463" actId="113"/>
      <pc:docMkLst>
        <pc:docMk/>
      </pc:docMkLst>
      <pc:sldChg chg="modSp mod">
        <pc:chgData name="Victor Pomposo Luna" userId="9de2ea255f0eae63" providerId="LiveId" clId="{3FA15850-A38E-45AD-88CA-FD5E8E9A15E6}" dt="2021-03-18T00:59:10.912" v="0" actId="1036"/>
        <pc:sldMkLst>
          <pc:docMk/>
          <pc:sldMk cId="1362275450" sldId="256"/>
        </pc:sldMkLst>
        <pc:picChg chg="mod">
          <ac:chgData name="Victor Pomposo Luna" userId="9de2ea255f0eae63" providerId="LiveId" clId="{3FA15850-A38E-45AD-88CA-FD5E8E9A15E6}" dt="2021-03-18T00:59:10.912" v="0" actId="1036"/>
          <ac:picMkLst>
            <pc:docMk/>
            <pc:sldMk cId="1362275450" sldId="256"/>
            <ac:picMk id="4" creationId="{867F9F9F-C442-4562-92F0-9CC1167A56DD}"/>
          </ac:picMkLst>
        </pc:picChg>
      </pc:sldChg>
      <pc:sldChg chg="ord">
        <pc:chgData name="Victor Pomposo Luna" userId="9de2ea255f0eae63" providerId="LiveId" clId="{3FA15850-A38E-45AD-88CA-FD5E8E9A15E6}" dt="2021-03-18T01:02:16.918" v="19"/>
        <pc:sldMkLst>
          <pc:docMk/>
          <pc:sldMk cId="2694579411" sldId="262"/>
        </pc:sldMkLst>
      </pc:sldChg>
      <pc:sldChg chg="delSp mod">
        <pc:chgData name="Victor Pomposo Luna" userId="9de2ea255f0eae63" providerId="LiveId" clId="{3FA15850-A38E-45AD-88CA-FD5E8E9A15E6}" dt="2021-03-18T01:12:52.568" v="26" actId="478"/>
        <pc:sldMkLst>
          <pc:docMk/>
          <pc:sldMk cId="627702353" sldId="265"/>
        </pc:sldMkLst>
        <pc:picChg chg="del">
          <ac:chgData name="Victor Pomposo Luna" userId="9de2ea255f0eae63" providerId="LiveId" clId="{3FA15850-A38E-45AD-88CA-FD5E8E9A15E6}" dt="2021-03-18T01:12:52.568" v="26" actId="478"/>
          <ac:picMkLst>
            <pc:docMk/>
            <pc:sldMk cId="627702353" sldId="265"/>
            <ac:picMk id="7" creationId="{867BB463-F6D5-40FE-A478-9AA884ECF9A7}"/>
          </ac:picMkLst>
        </pc:picChg>
        <pc:picChg chg="del">
          <ac:chgData name="Victor Pomposo Luna" userId="9de2ea255f0eae63" providerId="LiveId" clId="{3FA15850-A38E-45AD-88CA-FD5E8E9A15E6}" dt="2021-03-18T01:03:36.865" v="22" actId="478"/>
          <ac:picMkLst>
            <pc:docMk/>
            <pc:sldMk cId="627702353" sldId="265"/>
            <ac:picMk id="9" creationId="{E30F66B8-E933-4710-A55C-91CF8444244A}"/>
          </ac:picMkLst>
        </pc:picChg>
        <pc:picChg chg="del">
          <ac:chgData name="Victor Pomposo Luna" userId="9de2ea255f0eae63" providerId="LiveId" clId="{3FA15850-A38E-45AD-88CA-FD5E8E9A15E6}" dt="2021-03-18T01:03:37.611" v="23" actId="478"/>
          <ac:picMkLst>
            <pc:docMk/>
            <pc:sldMk cId="627702353" sldId="265"/>
            <ac:picMk id="11" creationId="{FEE60EDD-0A09-4D90-AB86-012FF42CCC87}"/>
          </ac:picMkLst>
        </pc:picChg>
      </pc:sldChg>
      <pc:sldChg chg="addSp modSp mod">
        <pc:chgData name="Victor Pomposo Luna" userId="9de2ea255f0eae63" providerId="LiveId" clId="{3FA15850-A38E-45AD-88CA-FD5E8E9A15E6}" dt="2021-03-18T01:19:24.993" v="34" actId="732"/>
        <pc:sldMkLst>
          <pc:docMk/>
          <pc:sldMk cId="873905019" sldId="266"/>
        </pc:sldMkLst>
        <pc:picChg chg="add mod modCrop">
          <ac:chgData name="Victor Pomposo Luna" userId="9de2ea255f0eae63" providerId="LiveId" clId="{3FA15850-A38E-45AD-88CA-FD5E8E9A15E6}" dt="2021-03-18T01:19:15.082" v="33" actId="1076"/>
          <ac:picMkLst>
            <pc:docMk/>
            <pc:sldMk cId="873905019" sldId="266"/>
            <ac:picMk id="4" creationId="{7AFEAB4F-9A42-4459-9C14-94ADCB40F90C}"/>
          </ac:picMkLst>
        </pc:picChg>
        <pc:picChg chg="mod modCrop">
          <ac:chgData name="Victor Pomposo Luna" userId="9de2ea255f0eae63" providerId="LiveId" clId="{3FA15850-A38E-45AD-88CA-FD5E8E9A15E6}" dt="2021-03-18T01:19:24.993" v="34" actId="732"/>
          <ac:picMkLst>
            <pc:docMk/>
            <pc:sldMk cId="873905019" sldId="266"/>
            <ac:picMk id="5" creationId="{EE8DAA62-E4D5-4943-BAE4-999AEBEC8BA8}"/>
          </ac:picMkLst>
        </pc:picChg>
      </pc:sldChg>
      <pc:sldChg chg="modSp mod">
        <pc:chgData name="Victor Pomposo Luna" userId="9de2ea255f0eae63" providerId="LiveId" clId="{3FA15850-A38E-45AD-88CA-FD5E8E9A15E6}" dt="2021-03-18T02:46:36.820" v="463" actId="113"/>
        <pc:sldMkLst>
          <pc:docMk/>
          <pc:sldMk cId="3806328254" sldId="267"/>
        </pc:sldMkLst>
        <pc:spChg chg="mod">
          <ac:chgData name="Victor Pomposo Luna" userId="9de2ea255f0eae63" providerId="LiveId" clId="{3FA15850-A38E-45AD-88CA-FD5E8E9A15E6}" dt="2021-03-18T02:46:36.820" v="463" actId="113"/>
          <ac:spMkLst>
            <pc:docMk/>
            <pc:sldMk cId="3806328254" sldId="267"/>
            <ac:spMk id="3" creationId="{C3FA56AE-F971-4209-99E7-4F273F524A3B}"/>
          </ac:spMkLst>
        </pc:spChg>
        <pc:picChg chg="mod">
          <ac:chgData name="Victor Pomposo Luna" userId="9de2ea255f0eae63" providerId="LiveId" clId="{3FA15850-A38E-45AD-88CA-FD5E8E9A15E6}" dt="2021-03-18T02:46:23.075" v="458" actId="1076"/>
          <ac:picMkLst>
            <pc:docMk/>
            <pc:sldMk cId="3806328254" sldId="267"/>
            <ac:picMk id="8" creationId="{FCFBAEB1-7454-467C-A4B3-3535CDF9E8B6}"/>
          </ac:picMkLst>
        </pc:picChg>
        <pc:picChg chg="mod">
          <ac:chgData name="Victor Pomposo Luna" userId="9de2ea255f0eae63" providerId="LiveId" clId="{3FA15850-A38E-45AD-88CA-FD5E8E9A15E6}" dt="2021-03-18T02:46:23.075" v="458" actId="1076"/>
          <ac:picMkLst>
            <pc:docMk/>
            <pc:sldMk cId="3806328254" sldId="267"/>
            <ac:picMk id="10" creationId="{95273385-49B7-4C9A-B5AF-312D49557C2F}"/>
          </ac:picMkLst>
        </pc:picChg>
      </pc:sldChg>
      <pc:sldChg chg="add ord">
        <pc:chgData name="Victor Pomposo Luna" userId="9de2ea255f0eae63" providerId="LiveId" clId="{3FA15850-A38E-45AD-88CA-FD5E8E9A15E6}" dt="2021-03-18T00:59:20.427" v="3"/>
        <pc:sldMkLst>
          <pc:docMk/>
          <pc:sldMk cId="1253807358" sldId="268"/>
        </pc:sldMkLst>
      </pc:sldChg>
      <pc:sldChg chg="addSp delSp modSp new mod">
        <pc:chgData name="Victor Pomposo Luna" userId="9de2ea255f0eae63" providerId="LiveId" clId="{3FA15850-A38E-45AD-88CA-FD5E8E9A15E6}" dt="2021-03-18T01:01:05.111" v="10" actId="14100"/>
        <pc:sldMkLst>
          <pc:docMk/>
          <pc:sldMk cId="1331256102" sldId="269"/>
        </pc:sldMkLst>
        <pc:spChg chg="del">
          <ac:chgData name="Victor Pomposo Luna" userId="9de2ea255f0eae63" providerId="LiveId" clId="{3FA15850-A38E-45AD-88CA-FD5E8E9A15E6}" dt="2021-03-18T01:00:57.863" v="8" actId="478"/>
          <ac:spMkLst>
            <pc:docMk/>
            <pc:sldMk cId="1331256102" sldId="269"/>
            <ac:spMk id="2" creationId="{A66C6718-7E09-4B5E-A940-3709465F7214}"/>
          </ac:spMkLst>
        </pc:spChg>
        <pc:spChg chg="del">
          <ac:chgData name="Victor Pomposo Luna" userId="9de2ea255f0eae63" providerId="LiveId" clId="{3FA15850-A38E-45AD-88CA-FD5E8E9A15E6}" dt="2021-03-18T01:00:52.018" v="7" actId="478"/>
          <ac:spMkLst>
            <pc:docMk/>
            <pc:sldMk cId="1331256102" sldId="269"/>
            <ac:spMk id="3" creationId="{F0D28DA5-7044-4774-9B49-9C337299B95D}"/>
          </ac:spMkLst>
        </pc:spChg>
        <pc:picChg chg="add mod">
          <ac:chgData name="Victor Pomposo Luna" userId="9de2ea255f0eae63" providerId="LiveId" clId="{3FA15850-A38E-45AD-88CA-FD5E8E9A15E6}" dt="2021-03-18T01:01:05.111" v="10" actId="14100"/>
          <ac:picMkLst>
            <pc:docMk/>
            <pc:sldMk cId="1331256102" sldId="269"/>
            <ac:picMk id="5" creationId="{B5B0CA31-0256-4656-9D7B-1A910E2B91E7}"/>
          </ac:picMkLst>
        </pc:picChg>
      </pc:sldChg>
      <pc:sldChg chg="addSp delSp modSp new mod">
        <pc:chgData name="Victor Pomposo Luna" userId="9de2ea255f0eae63" providerId="LiveId" clId="{3FA15850-A38E-45AD-88CA-FD5E8E9A15E6}" dt="2021-03-18T01:02:01.053" v="17" actId="14100"/>
        <pc:sldMkLst>
          <pc:docMk/>
          <pc:sldMk cId="2966241458" sldId="270"/>
        </pc:sldMkLst>
        <pc:spChg chg="del">
          <ac:chgData name="Victor Pomposo Luna" userId="9de2ea255f0eae63" providerId="LiveId" clId="{3FA15850-A38E-45AD-88CA-FD5E8E9A15E6}" dt="2021-03-18T01:01:56.281" v="15" actId="478"/>
          <ac:spMkLst>
            <pc:docMk/>
            <pc:sldMk cId="2966241458" sldId="270"/>
            <ac:spMk id="2" creationId="{2B465E41-87C3-4987-BE13-3F82249577D5}"/>
          </ac:spMkLst>
        </pc:spChg>
        <pc:spChg chg="del">
          <ac:chgData name="Victor Pomposo Luna" userId="9de2ea255f0eae63" providerId="LiveId" clId="{3FA15850-A38E-45AD-88CA-FD5E8E9A15E6}" dt="2021-03-18T01:01:57.700" v="16" actId="478"/>
          <ac:spMkLst>
            <pc:docMk/>
            <pc:sldMk cId="2966241458" sldId="270"/>
            <ac:spMk id="3" creationId="{E76618D7-4644-4661-B83A-18D61E0944B9}"/>
          </ac:spMkLst>
        </pc:spChg>
        <pc:picChg chg="add mod">
          <ac:chgData name="Victor Pomposo Luna" userId="9de2ea255f0eae63" providerId="LiveId" clId="{3FA15850-A38E-45AD-88CA-FD5E8E9A15E6}" dt="2021-03-18T01:02:01.053" v="17" actId="14100"/>
          <ac:picMkLst>
            <pc:docMk/>
            <pc:sldMk cId="2966241458" sldId="270"/>
            <ac:picMk id="5" creationId="{9FC4E4FC-9739-4D7D-9EE6-A95E79AC6C9A}"/>
          </ac:picMkLst>
        </pc:picChg>
      </pc:sldChg>
      <pc:sldChg chg="delSp modSp add mod">
        <pc:chgData name="Victor Pomposo Luna" userId="9de2ea255f0eae63" providerId="LiveId" clId="{3FA15850-A38E-45AD-88CA-FD5E8E9A15E6}" dt="2021-03-18T01:43:27.649" v="65" actId="1076"/>
        <pc:sldMkLst>
          <pc:docMk/>
          <pc:sldMk cId="2414185790" sldId="271"/>
        </pc:sldMkLst>
        <pc:picChg chg="mod">
          <ac:chgData name="Victor Pomposo Luna" userId="9de2ea255f0eae63" providerId="LiveId" clId="{3FA15850-A38E-45AD-88CA-FD5E8E9A15E6}" dt="2021-03-18T01:43:27.649" v="65" actId="1076"/>
          <ac:picMkLst>
            <pc:docMk/>
            <pc:sldMk cId="2414185790" sldId="271"/>
            <ac:picMk id="9" creationId="{E30F66B8-E933-4710-A55C-91CF8444244A}"/>
          </ac:picMkLst>
        </pc:picChg>
        <pc:picChg chg="del">
          <ac:chgData name="Victor Pomposo Luna" userId="9de2ea255f0eae63" providerId="LiveId" clId="{3FA15850-A38E-45AD-88CA-FD5E8E9A15E6}" dt="2021-03-18T01:03:44.039" v="24" actId="478"/>
          <ac:picMkLst>
            <pc:docMk/>
            <pc:sldMk cId="2414185790" sldId="271"/>
            <ac:picMk id="11" creationId="{FEE60EDD-0A09-4D90-AB86-012FF42CCC87}"/>
          </ac:picMkLst>
        </pc:picChg>
      </pc:sldChg>
      <pc:sldChg chg="add">
        <pc:chgData name="Victor Pomposo Luna" userId="9de2ea255f0eae63" providerId="LiveId" clId="{3FA15850-A38E-45AD-88CA-FD5E8E9A15E6}" dt="2021-03-18T01:03:33.504" v="21"/>
        <pc:sldMkLst>
          <pc:docMk/>
          <pc:sldMk cId="1858751349" sldId="272"/>
        </pc:sldMkLst>
      </pc:sldChg>
      <pc:sldChg chg="add">
        <pc:chgData name="Victor Pomposo Luna" userId="9de2ea255f0eae63" providerId="LiveId" clId="{3FA15850-A38E-45AD-88CA-FD5E8E9A15E6}" dt="2021-03-18T01:12:50.422" v="25"/>
        <pc:sldMkLst>
          <pc:docMk/>
          <pc:sldMk cId="2213881027" sldId="273"/>
        </pc:sldMkLst>
      </pc:sldChg>
      <pc:sldChg chg="addSp delSp modSp new mod">
        <pc:chgData name="Victor Pomposo Luna" userId="9de2ea255f0eae63" providerId="LiveId" clId="{3FA15850-A38E-45AD-88CA-FD5E8E9A15E6}" dt="2021-03-18T01:35:05.652" v="63" actId="478"/>
        <pc:sldMkLst>
          <pc:docMk/>
          <pc:sldMk cId="3317469478" sldId="274"/>
        </pc:sldMkLst>
        <pc:spChg chg="mod">
          <ac:chgData name="Victor Pomposo Luna" userId="9de2ea255f0eae63" providerId="LiveId" clId="{3FA15850-A38E-45AD-88CA-FD5E8E9A15E6}" dt="2021-03-18T01:34:36.894" v="60" actId="20577"/>
          <ac:spMkLst>
            <pc:docMk/>
            <pc:sldMk cId="3317469478" sldId="274"/>
            <ac:spMk id="2" creationId="{0C799515-E3C4-4D96-978E-F2F4F28806AE}"/>
          </ac:spMkLst>
        </pc:spChg>
        <pc:spChg chg="del">
          <ac:chgData name="Victor Pomposo Luna" userId="9de2ea255f0eae63" providerId="LiveId" clId="{3FA15850-A38E-45AD-88CA-FD5E8E9A15E6}" dt="2021-03-18T01:35:05.652" v="63" actId="478"/>
          <ac:spMkLst>
            <pc:docMk/>
            <pc:sldMk cId="3317469478" sldId="274"/>
            <ac:spMk id="3" creationId="{4B29B654-1EE6-44DD-9939-B855EC8FCF8E}"/>
          </ac:spMkLst>
        </pc:spChg>
        <pc:picChg chg="add mod">
          <ac:chgData name="Victor Pomposo Luna" userId="9de2ea255f0eae63" providerId="LiveId" clId="{3FA15850-A38E-45AD-88CA-FD5E8E9A15E6}" dt="2021-03-18T01:34:45.854" v="62" actId="1076"/>
          <ac:picMkLst>
            <pc:docMk/>
            <pc:sldMk cId="3317469478" sldId="274"/>
            <ac:picMk id="1026" creationId="{D4095739-8D7A-4458-8760-C575D1B54590}"/>
          </ac:picMkLst>
        </pc:picChg>
      </pc:sldChg>
      <pc:sldChg chg="addSp delSp modSp new mod">
        <pc:chgData name="Victor Pomposo Luna" userId="9de2ea255f0eae63" providerId="LiveId" clId="{3FA15850-A38E-45AD-88CA-FD5E8E9A15E6}" dt="2021-03-18T01:48:46.987" v="166" actId="14100"/>
        <pc:sldMkLst>
          <pc:docMk/>
          <pc:sldMk cId="1348606591" sldId="275"/>
        </pc:sldMkLst>
        <pc:spChg chg="del">
          <ac:chgData name="Victor Pomposo Luna" userId="9de2ea255f0eae63" providerId="LiveId" clId="{3FA15850-A38E-45AD-88CA-FD5E8E9A15E6}" dt="2021-03-18T01:43:45.933" v="67" actId="478"/>
          <ac:spMkLst>
            <pc:docMk/>
            <pc:sldMk cId="1348606591" sldId="275"/>
            <ac:spMk id="2" creationId="{591C22CF-BE3B-4418-A85D-57ED209F4BBA}"/>
          </ac:spMkLst>
        </pc:spChg>
        <pc:spChg chg="del">
          <ac:chgData name="Victor Pomposo Luna" userId="9de2ea255f0eae63" providerId="LiveId" clId="{3FA15850-A38E-45AD-88CA-FD5E8E9A15E6}" dt="2021-03-18T01:43:45.933" v="67" actId="478"/>
          <ac:spMkLst>
            <pc:docMk/>
            <pc:sldMk cId="1348606591" sldId="275"/>
            <ac:spMk id="3" creationId="{DF902D2D-1DAC-4E02-B825-2443BB977CCD}"/>
          </ac:spMkLst>
        </pc:spChg>
        <pc:picChg chg="add mod">
          <ac:chgData name="Victor Pomposo Luna" userId="9de2ea255f0eae63" providerId="LiveId" clId="{3FA15850-A38E-45AD-88CA-FD5E8E9A15E6}" dt="2021-03-18T01:45:26.967" v="104" actId="1076"/>
          <ac:picMkLst>
            <pc:docMk/>
            <pc:sldMk cId="1348606591" sldId="275"/>
            <ac:picMk id="5" creationId="{D07928C1-A818-436F-8B9F-52BFFB1752C1}"/>
          </ac:picMkLst>
        </pc:picChg>
        <pc:picChg chg="add mod">
          <ac:chgData name="Victor Pomposo Luna" userId="9de2ea255f0eae63" providerId="LiveId" clId="{3FA15850-A38E-45AD-88CA-FD5E8E9A15E6}" dt="2021-03-18T01:45:22.454" v="103" actId="1076"/>
          <ac:picMkLst>
            <pc:docMk/>
            <pc:sldMk cId="1348606591" sldId="275"/>
            <ac:picMk id="7" creationId="{86190CA4-0A89-4BD1-B3C4-71D81F45EE8D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8" creationId="{91FFE08E-FB8C-463D-800C-5E4EA3B42FBB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9" creationId="{C0D12F11-2917-4723-9975-BAA238AA9B52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10" creationId="{9FA50A23-70BA-4D99-8A36-5BAD9727839B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11" creationId="{2D3B32B0-3E85-4991-94C1-61670BBD5E06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12" creationId="{DB1ED60B-C77F-4934-B22C-F2C3DA85DBDC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13" creationId="{675D3036-3FF3-4B7F-B6F2-EC3EF6F8BFA7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14" creationId="{A969F3D8-2172-40CB-B304-7A6C8B5169A4}"/>
          </ac:picMkLst>
        </pc:picChg>
        <pc:picChg chg="add del mod">
          <ac:chgData name="Victor Pomposo Luna" userId="9de2ea255f0eae63" providerId="LiveId" clId="{3FA15850-A38E-45AD-88CA-FD5E8E9A15E6}" dt="2021-03-18T01:44:49.235" v="90" actId="478"/>
          <ac:picMkLst>
            <pc:docMk/>
            <pc:sldMk cId="1348606591" sldId="275"/>
            <ac:picMk id="15" creationId="{03432500-026E-4D44-98D8-6F80C3F8DDA9}"/>
          </ac:picMkLst>
        </pc:picChg>
        <pc:picChg chg="add del mod">
          <ac:chgData name="Victor Pomposo Luna" userId="9de2ea255f0eae63" providerId="LiveId" clId="{3FA15850-A38E-45AD-88CA-FD5E8E9A15E6}" dt="2021-03-18T01:44:43.021" v="88" actId="478"/>
          <ac:picMkLst>
            <pc:docMk/>
            <pc:sldMk cId="1348606591" sldId="275"/>
            <ac:picMk id="16" creationId="{4BB4CCDC-59B9-4457-94A6-8DC2C06C10CB}"/>
          </ac:picMkLst>
        </pc:picChg>
        <pc:picChg chg="add del mod">
          <ac:chgData name="Victor Pomposo Luna" userId="9de2ea255f0eae63" providerId="LiveId" clId="{3FA15850-A38E-45AD-88CA-FD5E8E9A15E6}" dt="2021-03-18T01:44:43.021" v="88" actId="478"/>
          <ac:picMkLst>
            <pc:docMk/>
            <pc:sldMk cId="1348606591" sldId="275"/>
            <ac:picMk id="17" creationId="{153D22B6-5DA9-4015-8F2A-B28519C05972}"/>
          </ac:picMkLst>
        </pc:picChg>
        <pc:picChg chg="add mod">
          <ac:chgData name="Victor Pomposo Luna" userId="9de2ea255f0eae63" providerId="LiveId" clId="{3FA15850-A38E-45AD-88CA-FD5E8E9A15E6}" dt="2021-03-18T01:45:26.967" v="104" actId="1076"/>
          <ac:picMkLst>
            <pc:docMk/>
            <pc:sldMk cId="1348606591" sldId="275"/>
            <ac:picMk id="18" creationId="{6D6E2197-4822-429D-B2A0-610E28481922}"/>
          </ac:picMkLst>
        </pc:picChg>
        <pc:picChg chg="add mod">
          <ac:chgData name="Victor Pomposo Luna" userId="9de2ea255f0eae63" providerId="LiveId" clId="{3FA15850-A38E-45AD-88CA-FD5E8E9A15E6}" dt="2021-03-18T01:45:26.967" v="104" actId="1076"/>
          <ac:picMkLst>
            <pc:docMk/>
            <pc:sldMk cId="1348606591" sldId="275"/>
            <ac:picMk id="19" creationId="{0FE1D987-2782-4577-9A77-D86DF6F19A0E}"/>
          </ac:picMkLst>
        </pc:picChg>
        <pc:picChg chg="add mod">
          <ac:chgData name="Victor Pomposo Luna" userId="9de2ea255f0eae63" providerId="LiveId" clId="{3FA15850-A38E-45AD-88CA-FD5E8E9A15E6}" dt="2021-03-18T01:45:22.454" v="103" actId="1076"/>
          <ac:picMkLst>
            <pc:docMk/>
            <pc:sldMk cId="1348606591" sldId="275"/>
            <ac:picMk id="20" creationId="{A651FA16-9509-4F35-89B7-1F2F7405A720}"/>
          </ac:picMkLst>
        </pc:picChg>
        <pc:picChg chg="add mod">
          <ac:chgData name="Victor Pomposo Luna" userId="9de2ea255f0eae63" providerId="LiveId" clId="{3FA15850-A38E-45AD-88CA-FD5E8E9A15E6}" dt="2021-03-18T01:45:22.454" v="103" actId="1076"/>
          <ac:picMkLst>
            <pc:docMk/>
            <pc:sldMk cId="1348606591" sldId="275"/>
            <ac:picMk id="21" creationId="{0FCE1721-69BE-4AB1-B5C7-BA4F64216D2C}"/>
          </ac:picMkLst>
        </pc:picChg>
        <pc:picChg chg="add mod">
          <ac:chgData name="Victor Pomposo Luna" userId="9de2ea255f0eae63" providerId="LiveId" clId="{3FA15850-A38E-45AD-88CA-FD5E8E9A15E6}" dt="2021-03-18T01:45:40.254" v="106" actId="1076"/>
          <ac:picMkLst>
            <pc:docMk/>
            <pc:sldMk cId="1348606591" sldId="275"/>
            <ac:picMk id="22" creationId="{A4DE3578-8323-4611-A3DA-09FABDA30851}"/>
          </ac:picMkLst>
        </pc:picChg>
        <pc:picChg chg="add mod">
          <ac:chgData name="Victor Pomposo Luna" userId="9de2ea255f0eae63" providerId="LiveId" clId="{3FA15850-A38E-45AD-88CA-FD5E8E9A15E6}" dt="2021-03-18T01:45:50.849" v="112" actId="1076"/>
          <ac:picMkLst>
            <pc:docMk/>
            <pc:sldMk cId="1348606591" sldId="275"/>
            <ac:picMk id="23" creationId="{649AA5E4-3F8C-4BEA-A9C9-B26B3DFCCF92}"/>
          </ac:picMkLst>
        </pc:picChg>
        <pc:picChg chg="add mod">
          <ac:chgData name="Victor Pomposo Luna" userId="9de2ea255f0eae63" providerId="LiveId" clId="{3FA15850-A38E-45AD-88CA-FD5E8E9A15E6}" dt="2021-03-18T01:45:55.254" v="114" actId="1076"/>
          <ac:picMkLst>
            <pc:docMk/>
            <pc:sldMk cId="1348606591" sldId="275"/>
            <ac:picMk id="24" creationId="{E819BD02-2AA8-4749-9318-89A44B93FDA2}"/>
          </ac:picMkLst>
        </pc:picChg>
        <pc:picChg chg="add mod">
          <ac:chgData name="Victor Pomposo Luna" userId="9de2ea255f0eae63" providerId="LiveId" clId="{3FA15850-A38E-45AD-88CA-FD5E8E9A15E6}" dt="2021-03-18T01:45:53.762" v="113" actId="1076"/>
          <ac:picMkLst>
            <pc:docMk/>
            <pc:sldMk cId="1348606591" sldId="275"/>
            <ac:picMk id="25" creationId="{76E39551-F628-4AD2-8C13-F0F2587261C1}"/>
          </ac:picMkLst>
        </pc:picChg>
        <pc:picChg chg="add mod">
          <ac:chgData name="Victor Pomposo Luna" userId="9de2ea255f0eae63" providerId="LiveId" clId="{3FA15850-A38E-45AD-88CA-FD5E8E9A15E6}" dt="2021-03-18T01:46:03.899" v="117" actId="1076"/>
          <ac:picMkLst>
            <pc:docMk/>
            <pc:sldMk cId="1348606591" sldId="275"/>
            <ac:picMk id="26" creationId="{588062A5-E3E5-472C-BACA-DCF1E5C6C8E6}"/>
          </ac:picMkLst>
        </pc:picChg>
        <pc:picChg chg="add mod">
          <ac:chgData name="Victor Pomposo Luna" userId="9de2ea255f0eae63" providerId="LiveId" clId="{3FA15850-A38E-45AD-88CA-FD5E8E9A15E6}" dt="2021-03-18T01:46:06.375" v="119" actId="1076"/>
          <ac:picMkLst>
            <pc:docMk/>
            <pc:sldMk cId="1348606591" sldId="275"/>
            <ac:picMk id="27" creationId="{00143312-9B45-424F-866C-FB4EAED0D1A5}"/>
          </ac:picMkLst>
        </pc:picChg>
        <pc:picChg chg="add mod">
          <ac:chgData name="Victor Pomposo Luna" userId="9de2ea255f0eae63" providerId="LiveId" clId="{3FA15850-A38E-45AD-88CA-FD5E8E9A15E6}" dt="2021-03-18T01:46:15.885" v="121" actId="1076"/>
          <ac:picMkLst>
            <pc:docMk/>
            <pc:sldMk cId="1348606591" sldId="275"/>
            <ac:picMk id="28" creationId="{E10A68C5-396E-4D86-B997-069C704A5201}"/>
          </ac:picMkLst>
        </pc:picChg>
        <pc:picChg chg="add mod">
          <ac:chgData name="Victor Pomposo Luna" userId="9de2ea255f0eae63" providerId="LiveId" clId="{3FA15850-A38E-45AD-88CA-FD5E8E9A15E6}" dt="2021-03-18T01:46:15.885" v="121" actId="1076"/>
          <ac:picMkLst>
            <pc:docMk/>
            <pc:sldMk cId="1348606591" sldId="275"/>
            <ac:picMk id="29" creationId="{A5219D06-35C8-4538-A0FE-16014ABA1EAA}"/>
          </ac:picMkLst>
        </pc:picChg>
        <pc:picChg chg="add mod">
          <ac:chgData name="Victor Pomposo Luna" userId="9de2ea255f0eae63" providerId="LiveId" clId="{3FA15850-A38E-45AD-88CA-FD5E8E9A15E6}" dt="2021-03-18T01:48:31.511" v="160" actId="1076"/>
          <ac:picMkLst>
            <pc:docMk/>
            <pc:sldMk cId="1348606591" sldId="275"/>
            <ac:picMk id="2050" creationId="{EA26E1D6-4902-4271-8697-076584F1CB22}"/>
          </ac:picMkLst>
        </pc:picChg>
        <pc:cxnChg chg="add">
          <ac:chgData name="Victor Pomposo Luna" userId="9de2ea255f0eae63" providerId="LiveId" clId="{3FA15850-A38E-45AD-88CA-FD5E8E9A15E6}" dt="2021-03-18T01:46:27.123" v="122" actId="11529"/>
          <ac:cxnSpMkLst>
            <pc:docMk/>
            <pc:sldMk cId="1348606591" sldId="275"/>
            <ac:cxnSpMk id="31" creationId="{A50DE3A8-F38D-47CC-ABE8-43EE8442CAD7}"/>
          </ac:cxnSpMkLst>
        </pc:cxnChg>
        <pc:cxnChg chg="add mod">
          <ac:chgData name="Victor Pomposo Luna" userId="9de2ea255f0eae63" providerId="LiveId" clId="{3FA15850-A38E-45AD-88CA-FD5E8E9A15E6}" dt="2021-03-18T01:46:32.610" v="125" actId="14100"/>
          <ac:cxnSpMkLst>
            <pc:docMk/>
            <pc:sldMk cId="1348606591" sldId="275"/>
            <ac:cxnSpMk id="32" creationId="{FCBB9900-3670-49CC-8FCC-FA040B1D2995}"/>
          </ac:cxnSpMkLst>
        </pc:cxnChg>
        <pc:cxnChg chg="add mod">
          <ac:chgData name="Victor Pomposo Luna" userId="9de2ea255f0eae63" providerId="LiveId" clId="{3FA15850-A38E-45AD-88CA-FD5E8E9A15E6}" dt="2021-03-18T01:46:38.576" v="128" actId="14100"/>
          <ac:cxnSpMkLst>
            <pc:docMk/>
            <pc:sldMk cId="1348606591" sldId="275"/>
            <ac:cxnSpMk id="35" creationId="{B6D9CD25-87A9-4094-9A58-40F5127D9E66}"/>
          </ac:cxnSpMkLst>
        </pc:cxnChg>
        <pc:cxnChg chg="add mod">
          <ac:chgData name="Victor Pomposo Luna" userId="9de2ea255f0eae63" providerId="LiveId" clId="{3FA15850-A38E-45AD-88CA-FD5E8E9A15E6}" dt="2021-03-18T01:46:43.117" v="131" actId="14100"/>
          <ac:cxnSpMkLst>
            <pc:docMk/>
            <pc:sldMk cId="1348606591" sldId="275"/>
            <ac:cxnSpMk id="38" creationId="{911D5683-4AC5-4B08-9F23-436845EA8774}"/>
          </ac:cxnSpMkLst>
        </pc:cxnChg>
        <pc:cxnChg chg="add mod">
          <ac:chgData name="Victor Pomposo Luna" userId="9de2ea255f0eae63" providerId="LiveId" clId="{3FA15850-A38E-45AD-88CA-FD5E8E9A15E6}" dt="2021-03-18T01:46:49.331" v="134" actId="14100"/>
          <ac:cxnSpMkLst>
            <pc:docMk/>
            <pc:sldMk cId="1348606591" sldId="275"/>
            <ac:cxnSpMk id="41" creationId="{D547DECE-B346-4B71-B4FF-6E71E78C8E57}"/>
          </ac:cxnSpMkLst>
        </pc:cxnChg>
        <pc:cxnChg chg="add mod">
          <ac:chgData name="Victor Pomposo Luna" userId="9de2ea255f0eae63" providerId="LiveId" clId="{3FA15850-A38E-45AD-88CA-FD5E8E9A15E6}" dt="2021-03-18T01:46:54.114" v="137" actId="14100"/>
          <ac:cxnSpMkLst>
            <pc:docMk/>
            <pc:sldMk cId="1348606591" sldId="275"/>
            <ac:cxnSpMk id="44" creationId="{E90110AF-08D2-4946-8665-B9F1036C7EF6}"/>
          </ac:cxnSpMkLst>
        </pc:cxnChg>
        <pc:cxnChg chg="add mod">
          <ac:chgData name="Victor Pomposo Luna" userId="9de2ea255f0eae63" providerId="LiveId" clId="{3FA15850-A38E-45AD-88CA-FD5E8E9A15E6}" dt="2021-03-18T01:47:00.226" v="140" actId="14100"/>
          <ac:cxnSpMkLst>
            <pc:docMk/>
            <pc:sldMk cId="1348606591" sldId="275"/>
            <ac:cxnSpMk id="47" creationId="{9D56D897-73D4-499F-BD46-8358BFABCBA3}"/>
          </ac:cxnSpMkLst>
        </pc:cxnChg>
        <pc:cxnChg chg="add mod">
          <ac:chgData name="Victor Pomposo Luna" userId="9de2ea255f0eae63" providerId="LiveId" clId="{3FA15850-A38E-45AD-88CA-FD5E8E9A15E6}" dt="2021-03-18T01:47:05.122" v="143" actId="14100"/>
          <ac:cxnSpMkLst>
            <pc:docMk/>
            <pc:sldMk cId="1348606591" sldId="275"/>
            <ac:cxnSpMk id="50" creationId="{A413B904-7B15-463E-A495-703DFC0D9030}"/>
          </ac:cxnSpMkLst>
        </pc:cxnChg>
        <pc:cxnChg chg="add mod">
          <ac:chgData name="Victor Pomposo Luna" userId="9de2ea255f0eae63" providerId="LiveId" clId="{3FA15850-A38E-45AD-88CA-FD5E8E9A15E6}" dt="2021-03-18T01:47:11.385" v="146" actId="14100"/>
          <ac:cxnSpMkLst>
            <pc:docMk/>
            <pc:sldMk cId="1348606591" sldId="275"/>
            <ac:cxnSpMk id="53" creationId="{15CEFFA6-7FCB-4461-9DE5-9D9A0B981AA8}"/>
          </ac:cxnSpMkLst>
        </pc:cxnChg>
        <pc:cxnChg chg="add mod">
          <ac:chgData name="Victor Pomposo Luna" userId="9de2ea255f0eae63" providerId="LiveId" clId="{3FA15850-A38E-45AD-88CA-FD5E8E9A15E6}" dt="2021-03-18T01:47:15.783" v="149" actId="14100"/>
          <ac:cxnSpMkLst>
            <pc:docMk/>
            <pc:sldMk cId="1348606591" sldId="275"/>
            <ac:cxnSpMk id="56" creationId="{969A2E45-946B-4BA2-95F5-2C200BB3196D}"/>
          </ac:cxnSpMkLst>
        </pc:cxnChg>
        <pc:cxnChg chg="add mod">
          <ac:chgData name="Victor Pomposo Luna" userId="9de2ea255f0eae63" providerId="LiveId" clId="{3FA15850-A38E-45AD-88CA-FD5E8E9A15E6}" dt="2021-03-18T01:47:20.803" v="152" actId="14100"/>
          <ac:cxnSpMkLst>
            <pc:docMk/>
            <pc:sldMk cId="1348606591" sldId="275"/>
            <ac:cxnSpMk id="59" creationId="{8ADC62CE-C822-49E3-BE59-81A01DDC530C}"/>
          </ac:cxnSpMkLst>
        </pc:cxnChg>
        <pc:cxnChg chg="add mod">
          <ac:chgData name="Victor Pomposo Luna" userId="9de2ea255f0eae63" providerId="LiveId" clId="{3FA15850-A38E-45AD-88CA-FD5E8E9A15E6}" dt="2021-03-18T01:47:25.997" v="155" actId="14100"/>
          <ac:cxnSpMkLst>
            <pc:docMk/>
            <pc:sldMk cId="1348606591" sldId="275"/>
            <ac:cxnSpMk id="62" creationId="{465D1C32-E1B9-4A7A-B06F-C6713C9AB588}"/>
          </ac:cxnSpMkLst>
        </pc:cxnChg>
        <pc:cxnChg chg="add mod">
          <ac:chgData name="Victor Pomposo Luna" userId="9de2ea255f0eae63" providerId="LiveId" clId="{3FA15850-A38E-45AD-88CA-FD5E8E9A15E6}" dt="2021-03-18T01:48:41.025" v="163" actId="14100"/>
          <ac:cxnSpMkLst>
            <pc:docMk/>
            <pc:sldMk cId="1348606591" sldId="275"/>
            <ac:cxnSpMk id="66" creationId="{6D3130A7-6C98-49C1-8538-BAF6C0EFD564}"/>
          </ac:cxnSpMkLst>
        </pc:cxnChg>
        <pc:cxnChg chg="add mod">
          <ac:chgData name="Victor Pomposo Luna" userId="9de2ea255f0eae63" providerId="LiveId" clId="{3FA15850-A38E-45AD-88CA-FD5E8E9A15E6}" dt="2021-03-18T01:48:46.987" v="166" actId="14100"/>
          <ac:cxnSpMkLst>
            <pc:docMk/>
            <pc:sldMk cId="1348606591" sldId="275"/>
            <ac:cxnSpMk id="69" creationId="{5935CFF0-2059-4437-95BF-89BD0AE02C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8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1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9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61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4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7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5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earch.ebscohost.com/login.aspx?direct=true&amp;db=edsbas&amp;AN=edsbas.5DF917BE&amp;lang=es&amp;site=eds-liv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m/VsbWBzq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áfico de cotizaciones bursátiles en pantalla">
            <a:extLst>
              <a:ext uri="{FF2B5EF4-FFF2-40B4-BE49-F238E27FC236}">
                <a16:creationId xmlns:a16="http://schemas.microsoft.com/office/drawing/2014/main" id="{867F9F9F-C442-4562-92F0-9CC1167A56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90000"/>
          </a:blip>
          <a:srcRect t="2993" r="-1" b="-1"/>
          <a:stretch/>
        </p:blipFill>
        <p:spPr>
          <a:xfrm>
            <a:off x="20" y="9535"/>
            <a:ext cx="12188932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D5AAC53-3624-41C3-A6B5-1DA97F290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4054" y="760956"/>
            <a:ext cx="6248168" cy="5486563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rgbClr val="23ADD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A9AC9-5744-476B-AE60-3D87937CF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6262" y="1407694"/>
            <a:ext cx="4511843" cy="156410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BF9F6"/>
                </a:solidFill>
              </a:rPr>
              <a:t>Distribución Binomial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2499" y="309571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3ADDC"/>
          </a:solidFill>
          <a:ln w="38100" cap="rnd">
            <a:solidFill>
              <a:srgbClr val="23ADDC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BA430-F3F6-4030-917E-7AC9AB22C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6261" y="3308684"/>
            <a:ext cx="4748143" cy="214162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806065" algn="ctr"/>
                <a:tab pos="5612130" algn="r"/>
                <a:tab pos="90170" algn="ctr"/>
                <a:tab pos="1028700" algn="l"/>
                <a:tab pos="5612130" algn="r"/>
                <a:tab pos="6324600" algn="r"/>
              </a:tabLst>
            </a:pPr>
            <a:r>
              <a:rPr lang="en-US" b="1" dirty="0">
                <a:solidFill>
                  <a:srgbClr val="FBF9F6"/>
                </a:solidFill>
                <a:effectLst/>
              </a:rPr>
              <a:t>MAT550-D</a:t>
            </a:r>
            <a:endParaRPr lang="en-US" dirty="0">
              <a:solidFill>
                <a:srgbClr val="FBF9F6"/>
              </a:solidFill>
              <a:effectLst/>
            </a:endParaRPr>
          </a:p>
          <a:p>
            <a:pPr indent="-2286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806065" algn="ctr"/>
                <a:tab pos="5612130" algn="r"/>
                <a:tab pos="90170" algn="ctr"/>
                <a:tab pos="1028700" algn="l"/>
                <a:tab pos="5612130" algn="r"/>
                <a:tab pos="6324600" algn="r"/>
              </a:tabLst>
            </a:pPr>
            <a:r>
              <a:rPr lang="en-US" b="1" dirty="0" err="1">
                <a:solidFill>
                  <a:srgbClr val="FBF9F6"/>
                </a:solidFill>
                <a:effectLst/>
              </a:rPr>
              <a:t>Estadística</a:t>
            </a:r>
            <a:r>
              <a:rPr lang="en-US" b="1" dirty="0">
                <a:solidFill>
                  <a:srgbClr val="FBF9F6"/>
                </a:solidFill>
                <a:effectLst/>
              </a:rPr>
              <a:t> </a:t>
            </a:r>
            <a:r>
              <a:rPr lang="en-US" b="1" dirty="0" err="1">
                <a:solidFill>
                  <a:srgbClr val="FBF9F6"/>
                </a:solidFill>
                <a:effectLst/>
              </a:rPr>
              <a:t>Descriptiva</a:t>
            </a:r>
            <a:r>
              <a:rPr lang="en-US" b="1" dirty="0">
                <a:solidFill>
                  <a:srgbClr val="FBF9F6"/>
                </a:solidFill>
                <a:effectLst/>
              </a:rPr>
              <a:t> e </a:t>
            </a:r>
            <a:r>
              <a:rPr lang="en-US" b="1" dirty="0" err="1">
                <a:solidFill>
                  <a:srgbClr val="FBF9F6"/>
                </a:solidFill>
                <a:effectLst/>
              </a:rPr>
              <a:t>Inferencial</a:t>
            </a:r>
            <a:endParaRPr lang="en-US" dirty="0">
              <a:solidFill>
                <a:srgbClr val="FBF9F6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BF9F6"/>
                </a:solidFill>
              </a:rPr>
              <a:t>Victor Pomposo Luna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BF9F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22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7928C1-A818-436F-8B9F-52BFFB1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7" y="2569845"/>
            <a:ext cx="81915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190CA4-0A89-4BD1-B3C4-71D81F45E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4425" y="2598420"/>
            <a:ext cx="762000" cy="6191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6E2197-4822-429D-B2A0-610E28481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07" y="3677285"/>
            <a:ext cx="819150" cy="6477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E1D987-2782-4577-9A77-D86DF6F19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57" y="3705860"/>
            <a:ext cx="762000" cy="6191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651FA16-9509-4F35-89B7-1F2F7405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457" y="3734435"/>
            <a:ext cx="819150" cy="6477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FCE1721-69BE-4AB1-B5C7-BA4F64216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007" y="3763010"/>
            <a:ext cx="762000" cy="6191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4DE3578-8323-4611-A3DA-09FABDA30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7" y="4876165"/>
            <a:ext cx="819150" cy="6477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49AA5E4-3F8C-4BEA-A9C9-B26B3DFCC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82" y="4904740"/>
            <a:ext cx="762000" cy="6191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819BD02-2AA8-4749-9318-89A44B93F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4862194"/>
            <a:ext cx="819150" cy="6477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6E39551-F628-4AD2-8C13-F0F258726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876482"/>
            <a:ext cx="762000" cy="619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88062A5-E3E5-472C-BACA-DCF1E5C6C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637" y="4890453"/>
            <a:ext cx="819150" cy="6477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143312-9B45-424F-866C-FB4EAED0D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062" y="4862194"/>
            <a:ext cx="762000" cy="6191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10A68C5-396E-4D86-B997-069C704A5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339" y="4918712"/>
            <a:ext cx="819150" cy="6477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219D06-35C8-4538-A0FE-16014ABA1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5764" y="4890453"/>
            <a:ext cx="762000" cy="6191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0DE3A8-F38D-47CC-ABE8-43EE8442CAD7}"/>
              </a:ext>
            </a:extLst>
          </p:cNvPr>
          <p:cNvCxnSpPr>
            <a:stCxn id="5" idx="2"/>
            <a:endCxn id="18" idx="0"/>
          </p:cNvCxnSpPr>
          <p:nvPr/>
        </p:nvCxnSpPr>
        <p:spPr>
          <a:xfrm flipH="1">
            <a:off x="2164082" y="3217545"/>
            <a:ext cx="1245870" cy="45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BB9900-3670-49CC-8FCC-FA040B1D2995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3409952" y="3217545"/>
            <a:ext cx="1475105" cy="488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6D9CD25-87A9-4094-9A58-40F5127D9E66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344932" y="4324985"/>
            <a:ext cx="819150" cy="551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D5683-4AC5-4B08-9F23-436845EA8774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2164082" y="4324985"/>
            <a:ext cx="762000" cy="57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547DECE-B346-4B71-B4FF-6E71E78C8E57}"/>
              </a:ext>
            </a:extLst>
          </p:cNvPr>
          <p:cNvCxnSpPr>
            <a:cxnSpLocks/>
            <a:stCxn id="19" idx="2"/>
            <a:endCxn id="24" idx="0"/>
          </p:cNvCxnSpPr>
          <p:nvPr/>
        </p:nvCxnSpPr>
        <p:spPr>
          <a:xfrm flipH="1">
            <a:off x="4191000" y="4324985"/>
            <a:ext cx="694057" cy="537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0110AF-08D2-4946-8665-B9F1036C7EF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4885057" y="4324985"/>
            <a:ext cx="829943" cy="551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D56D897-73D4-499F-BD46-8358BFABCBA3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flipH="1">
            <a:off x="7606032" y="3217545"/>
            <a:ext cx="1509393" cy="51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13B904-7B15-463E-A495-703DFC0D9030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>
            <a:off x="9115425" y="3217545"/>
            <a:ext cx="1211582" cy="545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5CEFFA6-7FCB-4461-9DE5-9D9A0B981AA8}"/>
              </a:ext>
            </a:extLst>
          </p:cNvPr>
          <p:cNvCxnSpPr>
            <a:cxnSpLocks/>
            <a:stCxn id="20" idx="2"/>
            <a:endCxn id="26" idx="0"/>
          </p:cNvCxnSpPr>
          <p:nvPr/>
        </p:nvCxnSpPr>
        <p:spPr>
          <a:xfrm flipH="1">
            <a:off x="7034212" y="4382135"/>
            <a:ext cx="571820" cy="50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9A2E45-946B-4BA2-95F5-2C200BB3196D}"/>
              </a:ext>
            </a:extLst>
          </p:cNvPr>
          <p:cNvCxnSpPr>
            <a:cxnSpLocks/>
            <a:stCxn id="20" idx="2"/>
            <a:endCxn id="27" idx="0"/>
          </p:cNvCxnSpPr>
          <p:nvPr/>
        </p:nvCxnSpPr>
        <p:spPr>
          <a:xfrm>
            <a:off x="7606032" y="4382135"/>
            <a:ext cx="661030" cy="480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DC62CE-C822-49E3-BE59-81A01DDC530C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9753914" y="4382135"/>
            <a:ext cx="573093" cy="536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5D1C32-E1B9-4A7A-B06F-C6713C9AB588}"/>
              </a:ext>
            </a:extLst>
          </p:cNvPr>
          <p:cNvCxnSpPr>
            <a:cxnSpLocks/>
            <a:stCxn id="21" idx="2"/>
            <a:endCxn id="29" idx="0"/>
          </p:cNvCxnSpPr>
          <p:nvPr/>
        </p:nvCxnSpPr>
        <p:spPr>
          <a:xfrm>
            <a:off x="10327007" y="4382135"/>
            <a:ext cx="659757" cy="508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cono De Jeringa De Vector Con Sangre Roja Para Inyección De Vacuna Contra  El Sida Con La Ilustración De Dibujos Animados Plana Aislado Sobre Fondo  Blanco . Ilustraciones Vectoriales, Clip Art Vectorizado">
            <a:extLst>
              <a:ext uri="{FF2B5EF4-FFF2-40B4-BE49-F238E27FC236}">
                <a16:creationId xmlns:a16="http://schemas.microsoft.com/office/drawing/2014/main" id="{EA26E1D6-4902-4271-8697-076584F1C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405" y="95250"/>
            <a:ext cx="2007190" cy="200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D3130A7-6C98-49C1-8538-BAF6C0EFD564}"/>
              </a:ext>
            </a:extLst>
          </p:cNvPr>
          <p:cNvCxnSpPr>
            <a:cxnSpLocks/>
            <a:stCxn id="2050" idx="2"/>
            <a:endCxn id="5" idx="0"/>
          </p:cNvCxnSpPr>
          <p:nvPr/>
        </p:nvCxnSpPr>
        <p:spPr>
          <a:xfrm flipH="1">
            <a:off x="3409952" y="2102440"/>
            <a:ext cx="2686048" cy="467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35CFF0-2059-4437-95BF-89BD0AE02C42}"/>
              </a:ext>
            </a:extLst>
          </p:cNvPr>
          <p:cNvCxnSpPr>
            <a:cxnSpLocks/>
            <a:stCxn id="2050" idx="2"/>
            <a:endCxn id="7" idx="0"/>
          </p:cNvCxnSpPr>
          <p:nvPr/>
        </p:nvCxnSpPr>
        <p:spPr>
          <a:xfrm>
            <a:off x="6096000" y="2102440"/>
            <a:ext cx="3019425" cy="495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0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AA1-5F0A-4F9F-ADD0-2300380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56AE-F971-4209-99E7-4F273F52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vacuna rusa tiene un 80% de probabilidad de tener éxito en volver inmune contra el COVID 19 al individuo que se la aplica. Por lo tanto, ¿Cuál es la probabilidad de que, si 3 personas se ponen la vacuna, 2 de ellas se vuelvan inmunes?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BB463-F6D5-40FE-A478-9AA884EC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72040"/>
            <a:ext cx="32194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AA1-5F0A-4F9F-ADD0-2300380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56AE-F971-4209-99E7-4F273F52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vacuna rusa tiene un 80% de probabilidad de tener éxito en volver inmune contra el COVID 19 al individuo que se la aplica. Por lo tanto, ¿Cuál es la probabilidad de que, si 3 personas se ponen la vacuna, 2 de ellas se vuelvan inmunes?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BB463-F6D5-40FE-A478-9AA884EC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72040"/>
            <a:ext cx="321945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F66B8-E933-4710-A55C-91CF8444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372040"/>
            <a:ext cx="32766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85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AA1-5F0A-4F9F-ADD0-2300380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56AE-F971-4209-99E7-4F273F52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vacuna rusa tiene un 80% de probabilidad de tener éxito en volver inmune contra el COVID 19 al individuo que se la aplica. Por lo tanto, ¿Cuál es la probabilidad de que, si 3 personas se ponen la vacuna, 2 de ellas se vuelvan inmunes?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BB463-F6D5-40FE-A478-9AA884ECF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3372040"/>
            <a:ext cx="3219450" cy="304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F66B8-E933-4710-A55C-91CF84442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3372040"/>
            <a:ext cx="3276600" cy="3067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60EDD-0A09-4D90-AB86-012FF42CC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325" y="3362515"/>
            <a:ext cx="31242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5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183B-4724-4522-B0DB-D19DA5F35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DAA62-E4D5-4943-BAE4-999AEBEC8B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5789" b="5338"/>
          <a:stretch/>
        </p:blipFill>
        <p:spPr>
          <a:xfrm>
            <a:off x="3302000" y="2423477"/>
            <a:ext cx="3139440" cy="33270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FEAB4F-9A42-4459-9C14-94ADCB40F9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14" b="1292"/>
          <a:stretch/>
        </p:blipFill>
        <p:spPr>
          <a:xfrm>
            <a:off x="6441440" y="2423477"/>
            <a:ext cx="2570480" cy="346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90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592A-F511-4FF8-A537-AD2DAA45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372" cy="287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BEFA3-0406-43DA-81B0-0D21788C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3982721"/>
            <a:ext cx="44386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D2E22-288E-49F0-88F3-4D9F4A86B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4"/>
          <a:stretch/>
        </p:blipFill>
        <p:spPr>
          <a:xfrm>
            <a:off x="5876925" y="5010151"/>
            <a:ext cx="2438400" cy="11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34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AA1-5F0A-4F9F-ADD0-2300380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56AE-F971-4209-99E7-4F273F52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vacuna rusa tiene un 80% de probabilidad de tener éxito en volver inmune contra el COVID 19 al individuo que se la aplica. Por lo tanto, ¿Cuál es la probabilidad de que, si 3 personas se ponen la vacuna, 2 de ellas se vuelvan inmunes?</a:t>
            </a:r>
          </a:p>
          <a:p>
            <a:endParaRPr lang="es-MX" dirty="0"/>
          </a:p>
          <a:p>
            <a:r>
              <a:rPr lang="es-MX" dirty="0"/>
              <a:t>n = 3</a:t>
            </a:r>
          </a:p>
          <a:p>
            <a:r>
              <a:rPr lang="es-MX" dirty="0"/>
              <a:t>x = 2                           </a:t>
            </a:r>
            <a:r>
              <a:rPr lang="es-MX" b="1" dirty="0"/>
              <a:t>X: </a:t>
            </a:r>
            <a:r>
              <a:rPr lang="es-MX" dirty="0"/>
              <a:t>El número de éxitos en n ensayos</a:t>
            </a:r>
          </a:p>
          <a:p>
            <a:r>
              <a:rPr lang="es-MX" dirty="0"/>
              <a:t>p = 0.8                        </a:t>
            </a:r>
            <a:r>
              <a:rPr lang="es-MX" b="1" dirty="0"/>
              <a:t>x: </a:t>
            </a:r>
            <a:r>
              <a:rPr lang="es-MX" dirty="0"/>
              <a:t>0,1,2,3</a:t>
            </a:r>
          </a:p>
          <a:p>
            <a:r>
              <a:rPr lang="es-MX" dirty="0"/>
              <a:t>1-p = 0.2                     </a:t>
            </a:r>
            <a:r>
              <a:rPr lang="es-MX" b="1" dirty="0"/>
              <a:t>P(X=2) </a:t>
            </a:r>
            <a:r>
              <a:rPr lang="es-MX" dirty="0"/>
              <a:t>= 3*(0.8)2 (0.2)1 = </a:t>
            </a:r>
            <a:r>
              <a:rPr lang="es-MX" b="1" dirty="0"/>
              <a:t>0.384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BAEB1-7454-467C-A4B3-3535CDF9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0" y="4034409"/>
            <a:ext cx="443865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73385-49B7-4C9A-B5AF-312D49557C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54"/>
          <a:stretch/>
        </p:blipFill>
        <p:spPr>
          <a:xfrm>
            <a:off x="9144000" y="5061839"/>
            <a:ext cx="2438400" cy="11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28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CEDC-D414-4E45-8878-CA0E4186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89EA-977C-405F-A786-FA0D5C0E5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 fontAlgn="base"/>
            <a:r>
              <a:rPr lang="es-ES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Trujillo Guillen M. Distribución binomial. 2010. </a:t>
            </a:r>
            <a:r>
              <a:rPr lang="es-ES" b="0" i="0" dirty="0" err="1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Accessed</a:t>
            </a:r>
            <a:r>
              <a:rPr lang="es-ES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</a:rPr>
              <a:t> March 17, 2021. </a:t>
            </a:r>
            <a:r>
              <a:rPr lang="es-ES" b="0" i="0" dirty="0">
                <a:solidFill>
                  <a:srgbClr val="595959"/>
                </a:solidFill>
                <a:effectLst/>
                <a:latin typeface="Helvetica" panose="020B0604020202020204" pitchFamily="34" charset="0"/>
                <a:hlinkClick r:id="rId2"/>
              </a:rPr>
              <a:t>https://search.ebscohost.com/login.aspx?direct=true&amp;db=edsbas&amp;AN=edsbas.5DF917BE&amp;lang=es&amp;site=eds-live</a:t>
            </a:r>
            <a:endParaRPr lang="es-ES" b="0" i="0" dirty="0">
              <a:solidFill>
                <a:srgbClr val="595959"/>
              </a:solidFill>
              <a:effectLst/>
              <a:latin typeface="Helvetica" panose="020B0604020202020204" pitchFamily="34" charset="0"/>
            </a:endParaRPr>
          </a:p>
          <a:p>
            <a:pPr algn="l" rtl="0" fontAlgn="base"/>
            <a:endParaRPr lang="es-ES" b="0" i="0" dirty="0">
              <a:solidFill>
                <a:srgbClr val="595959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47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B1A2F0-7A6D-423A-BE29-D36933694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440"/>
          <a:stretch/>
        </p:blipFill>
        <p:spPr>
          <a:xfrm>
            <a:off x="5750979" y="1797749"/>
            <a:ext cx="5799840" cy="3688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DF547C-953C-4265-B5AA-A9FEF5B9E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650"/>
          <a:stretch/>
        </p:blipFill>
        <p:spPr>
          <a:xfrm>
            <a:off x="641182" y="1989269"/>
            <a:ext cx="5129784" cy="603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6C112C-69A2-49D4-9683-D009278236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8" t="15460" r="6436"/>
          <a:stretch/>
        </p:blipFill>
        <p:spPr>
          <a:xfrm>
            <a:off x="637032" y="3241610"/>
            <a:ext cx="4358496" cy="300967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EC7CEAB-20BD-4148-9A78-3D74C6ED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32" y="416560"/>
            <a:ext cx="10677144" cy="923989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300" dirty="0"/>
              <a:t>Características de los experimentos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13774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67592A-F511-4FF8-A537-AD2DAA45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6372" cy="28752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7BEFA3-0406-43DA-81B0-0D21788C2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3982721"/>
            <a:ext cx="4438650" cy="102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BD2E22-288E-49F0-88F3-4D9F4A86B0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4"/>
          <a:stretch/>
        </p:blipFill>
        <p:spPr>
          <a:xfrm>
            <a:off x="5876925" y="5010151"/>
            <a:ext cx="2438400" cy="11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80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Distribución binomial - Wikipedia, la enciclopedia libre">
            <a:extLst>
              <a:ext uri="{FF2B5EF4-FFF2-40B4-BE49-F238E27FC236}">
                <a16:creationId xmlns:a16="http://schemas.microsoft.com/office/drawing/2014/main" id="{4A104555-A001-442F-B076-3639010E7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1658" y="918546"/>
            <a:ext cx="7487719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5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B0CA31-0256-4656-9D7B-1A910E2B9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365125"/>
            <a:ext cx="10566400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5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C4E4FC-9739-4D7D-9EE6-A95E79AC6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40" y="365125"/>
            <a:ext cx="10744200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4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AD4E-5BC7-460C-962A-5F4D2CB26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 dinámico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C3531-5D0D-4843-98CA-62B288D6C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pPr algn="ctr"/>
            <a:r>
              <a:rPr lang="en-US" dirty="0">
                <a:hlinkClick r:id="rId2"/>
              </a:rPr>
              <a:t>https://www.geogebra.org/m/VsbWBzq2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20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9515-E3C4-4D96-978E-F2F4F288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Caso de estudio</a:t>
            </a:r>
            <a:endParaRPr lang="en-US" dirty="0"/>
          </a:p>
        </p:txBody>
      </p:sp>
      <p:pic>
        <p:nvPicPr>
          <p:cNvPr id="1026" name="Picture 2" descr="Linda botella de vacuna feliz lucha con diseño de coronavirus | Vector  Premium">
            <a:extLst>
              <a:ext uri="{FF2B5EF4-FFF2-40B4-BE49-F238E27FC236}">
                <a16:creationId xmlns:a16="http://schemas.microsoft.com/office/drawing/2014/main" id="{D4095739-8D7A-4458-8760-C575D1B5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328" y="1853692"/>
            <a:ext cx="4403344" cy="440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746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18AA1-5F0A-4F9F-ADD0-2300380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56AE-F971-4209-99E7-4F273F524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vacuna rusa tiene un 80% de probabilidad de tener éxito en volver inmune contra el COVID 19 al individuo que se la aplica. Por lo tanto, ¿Cuál es la probabilidad de que, si 3 personas se ponen la vacuna, 2 de ellas se vuelvan inmunes?</a:t>
            </a:r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770235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A41"/>
      </a:dk2>
      <a:lt2>
        <a:srgbClr val="E8E3E2"/>
      </a:lt2>
      <a:accent1>
        <a:srgbClr val="23ADDC"/>
      </a:accent1>
      <a:accent2>
        <a:srgbClr val="14B59A"/>
      </a:accent2>
      <a:accent3>
        <a:srgbClr val="21B75F"/>
      </a:accent3>
      <a:accent4>
        <a:srgbClr val="14BB14"/>
      </a:accent4>
      <a:accent5>
        <a:srgbClr val="5FB620"/>
      </a:accent5>
      <a:accent6>
        <a:srgbClr val="92AC13"/>
      </a:accent6>
      <a:hlink>
        <a:srgbClr val="489030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387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Helvetica</vt:lpstr>
      <vt:lpstr>Modern Love</vt:lpstr>
      <vt:lpstr>The Hand</vt:lpstr>
      <vt:lpstr>SketchyVTI</vt:lpstr>
      <vt:lpstr>Distribución Binomial</vt:lpstr>
      <vt:lpstr>Características de los experimentos</vt:lpstr>
      <vt:lpstr>PowerPoint Presentation</vt:lpstr>
      <vt:lpstr>PowerPoint Presentation</vt:lpstr>
      <vt:lpstr>PowerPoint Presentation</vt:lpstr>
      <vt:lpstr>PowerPoint Presentation</vt:lpstr>
      <vt:lpstr>Gráfica dinámico</vt:lpstr>
      <vt:lpstr>Caso de estudio</vt:lpstr>
      <vt:lpstr>Ejemplo</vt:lpstr>
      <vt:lpstr>PowerPoint Presentation</vt:lpstr>
      <vt:lpstr>Ejemplo</vt:lpstr>
      <vt:lpstr>Ejemplo</vt:lpstr>
      <vt:lpstr>Ejemplo</vt:lpstr>
      <vt:lpstr>PowerPoint Presentation</vt:lpstr>
      <vt:lpstr>PowerPoint Presentation</vt:lpstr>
      <vt:lpstr>Ejemplo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Distribución Binomial</dc:title>
  <dc:creator>Victor Pomposo Luna</dc:creator>
  <cp:lastModifiedBy>Victor Pomposo Luna</cp:lastModifiedBy>
  <cp:revision>10</cp:revision>
  <dcterms:created xsi:type="dcterms:W3CDTF">2021-03-17T02:02:40Z</dcterms:created>
  <dcterms:modified xsi:type="dcterms:W3CDTF">2021-03-18T02:47:02Z</dcterms:modified>
</cp:coreProperties>
</file>