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14" r:id="rId3"/>
    <p:sldId id="315" r:id="rId4"/>
    <p:sldId id="316" r:id="rId5"/>
    <p:sldId id="317" r:id="rId6"/>
    <p:sldId id="264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CC"/>
    <a:srgbClr val="008000"/>
    <a:srgbClr val="99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04" autoAdjust="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855DF-7E96-4A21-9E61-5B20459B23C0}" type="datetimeFigureOut">
              <a:rPr lang="es-MX" smtClean="0"/>
              <a:t>03/03/2021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5AD57-9716-4DDD-BBA6-11736E0DA2A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945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5AD57-9716-4DDD-BBA6-11736E0DA2A1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333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8417" y="1704975"/>
            <a:ext cx="7533108" cy="2147888"/>
          </a:xfrm>
        </p:spPr>
        <p:txBody>
          <a:bodyPr anchor="ctr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8416" y="4112419"/>
            <a:ext cx="7533109" cy="85963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" y="671513"/>
            <a:ext cx="2044919" cy="8382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66" y="6029486"/>
            <a:ext cx="3191933" cy="8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59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 userDrawn="1"/>
        </p:nvSpPr>
        <p:spPr>
          <a:xfrm flipV="1">
            <a:off x="0" y="6105524"/>
            <a:ext cx="12192000" cy="75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9187" y="1971675"/>
            <a:ext cx="9953626" cy="3943350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1119187" y="1743196"/>
            <a:ext cx="10287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119187" y="740568"/>
            <a:ext cx="9953625" cy="9594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16"/>
            <a:ext cx="685800" cy="6858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30" y="6383867"/>
            <a:ext cx="2537470" cy="1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57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2" t="1" r="22916" b="-21"/>
          <a:stretch/>
        </p:blipFill>
        <p:spPr>
          <a:xfrm>
            <a:off x="7839074" y="-4777"/>
            <a:ext cx="4352925" cy="611030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16"/>
            <a:ext cx="685800" cy="685800"/>
          </a:xfrm>
          <a:prstGeom prst="rect">
            <a:avLst/>
          </a:prstGeom>
        </p:spPr>
      </p:pic>
      <p:sp>
        <p:nvSpPr>
          <p:cNvPr id="16" name="Marcador de contenido 2"/>
          <p:cNvSpPr>
            <a:spLocks noGrp="1"/>
          </p:cNvSpPr>
          <p:nvPr>
            <p:ph idx="1"/>
          </p:nvPr>
        </p:nvSpPr>
        <p:spPr>
          <a:xfrm>
            <a:off x="1119187" y="1971675"/>
            <a:ext cx="6286501" cy="3943350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17" name="Rectángulo 16"/>
          <p:cNvSpPr/>
          <p:nvPr userDrawn="1"/>
        </p:nvSpPr>
        <p:spPr>
          <a:xfrm>
            <a:off x="1119187" y="1743196"/>
            <a:ext cx="10287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1119188" y="740568"/>
            <a:ext cx="6286500" cy="9594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19" name="Rectángulo 18"/>
          <p:cNvSpPr/>
          <p:nvPr userDrawn="1"/>
        </p:nvSpPr>
        <p:spPr>
          <a:xfrm flipV="1">
            <a:off x="0" y="6105524"/>
            <a:ext cx="12192000" cy="75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30" y="6383867"/>
            <a:ext cx="2537470" cy="1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76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8667750" y="-4776"/>
            <a:ext cx="3524250" cy="686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7"/>
          <a:stretch/>
        </p:blipFill>
        <p:spPr>
          <a:xfrm>
            <a:off x="7428153" y="1235867"/>
            <a:ext cx="4221892" cy="425400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16"/>
            <a:ext cx="685800" cy="685800"/>
          </a:xfrm>
          <a:prstGeom prst="rect">
            <a:avLst/>
          </a:prstGeom>
        </p:spPr>
      </p:pic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1119187" y="1971675"/>
            <a:ext cx="5872163" cy="3943350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16" name="Rectángulo 15"/>
          <p:cNvSpPr/>
          <p:nvPr userDrawn="1"/>
        </p:nvSpPr>
        <p:spPr>
          <a:xfrm>
            <a:off x="1119187" y="1743196"/>
            <a:ext cx="10287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1119188" y="740568"/>
            <a:ext cx="5872162" cy="9594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30" y="6383867"/>
            <a:ext cx="2537470" cy="1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81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8667750" y="-4776"/>
            <a:ext cx="3524250" cy="686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16"/>
            <a:ext cx="685800" cy="685800"/>
          </a:xfrm>
          <a:prstGeom prst="rect">
            <a:avLst/>
          </a:prstGeom>
        </p:spPr>
      </p:pic>
      <p:sp>
        <p:nvSpPr>
          <p:cNvPr id="13" name="Marcador de contenido 2"/>
          <p:cNvSpPr>
            <a:spLocks noGrp="1"/>
          </p:cNvSpPr>
          <p:nvPr>
            <p:ph idx="1"/>
          </p:nvPr>
        </p:nvSpPr>
        <p:spPr>
          <a:xfrm>
            <a:off x="1119187" y="1971674"/>
            <a:ext cx="7072313" cy="385762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14" name="Rectángulo 13"/>
          <p:cNvSpPr/>
          <p:nvPr userDrawn="1"/>
        </p:nvSpPr>
        <p:spPr>
          <a:xfrm>
            <a:off x="1119187" y="1743196"/>
            <a:ext cx="10287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19188" y="740568"/>
            <a:ext cx="7072312" cy="9594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2"/>
          </p:nvPr>
        </p:nvSpPr>
        <p:spPr>
          <a:xfrm>
            <a:off x="9010650" y="1971674"/>
            <a:ext cx="2867025" cy="251460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30" y="6383867"/>
            <a:ext cx="2537470" cy="1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71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8667750" y="-4776"/>
            <a:ext cx="3524250" cy="686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16"/>
            <a:ext cx="685800" cy="685800"/>
          </a:xfrm>
          <a:prstGeom prst="rect">
            <a:avLst/>
          </a:prstGeom>
        </p:spPr>
      </p:pic>
      <p:sp>
        <p:nvSpPr>
          <p:cNvPr id="13" name="Marcador de contenido 2"/>
          <p:cNvSpPr>
            <a:spLocks noGrp="1"/>
          </p:cNvSpPr>
          <p:nvPr>
            <p:ph idx="1"/>
          </p:nvPr>
        </p:nvSpPr>
        <p:spPr>
          <a:xfrm>
            <a:off x="1119187" y="1971674"/>
            <a:ext cx="7072313" cy="150177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14" name="Rectángulo 13"/>
          <p:cNvSpPr/>
          <p:nvPr userDrawn="1"/>
        </p:nvSpPr>
        <p:spPr>
          <a:xfrm>
            <a:off x="1119187" y="1743196"/>
            <a:ext cx="10287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19188" y="740568"/>
            <a:ext cx="7072312" cy="9594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2"/>
          </p:nvPr>
        </p:nvSpPr>
        <p:spPr>
          <a:xfrm>
            <a:off x="9010650" y="1971674"/>
            <a:ext cx="2867025" cy="251460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725" r="289" b="37181"/>
          <a:stretch/>
        </p:blipFill>
        <p:spPr>
          <a:xfrm>
            <a:off x="1119186" y="3743325"/>
            <a:ext cx="7072313" cy="20859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30" y="6383867"/>
            <a:ext cx="2537470" cy="1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09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7" t="1" r="3272" b="-21"/>
          <a:stretch/>
        </p:blipFill>
        <p:spPr>
          <a:xfrm>
            <a:off x="0" y="-4777"/>
            <a:ext cx="7410450" cy="611030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16"/>
            <a:ext cx="685800" cy="685800"/>
          </a:xfrm>
          <a:prstGeom prst="rect">
            <a:avLst/>
          </a:prstGeom>
        </p:spPr>
      </p:pic>
      <p:sp>
        <p:nvSpPr>
          <p:cNvPr id="16" name="Marcador de contenido 2"/>
          <p:cNvSpPr>
            <a:spLocks noGrp="1"/>
          </p:cNvSpPr>
          <p:nvPr>
            <p:ph idx="1"/>
          </p:nvPr>
        </p:nvSpPr>
        <p:spPr>
          <a:xfrm>
            <a:off x="7839072" y="1971675"/>
            <a:ext cx="4038603" cy="3943350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17" name="Rectángulo 16"/>
          <p:cNvSpPr/>
          <p:nvPr userDrawn="1"/>
        </p:nvSpPr>
        <p:spPr>
          <a:xfrm>
            <a:off x="7839072" y="1743196"/>
            <a:ext cx="10287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7839073" y="740568"/>
            <a:ext cx="4038602" cy="9594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19" name="Rectángulo 18"/>
          <p:cNvSpPr/>
          <p:nvPr userDrawn="1"/>
        </p:nvSpPr>
        <p:spPr>
          <a:xfrm flipV="1">
            <a:off x="0" y="6105523"/>
            <a:ext cx="7410450" cy="75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30" y="6383867"/>
            <a:ext cx="2537470" cy="1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1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0" y="1"/>
            <a:ext cx="12192000" cy="6105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882146" y="3131344"/>
            <a:ext cx="2427708" cy="676275"/>
          </a:xfrm>
        </p:spPr>
        <p:txBody>
          <a:bodyPr anchor="t">
            <a:noAutofit/>
          </a:bodyPr>
          <a:lstStyle>
            <a:lvl1pPr algn="l">
              <a:defRPr sz="4400" i="1">
                <a:solidFill>
                  <a:schemeClr val="bg1"/>
                </a:solidFill>
                <a:latin typeface="Fira Sans ExtraBold" panose="020B0903050000020004" pitchFamily="34" charset="0"/>
              </a:defRPr>
            </a:lvl1pPr>
          </a:lstStyle>
          <a:p>
            <a:r>
              <a:rPr lang="es-ES" dirty="0" smtClean="0"/>
              <a:t>¡Gracias!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95650" y="4035029"/>
            <a:ext cx="5600700" cy="144541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30" y="6383867"/>
            <a:ext cx="2537470" cy="1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7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68" y="2688430"/>
            <a:ext cx="3613464" cy="14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0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367D6-74BF-4D75-86FC-AACD1D440794}" type="datetimeFigureOut">
              <a:rPr lang="es-MX" smtClean="0"/>
              <a:t>03/03/2021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4C045-9810-4906-AA8B-D7BCEDB8975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234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2" r:id="rId5"/>
    <p:sldLayoutId id="2147483664" r:id="rId6"/>
    <p:sldLayoutId id="2147483660" r:id="rId7"/>
    <p:sldLayoutId id="2147483665" r:id="rId8"/>
    <p:sldLayoutId id="2147483666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0"/>
            <a:ext cx="6181725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8417" y="1704975"/>
            <a:ext cx="9979912" cy="2147888"/>
          </a:xfrm>
        </p:spPr>
        <p:txBody>
          <a:bodyPr/>
          <a:lstStyle/>
          <a:p>
            <a:r>
              <a:rPr lang="es-MX" dirty="0" smtClean="0"/>
              <a:t>Estadística Descriptiva e Inferencial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8415" y="4112419"/>
            <a:ext cx="11217044" cy="2032887"/>
          </a:xfrm>
        </p:spPr>
        <p:txBody>
          <a:bodyPr>
            <a:normAutofit/>
          </a:bodyPr>
          <a:lstStyle/>
          <a:p>
            <a:r>
              <a:rPr lang="es-MX" sz="3200" dirty="0" smtClean="0"/>
              <a:t>Módulo 3. Teoría de la probabilidad</a:t>
            </a:r>
          </a:p>
          <a:p>
            <a:endParaRPr lang="es-MX" sz="3200" dirty="0"/>
          </a:p>
          <a:p>
            <a:r>
              <a:rPr lang="es-MX" sz="3200" dirty="0" smtClean="0"/>
              <a:t>                 Axiomas de probabilidad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136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11610" y="464737"/>
            <a:ext cx="9953625" cy="959407"/>
          </a:xfrm>
        </p:spPr>
        <p:txBody>
          <a:bodyPr>
            <a:normAutofit/>
          </a:bodyPr>
          <a:lstStyle/>
          <a:p>
            <a:r>
              <a:rPr lang="es-MX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Axiomas de probabilidad</a:t>
            </a:r>
            <a:endParaRPr lang="es-MX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2"/>
              <p:cNvSpPr txBox="1">
                <a:spLocks noChangeArrowheads="1"/>
              </p:cNvSpPr>
              <p:nvPr/>
            </p:nvSpPr>
            <p:spPr bwMode="auto">
              <a:xfrm>
                <a:off x="309282" y="1832221"/>
                <a:ext cx="11712389" cy="51744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34988" indent="176213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347788" indent="-4572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3873500" indent="-4572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4052888" indent="-4572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4510088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4967288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5424488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5881688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360000" indent="-360000" algn="just">
                  <a:spcBef>
                    <a:spcPct val="50000"/>
                  </a:spcBef>
                  <a:buFontTx/>
                  <a:buAutoNum type="arabicPeriod"/>
                  <a:defRPr/>
                </a:pPr>
                <a:r>
                  <a:rPr lang="es-MX" altLang="es-MX" sz="2000" dirty="0" smtClean="0">
                    <a:cs typeface="Times New Roman" panose="02020603050405020304" pitchFamily="18" charset="0"/>
                  </a:rPr>
                  <a:t>La probabilidad de un evento se encuentra entre 0 y 1. Si el evento no puede ocurrir su probabilidad es de 0, pero si ocurre siempre su probabilidad es igual a 1.</a:t>
                </a:r>
              </a:p>
              <a:p>
                <a:pPr marL="360000" lvl="3" indent="-360000" algn="ctr">
                  <a:spcBef>
                    <a:spcPts val="600"/>
                  </a:spcBef>
                  <a:defRPr/>
                </a:pPr>
                <a:r>
                  <a:rPr lang="es-MX" altLang="es-MX" sz="2000" dirty="0" smtClean="0">
                    <a:cs typeface="Times New Roman" panose="02020603050405020304" pitchFamily="18" charset="0"/>
                  </a:rPr>
                  <a:t>0 ≤ P(A) ≤ 1</a:t>
                </a:r>
              </a:p>
              <a:p>
                <a:pPr marL="360000" indent="-360000" algn="just">
                  <a:spcBef>
                    <a:spcPct val="50000"/>
                  </a:spcBef>
                  <a:buFontTx/>
                  <a:buAutoNum type="arabicPeriod"/>
                  <a:defRPr/>
                </a:pPr>
                <a:r>
                  <a:rPr lang="es-MX" altLang="es-MX" sz="2000" dirty="0" smtClean="0">
                    <a:cs typeface="Times New Roman" panose="02020603050405020304" pitchFamily="18" charset="0"/>
                  </a:rPr>
                  <a:t>Si se suman las probabilidades de cada uno de los eventos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altLang="es-MX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altLang="es-MX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s-MX" altLang="es-MX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MX" altLang="es-MX" sz="2000" dirty="0" smtClean="0">
                    <a:cs typeface="Times New Roman" panose="02020603050405020304" pitchFamily="18" charset="0"/>
                  </a:rPr>
                  <a:t> mutuamente excluyentes y colectivamente exhaustivos del espacio muestral S, la probabilidad total es igual a 1.</a:t>
                </a:r>
              </a:p>
              <a:p>
                <a:pPr marL="0" indent="0" algn="just"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MX" alt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alt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MX" alt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alt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MX" alt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MX" altLang="es-MX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MX" altLang="es-MX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altLang="es-MX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MX" altLang="es-MX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s-MX" alt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s-MX" altLang="es-MX" sz="2000" dirty="0" smtClean="0">
                  <a:cs typeface="Times New Roman" panose="02020603050405020304" pitchFamily="18" charset="0"/>
                </a:endParaRPr>
              </a:p>
              <a:p>
                <a:pPr algn="just">
                  <a:spcBef>
                    <a:spcPct val="50000"/>
                  </a:spcBef>
                  <a:buFont typeface="+mj-lt"/>
                  <a:buAutoNum type="arabicPeriod" startAt="3"/>
                  <a:defRPr/>
                </a:pPr>
                <a:r>
                  <a:rPr lang="es-MX" altLang="es-MX" sz="2000" dirty="0" smtClean="0">
                    <a:cs typeface="Times New Roman" panose="02020603050405020304" pitchFamily="18" charset="0"/>
                  </a:rPr>
                  <a:t>La probabilidad de que sucedan uno o varios eventos mutuamente excluyentes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altLang="es-MX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altLang="es-MX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s-MX" altLang="es-MX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MX" altLang="es-MX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MX" altLang="es-MX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altLang="es-MX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s-MX" altLang="es-MX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MX" altLang="es-MX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s-MX" altLang="es-MX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s-MX" altLang="es-MX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MX" altLang="es-MX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MX" altLang="es-MX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s-MX" altLang="es-MX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altLang="es-MX" sz="2000" dirty="0" smtClean="0">
                    <a:cs typeface="Times New Roman" panose="02020603050405020304" pitchFamily="18" charset="0"/>
                  </a:rPr>
                  <a:t>), es igual a la suma de sus probabilidades.</a:t>
                </a:r>
              </a:p>
              <a:p>
                <a:pPr marL="0" indent="0" algn="just"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altLang="es-MX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s-MX" alt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altLang="es-MX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altLang="es-MX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altLang="es-MX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MX" alt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s-MX" altLang="es-MX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altLang="es-MX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altLang="es-MX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MX" altLang="es-MX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∪</m:t>
                          </m:r>
                          <m:r>
                            <a:rPr lang="es-MX" altLang="es-MX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…∪</m:t>
                          </m:r>
                          <m:sSub>
                            <m:sSubPr>
                              <m:ctrlPr>
                                <a:rPr lang="es-MX" altLang="es-MX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altLang="es-MX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altLang="es-MX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s-MX" altLang="es-MX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s-MX" alt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MX" alt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MX" alt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alt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s-MX" alt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s-MX" alt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altLang="es-MX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altLang="es-MX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s-MX" altLang="es-MX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altLang="es-MX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MX" altLang="es-MX" sz="2000" dirty="0" smtClean="0">
                  <a:cs typeface="Times New Roman" panose="02020603050405020304" pitchFamily="18" charset="0"/>
                </a:endParaRPr>
              </a:p>
              <a:p>
                <a:pPr algn="just">
                  <a:spcBef>
                    <a:spcPct val="50000"/>
                  </a:spcBef>
                  <a:buFont typeface="+mj-lt"/>
                  <a:buAutoNum type="arabicPeriod" startAt="3"/>
                  <a:defRPr/>
                </a:pPr>
                <a:endParaRPr lang="es-MX" altLang="es-MX" sz="2000" dirty="0" smtClean="0">
                  <a:cs typeface="Times New Roman" panose="02020603050405020304" pitchFamily="18" charset="0"/>
                </a:endParaRPr>
              </a:p>
              <a:p>
                <a:pPr algn="just">
                  <a:spcBef>
                    <a:spcPct val="50000"/>
                  </a:spcBef>
                  <a:buFontTx/>
                  <a:buAutoNum type="arabicPeriod" startAt="3"/>
                  <a:defRPr/>
                </a:pPr>
                <a:endParaRPr lang="es-MX" altLang="es-MX" sz="2000" dirty="0" smtClean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282" y="1832221"/>
                <a:ext cx="11712389" cy="5174493"/>
              </a:xfrm>
              <a:prstGeom prst="rect">
                <a:avLst/>
              </a:prstGeom>
              <a:blipFill rotWithShape="0">
                <a:blip r:embed="rId2"/>
                <a:stretch>
                  <a:fillRect l="-1249" t="-1533" r="-130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610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11610" y="464737"/>
            <a:ext cx="9953625" cy="959407"/>
          </a:xfrm>
        </p:spPr>
        <p:txBody>
          <a:bodyPr>
            <a:normAutofit fontScale="90000"/>
          </a:bodyPr>
          <a:lstStyle/>
          <a:p>
            <a:r>
              <a:rPr lang="es-MX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Reglas básicas para el cálculo de probabilidades</a:t>
            </a:r>
            <a:endParaRPr lang="es-MX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2"/>
              <p:cNvSpPr txBox="1">
                <a:spLocks noChangeArrowheads="1"/>
              </p:cNvSpPr>
              <p:nvPr/>
            </p:nvSpPr>
            <p:spPr bwMode="auto">
              <a:xfrm>
                <a:off x="309282" y="1832221"/>
                <a:ext cx="11712389" cy="56769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534988" indent="176213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347788" indent="-4572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3873500" indent="-4572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4052888" indent="-4572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4510088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4967288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5424488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5881688" indent="-4572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indent="0" algn="just">
                  <a:spcBef>
                    <a:spcPct val="50000"/>
                  </a:spcBef>
                  <a:defRPr/>
                </a:pPr>
                <a:r>
                  <a:rPr lang="es-MX" altLang="es-MX" sz="2800" dirty="0" smtClean="0">
                    <a:cs typeface="Times New Roman" panose="02020603050405020304" pitchFamily="18" charset="0"/>
                  </a:rPr>
                  <a:t>Para cualesquiera dos eventos A y B, definidos en un espacio muestral S, se cumple que:</a:t>
                </a:r>
              </a:p>
              <a:p>
                <a:pPr marL="342900" indent="-342900" algn="just">
                  <a:spcBef>
                    <a:spcPct val="50000"/>
                  </a:spcBef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s-MX" altLang="es-MX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s-MX" alt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∪</m:t>
                        </m:r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s-MX" alt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MX" alt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s-MX" alt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s-MX" alt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MX" alt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s-MX" alt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s-MX" alt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MX" alt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s-MX" alt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MX" alt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MX" alt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s-MX" alt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s-MX" alt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s-MX" altLang="es-MX" sz="2800" dirty="0" smtClean="0">
                  <a:cs typeface="Times New Roman" panose="02020603050405020304" pitchFamily="18" charset="0"/>
                </a:endParaRPr>
              </a:p>
              <a:p>
                <a:pPr marL="342900" indent="-342900" algn="just">
                  <a:spcBef>
                    <a:spcPct val="50000"/>
                  </a:spcBef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s-MX" altLang="es-MX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s-MX" alt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MX" altLang="es-MX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MX" altLang="es-MX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MX" altLang="es-MX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  <m:r>
                      <a:rPr lang="es-MX" altLang="es-MX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=1 −</m:t>
                    </m:r>
                    <m:r>
                      <a:rPr lang="es-MX" altLang="es-MX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s-MX" alt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s-MX" altLang="es-MX" sz="2800" dirty="0" smtClean="0">
                  <a:cs typeface="Times New Roman" panose="02020603050405020304" pitchFamily="18" charset="0"/>
                </a:endParaRPr>
              </a:p>
              <a:p>
                <a:pPr marL="342900" indent="-342900" algn="just">
                  <a:spcBef>
                    <a:spcPct val="50000"/>
                  </a:spcBef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es-MX" altLang="es-MX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s-MX" altLang="es-MX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MX" altLang="es-MX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MX" altLang="es-MX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s-MX" altLang="es-MX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s-MX" altLang="es-MX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s-MX" alt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s-MX" altLang="es-MX" sz="2000" dirty="0" smtClean="0">
                  <a:cs typeface="Times New Roman" panose="02020603050405020304" pitchFamily="18" charset="0"/>
                </a:endParaRPr>
              </a:p>
              <a:p>
                <a:pPr marL="342900" indent="-342900" algn="just">
                  <a:spcBef>
                    <a:spcPct val="50000"/>
                  </a:spcBef>
                  <a:buFont typeface="Wingdings" panose="05000000000000000000" pitchFamily="2" charset="2"/>
                  <a:buChar char="§"/>
                  <a:defRPr/>
                </a:pPr>
                <a:r>
                  <a:rPr lang="es-MX" altLang="es-MX" sz="2800" dirty="0" smtClean="0">
                    <a:cs typeface="Times New Roman" panose="02020603050405020304" pitchFamily="18" charset="0"/>
                  </a:rPr>
                  <a:t>A y B son independientes si y solo si  </a:t>
                </a:r>
                <a14:m>
                  <m:oMath xmlns:m="http://schemas.openxmlformats.org/officeDocument/2006/math">
                    <m:r>
                      <a:rPr lang="es-MX" altLang="es-MX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s-MX" alt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alt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s-MX" alt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s-MX" altLang="es-MX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s-MX" alt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MX" alt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s-MX" alt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s-MX" alt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s-MX" alt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s-MX" alt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MX" alt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s-MX" altLang="es-MX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MX" altLang="es-MX" sz="2800" dirty="0" smtClean="0">
                    <a:cs typeface="Times New Roman" panose="02020603050405020304" pitchFamily="18" charset="0"/>
                  </a:rPr>
                  <a:t> </a:t>
                </a:r>
                <a:endParaRPr lang="es-MX" altLang="es-MX" sz="2800" dirty="0">
                  <a:cs typeface="Times New Roman" panose="02020603050405020304" pitchFamily="18" charset="0"/>
                </a:endParaRPr>
              </a:p>
              <a:p>
                <a:pPr marL="342900" indent="-342900" algn="just">
                  <a:spcBef>
                    <a:spcPct val="50000"/>
                  </a:spcBef>
                  <a:buFont typeface="Wingdings" panose="05000000000000000000" pitchFamily="2" charset="2"/>
                  <a:buChar char="§"/>
                  <a:defRPr/>
                </a:pPr>
                <a:endParaRPr lang="es-MX" altLang="es-MX" sz="2000" dirty="0" smtClean="0">
                  <a:cs typeface="Times New Roman" panose="02020603050405020304" pitchFamily="18" charset="0"/>
                </a:endParaRPr>
              </a:p>
              <a:p>
                <a:pPr algn="just">
                  <a:spcBef>
                    <a:spcPct val="50000"/>
                  </a:spcBef>
                  <a:buFont typeface="+mj-lt"/>
                  <a:buAutoNum type="arabicPeriod" startAt="3"/>
                  <a:defRPr/>
                </a:pPr>
                <a:endParaRPr lang="es-MX" altLang="es-MX" sz="2000" dirty="0" smtClean="0">
                  <a:cs typeface="Times New Roman" panose="02020603050405020304" pitchFamily="18" charset="0"/>
                </a:endParaRPr>
              </a:p>
              <a:p>
                <a:pPr algn="just">
                  <a:spcBef>
                    <a:spcPct val="50000"/>
                  </a:spcBef>
                  <a:buFont typeface="+mj-lt"/>
                  <a:buAutoNum type="arabicPeriod" startAt="3"/>
                  <a:defRPr/>
                </a:pPr>
                <a:endParaRPr lang="es-MX" altLang="es-MX" sz="2000" dirty="0" smtClean="0">
                  <a:cs typeface="Times New Roman" panose="02020603050405020304" pitchFamily="18" charset="0"/>
                </a:endParaRPr>
              </a:p>
              <a:p>
                <a:pPr algn="just">
                  <a:spcBef>
                    <a:spcPct val="50000"/>
                  </a:spcBef>
                  <a:buFontTx/>
                  <a:buAutoNum type="arabicPeriod" startAt="3"/>
                  <a:defRPr/>
                </a:pPr>
                <a:endParaRPr lang="es-MX" altLang="es-MX" sz="2000" dirty="0" smtClean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282" y="1832221"/>
                <a:ext cx="11712389" cy="5676939"/>
              </a:xfrm>
              <a:prstGeom prst="rect">
                <a:avLst/>
              </a:prstGeom>
              <a:blipFill rotWithShape="0">
                <a:blip r:embed="rId2"/>
                <a:stretch>
                  <a:fillRect l="-1874" t="-1933" r="-18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92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11610" y="464737"/>
            <a:ext cx="9953625" cy="959407"/>
          </a:xfrm>
        </p:spPr>
        <p:txBody>
          <a:bodyPr>
            <a:normAutofit/>
          </a:bodyPr>
          <a:lstStyle/>
          <a:p>
            <a:r>
              <a:rPr lang="es-MX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Ley de la probabilidad total</a:t>
            </a:r>
            <a:endParaRPr lang="es-MX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37 Grupo"/>
          <p:cNvGrpSpPr>
            <a:grpSpLocks/>
          </p:cNvGrpSpPr>
          <p:nvPr/>
        </p:nvGrpSpPr>
        <p:grpSpPr bwMode="auto">
          <a:xfrm>
            <a:off x="4382485" y="1494598"/>
            <a:ext cx="3709987" cy="2698750"/>
            <a:chOff x="2919548" y="1339334"/>
            <a:chExt cx="3709852" cy="2699266"/>
          </a:xfrm>
        </p:grpSpPr>
        <p:sp>
          <p:nvSpPr>
            <p:cNvPr id="5" name="35 Elipse"/>
            <p:cNvSpPr/>
            <p:nvPr/>
          </p:nvSpPr>
          <p:spPr>
            <a:xfrm>
              <a:off x="2919548" y="1339334"/>
              <a:ext cx="3709852" cy="2699266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MX"/>
            </a:p>
          </p:txBody>
        </p:sp>
        <p:sp>
          <p:nvSpPr>
            <p:cNvPr id="6" name="36 CuadroTexto"/>
            <p:cNvSpPr txBox="1">
              <a:spLocks noChangeArrowheads="1"/>
            </p:cNvSpPr>
            <p:nvPr/>
          </p:nvSpPr>
          <p:spPr bwMode="auto">
            <a:xfrm>
              <a:off x="4304865" y="2388326"/>
              <a:ext cx="99212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s-MX" altLang="es-CL" sz="2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8" name="4 Rectángulo"/>
          <p:cNvSpPr/>
          <p:nvPr/>
        </p:nvSpPr>
        <p:spPr>
          <a:xfrm>
            <a:off x="2148872" y="1070736"/>
            <a:ext cx="7924800" cy="3581400"/>
          </a:xfrm>
          <a:prstGeom prst="rect">
            <a:avLst/>
          </a:prstGeom>
          <a:noFill/>
          <a:ln>
            <a:solidFill>
              <a:schemeClr val="tx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9" name="6 Forma libre"/>
          <p:cNvSpPr/>
          <p:nvPr/>
        </p:nvSpPr>
        <p:spPr>
          <a:xfrm>
            <a:off x="2167922" y="1069148"/>
            <a:ext cx="1347788" cy="1397000"/>
          </a:xfrm>
          <a:custGeom>
            <a:avLst/>
            <a:gdLst>
              <a:gd name="connsiteX0" fmla="*/ 0 w 1347821"/>
              <a:gd name="connsiteY0" fmla="*/ 1397726 h 1397726"/>
              <a:gd name="connsiteX1" fmla="*/ 65315 w 1347821"/>
              <a:gd name="connsiteY1" fmla="*/ 1345474 h 1397726"/>
              <a:gd name="connsiteX2" fmla="*/ 91440 w 1347821"/>
              <a:gd name="connsiteY2" fmla="*/ 1306286 h 1397726"/>
              <a:gd name="connsiteX3" fmla="*/ 130629 w 1347821"/>
              <a:gd name="connsiteY3" fmla="*/ 1254034 h 1397726"/>
              <a:gd name="connsiteX4" fmla="*/ 169817 w 1347821"/>
              <a:gd name="connsiteY4" fmla="*/ 1227908 h 1397726"/>
              <a:gd name="connsiteX5" fmla="*/ 195943 w 1347821"/>
              <a:gd name="connsiteY5" fmla="*/ 1188720 h 1397726"/>
              <a:gd name="connsiteX6" fmla="*/ 274320 w 1347821"/>
              <a:gd name="connsiteY6" fmla="*/ 1136468 h 1397726"/>
              <a:gd name="connsiteX7" fmla="*/ 352697 w 1347821"/>
              <a:gd name="connsiteY7" fmla="*/ 1084217 h 1397726"/>
              <a:gd name="connsiteX8" fmla="*/ 404949 w 1347821"/>
              <a:gd name="connsiteY8" fmla="*/ 1045028 h 1397726"/>
              <a:gd name="connsiteX9" fmla="*/ 444137 w 1347821"/>
              <a:gd name="connsiteY9" fmla="*/ 992777 h 1397726"/>
              <a:gd name="connsiteX10" fmla="*/ 522515 w 1347821"/>
              <a:gd name="connsiteY10" fmla="*/ 940526 h 1397726"/>
              <a:gd name="connsiteX11" fmla="*/ 561703 w 1347821"/>
              <a:gd name="connsiteY11" fmla="*/ 914400 h 1397726"/>
              <a:gd name="connsiteX12" fmla="*/ 613955 w 1347821"/>
              <a:gd name="connsiteY12" fmla="*/ 836023 h 1397726"/>
              <a:gd name="connsiteX13" fmla="*/ 666206 w 1347821"/>
              <a:gd name="connsiteY13" fmla="*/ 796834 h 1397726"/>
              <a:gd name="connsiteX14" fmla="*/ 705395 w 1347821"/>
              <a:gd name="connsiteY14" fmla="*/ 770708 h 1397726"/>
              <a:gd name="connsiteX15" fmla="*/ 744583 w 1347821"/>
              <a:gd name="connsiteY15" fmla="*/ 731520 h 1397726"/>
              <a:gd name="connsiteX16" fmla="*/ 822960 w 1347821"/>
              <a:gd name="connsiteY16" fmla="*/ 679268 h 1397726"/>
              <a:gd name="connsiteX17" fmla="*/ 914400 w 1347821"/>
              <a:gd name="connsiteY17" fmla="*/ 613954 h 1397726"/>
              <a:gd name="connsiteX18" fmla="*/ 966652 w 1347821"/>
              <a:gd name="connsiteY18" fmla="*/ 548640 h 1397726"/>
              <a:gd name="connsiteX19" fmla="*/ 979715 w 1347821"/>
              <a:gd name="connsiteY19" fmla="*/ 509451 h 1397726"/>
              <a:gd name="connsiteX20" fmla="*/ 1031966 w 1347821"/>
              <a:gd name="connsiteY20" fmla="*/ 470263 h 1397726"/>
              <a:gd name="connsiteX21" fmla="*/ 1058092 w 1347821"/>
              <a:gd name="connsiteY21" fmla="*/ 418011 h 1397726"/>
              <a:gd name="connsiteX22" fmla="*/ 1162595 w 1347821"/>
              <a:gd name="connsiteY22" fmla="*/ 326571 h 1397726"/>
              <a:gd name="connsiteX23" fmla="*/ 1188720 w 1347821"/>
              <a:gd name="connsiteY23" fmla="*/ 287383 h 1397726"/>
              <a:gd name="connsiteX24" fmla="*/ 1201783 w 1347821"/>
              <a:gd name="connsiteY24" fmla="*/ 248194 h 1397726"/>
              <a:gd name="connsiteX25" fmla="*/ 1240972 w 1347821"/>
              <a:gd name="connsiteY25" fmla="*/ 222068 h 1397726"/>
              <a:gd name="connsiteX26" fmla="*/ 1280160 w 1347821"/>
              <a:gd name="connsiteY26" fmla="*/ 143691 h 1397726"/>
              <a:gd name="connsiteX27" fmla="*/ 1345475 w 1347821"/>
              <a:gd name="connsiteY27" fmla="*/ 65314 h 1397726"/>
              <a:gd name="connsiteX28" fmla="*/ 1345475 w 1347821"/>
              <a:gd name="connsiteY28" fmla="*/ 0 h 13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47821" h="1397726">
                <a:moveTo>
                  <a:pt x="0" y="1397726"/>
                </a:moveTo>
                <a:cubicBezTo>
                  <a:pt x="21772" y="1380309"/>
                  <a:pt x="45600" y="1365189"/>
                  <a:pt x="65315" y="1345474"/>
                </a:cubicBezTo>
                <a:cubicBezTo>
                  <a:pt x="76416" y="1334373"/>
                  <a:pt x="82315" y="1319061"/>
                  <a:pt x="91440" y="1306286"/>
                </a:cubicBezTo>
                <a:cubicBezTo>
                  <a:pt x="104094" y="1288570"/>
                  <a:pt x="115234" y="1269429"/>
                  <a:pt x="130629" y="1254034"/>
                </a:cubicBezTo>
                <a:cubicBezTo>
                  <a:pt x="141730" y="1242933"/>
                  <a:pt x="156754" y="1236617"/>
                  <a:pt x="169817" y="1227908"/>
                </a:cubicBezTo>
                <a:cubicBezTo>
                  <a:pt x="178526" y="1214845"/>
                  <a:pt x="184128" y="1199058"/>
                  <a:pt x="195943" y="1188720"/>
                </a:cubicBezTo>
                <a:cubicBezTo>
                  <a:pt x="219573" y="1168043"/>
                  <a:pt x="248194" y="1153885"/>
                  <a:pt x="274320" y="1136468"/>
                </a:cubicBezTo>
                <a:cubicBezTo>
                  <a:pt x="274348" y="1136450"/>
                  <a:pt x="352670" y="1084237"/>
                  <a:pt x="352697" y="1084217"/>
                </a:cubicBezTo>
                <a:cubicBezTo>
                  <a:pt x="370114" y="1071154"/>
                  <a:pt x="389554" y="1060423"/>
                  <a:pt x="404949" y="1045028"/>
                </a:cubicBezTo>
                <a:cubicBezTo>
                  <a:pt x="420344" y="1029633"/>
                  <a:pt x="427865" y="1007241"/>
                  <a:pt x="444137" y="992777"/>
                </a:cubicBezTo>
                <a:cubicBezTo>
                  <a:pt x="467605" y="971917"/>
                  <a:pt x="496389" y="957943"/>
                  <a:pt x="522515" y="940526"/>
                </a:cubicBezTo>
                <a:lnTo>
                  <a:pt x="561703" y="914400"/>
                </a:lnTo>
                <a:cubicBezTo>
                  <a:pt x="579120" y="888274"/>
                  <a:pt x="588836" y="854863"/>
                  <a:pt x="613955" y="836023"/>
                </a:cubicBezTo>
                <a:cubicBezTo>
                  <a:pt x="631372" y="822960"/>
                  <a:pt x="648490" y="809488"/>
                  <a:pt x="666206" y="796834"/>
                </a:cubicBezTo>
                <a:cubicBezTo>
                  <a:pt x="678981" y="787709"/>
                  <a:pt x="693334" y="780759"/>
                  <a:pt x="705395" y="770708"/>
                </a:cubicBezTo>
                <a:cubicBezTo>
                  <a:pt x="719587" y="758882"/>
                  <a:pt x="730001" y="742862"/>
                  <a:pt x="744583" y="731520"/>
                </a:cubicBezTo>
                <a:cubicBezTo>
                  <a:pt x="769368" y="712243"/>
                  <a:pt x="796834" y="696685"/>
                  <a:pt x="822960" y="679268"/>
                </a:cubicBezTo>
                <a:cubicBezTo>
                  <a:pt x="880280" y="641055"/>
                  <a:pt x="849568" y="662579"/>
                  <a:pt x="914400" y="613954"/>
                </a:cubicBezTo>
                <a:cubicBezTo>
                  <a:pt x="947235" y="515453"/>
                  <a:pt x="899124" y="633050"/>
                  <a:pt x="966652" y="548640"/>
                </a:cubicBezTo>
                <a:cubicBezTo>
                  <a:pt x="975254" y="537888"/>
                  <a:pt x="970900" y="520029"/>
                  <a:pt x="979715" y="509451"/>
                </a:cubicBezTo>
                <a:cubicBezTo>
                  <a:pt x="993653" y="492726"/>
                  <a:pt x="1014549" y="483326"/>
                  <a:pt x="1031966" y="470263"/>
                </a:cubicBezTo>
                <a:cubicBezTo>
                  <a:pt x="1040675" y="452846"/>
                  <a:pt x="1046408" y="433590"/>
                  <a:pt x="1058092" y="418011"/>
                </a:cubicBezTo>
                <a:cubicBezTo>
                  <a:pt x="1087083" y="379356"/>
                  <a:pt x="1124805" y="354913"/>
                  <a:pt x="1162595" y="326571"/>
                </a:cubicBezTo>
                <a:cubicBezTo>
                  <a:pt x="1171303" y="313508"/>
                  <a:pt x="1181699" y="301425"/>
                  <a:pt x="1188720" y="287383"/>
                </a:cubicBezTo>
                <a:cubicBezTo>
                  <a:pt x="1194878" y="275067"/>
                  <a:pt x="1193181" y="258946"/>
                  <a:pt x="1201783" y="248194"/>
                </a:cubicBezTo>
                <a:cubicBezTo>
                  <a:pt x="1211591" y="235935"/>
                  <a:pt x="1227909" y="230777"/>
                  <a:pt x="1240972" y="222068"/>
                </a:cubicBezTo>
                <a:cubicBezTo>
                  <a:pt x="1254063" y="182795"/>
                  <a:pt x="1252026" y="177452"/>
                  <a:pt x="1280160" y="143691"/>
                </a:cubicBezTo>
                <a:cubicBezTo>
                  <a:pt x="1295829" y="124888"/>
                  <a:pt x="1338525" y="93116"/>
                  <a:pt x="1345475" y="65314"/>
                </a:cubicBezTo>
                <a:cubicBezTo>
                  <a:pt x="1350755" y="44193"/>
                  <a:pt x="1345475" y="21771"/>
                  <a:pt x="1345475" y="0"/>
                </a:cubicBezTo>
              </a:path>
            </a:pathLst>
          </a:custGeom>
          <a:noFill/>
          <a:ln>
            <a:solidFill>
              <a:srgbClr val="000099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1" name="7 Forma libre"/>
          <p:cNvSpPr/>
          <p:nvPr/>
        </p:nvSpPr>
        <p:spPr>
          <a:xfrm>
            <a:off x="2167922" y="3093211"/>
            <a:ext cx="1803400" cy="1555750"/>
          </a:xfrm>
          <a:custGeom>
            <a:avLst/>
            <a:gdLst>
              <a:gd name="connsiteX0" fmla="*/ 0 w 1803629"/>
              <a:gd name="connsiteY0" fmla="*/ 0 h 1554480"/>
              <a:gd name="connsiteX1" fmla="*/ 182880 w 1803629"/>
              <a:gd name="connsiteY1" fmla="*/ 130628 h 1554480"/>
              <a:gd name="connsiteX2" fmla="*/ 261257 w 1803629"/>
              <a:gd name="connsiteY2" fmla="*/ 143691 h 1554480"/>
              <a:gd name="connsiteX3" fmla="*/ 365760 w 1803629"/>
              <a:gd name="connsiteY3" fmla="*/ 195943 h 1554480"/>
              <a:gd name="connsiteX4" fmla="*/ 431075 w 1803629"/>
              <a:gd name="connsiteY4" fmla="*/ 235131 h 1554480"/>
              <a:gd name="connsiteX5" fmla="*/ 470263 w 1803629"/>
              <a:gd name="connsiteY5" fmla="*/ 261257 h 1554480"/>
              <a:gd name="connsiteX6" fmla="*/ 587829 w 1803629"/>
              <a:gd name="connsiteY6" fmla="*/ 300445 h 1554480"/>
              <a:gd name="connsiteX7" fmla="*/ 731520 w 1803629"/>
              <a:gd name="connsiteY7" fmla="*/ 326571 h 1554480"/>
              <a:gd name="connsiteX8" fmla="*/ 770709 w 1803629"/>
              <a:gd name="connsiteY8" fmla="*/ 352697 h 1554480"/>
              <a:gd name="connsiteX9" fmla="*/ 979715 w 1803629"/>
              <a:gd name="connsiteY9" fmla="*/ 378823 h 1554480"/>
              <a:gd name="connsiteX10" fmla="*/ 1018903 w 1803629"/>
              <a:gd name="connsiteY10" fmla="*/ 391885 h 1554480"/>
              <a:gd name="connsiteX11" fmla="*/ 1110343 w 1803629"/>
              <a:gd name="connsiteY11" fmla="*/ 418011 h 1554480"/>
              <a:gd name="connsiteX12" fmla="*/ 1201783 w 1803629"/>
              <a:gd name="connsiteY12" fmla="*/ 457200 h 1554480"/>
              <a:gd name="connsiteX13" fmla="*/ 1254035 w 1803629"/>
              <a:gd name="connsiteY13" fmla="*/ 561703 h 1554480"/>
              <a:gd name="connsiteX14" fmla="*/ 1280160 w 1803629"/>
              <a:gd name="connsiteY14" fmla="*/ 600891 h 1554480"/>
              <a:gd name="connsiteX15" fmla="*/ 1332412 w 1803629"/>
              <a:gd name="connsiteY15" fmla="*/ 692331 h 1554480"/>
              <a:gd name="connsiteX16" fmla="*/ 1358537 w 1803629"/>
              <a:gd name="connsiteY16" fmla="*/ 770708 h 1554480"/>
              <a:gd name="connsiteX17" fmla="*/ 1397726 w 1803629"/>
              <a:gd name="connsiteY17" fmla="*/ 927463 h 1554480"/>
              <a:gd name="connsiteX18" fmla="*/ 1476103 w 1803629"/>
              <a:gd name="connsiteY18" fmla="*/ 992777 h 1554480"/>
              <a:gd name="connsiteX19" fmla="*/ 1554480 w 1803629"/>
              <a:gd name="connsiteY19" fmla="*/ 1071154 h 1554480"/>
              <a:gd name="connsiteX20" fmla="*/ 1619795 w 1803629"/>
              <a:gd name="connsiteY20" fmla="*/ 1149531 h 1554480"/>
              <a:gd name="connsiteX21" fmla="*/ 1658983 w 1803629"/>
              <a:gd name="connsiteY21" fmla="*/ 1240971 h 1554480"/>
              <a:gd name="connsiteX22" fmla="*/ 1711235 w 1803629"/>
              <a:gd name="connsiteY22" fmla="*/ 1306285 h 1554480"/>
              <a:gd name="connsiteX23" fmla="*/ 1724297 w 1803629"/>
              <a:gd name="connsiteY23" fmla="*/ 1345474 h 1554480"/>
              <a:gd name="connsiteX24" fmla="*/ 1776549 w 1803629"/>
              <a:gd name="connsiteY24" fmla="*/ 1423851 h 1554480"/>
              <a:gd name="connsiteX25" fmla="*/ 1789612 w 1803629"/>
              <a:gd name="connsiteY25" fmla="*/ 1476103 h 1554480"/>
              <a:gd name="connsiteX26" fmla="*/ 1802675 w 1803629"/>
              <a:gd name="connsiteY26" fmla="*/ 1515291 h 1554480"/>
              <a:gd name="connsiteX27" fmla="*/ 1802675 w 1803629"/>
              <a:gd name="connsiteY27" fmla="*/ 1554480 h 15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03629" h="1554480">
                <a:moveTo>
                  <a:pt x="0" y="0"/>
                </a:moveTo>
                <a:cubicBezTo>
                  <a:pt x="28859" y="23087"/>
                  <a:pt x="121603" y="112245"/>
                  <a:pt x="182880" y="130628"/>
                </a:cubicBezTo>
                <a:cubicBezTo>
                  <a:pt x="208249" y="138239"/>
                  <a:pt x="235131" y="139337"/>
                  <a:pt x="261257" y="143691"/>
                </a:cubicBezTo>
                <a:cubicBezTo>
                  <a:pt x="296091" y="161108"/>
                  <a:pt x="332364" y="175906"/>
                  <a:pt x="365760" y="195943"/>
                </a:cubicBezTo>
                <a:cubicBezTo>
                  <a:pt x="387532" y="209006"/>
                  <a:pt x="409545" y="221675"/>
                  <a:pt x="431075" y="235131"/>
                </a:cubicBezTo>
                <a:cubicBezTo>
                  <a:pt x="444388" y="243452"/>
                  <a:pt x="455771" y="255219"/>
                  <a:pt x="470263" y="261257"/>
                </a:cubicBezTo>
                <a:cubicBezTo>
                  <a:pt x="508394" y="277145"/>
                  <a:pt x="546936" y="294603"/>
                  <a:pt x="587829" y="300445"/>
                </a:cubicBezTo>
                <a:cubicBezTo>
                  <a:pt x="697042" y="316047"/>
                  <a:pt x="649399" y="306040"/>
                  <a:pt x="731520" y="326571"/>
                </a:cubicBezTo>
                <a:cubicBezTo>
                  <a:pt x="744583" y="335280"/>
                  <a:pt x="755671" y="348186"/>
                  <a:pt x="770709" y="352697"/>
                </a:cubicBezTo>
                <a:cubicBezTo>
                  <a:pt x="792638" y="359276"/>
                  <a:pt x="970554" y="377805"/>
                  <a:pt x="979715" y="378823"/>
                </a:cubicBezTo>
                <a:cubicBezTo>
                  <a:pt x="992778" y="383177"/>
                  <a:pt x="1005714" y="387928"/>
                  <a:pt x="1018903" y="391885"/>
                </a:cubicBezTo>
                <a:cubicBezTo>
                  <a:pt x="1049266" y="400994"/>
                  <a:pt x="1080911" y="406238"/>
                  <a:pt x="1110343" y="418011"/>
                </a:cubicBezTo>
                <a:cubicBezTo>
                  <a:pt x="1260695" y="478152"/>
                  <a:pt x="1024265" y="412820"/>
                  <a:pt x="1201783" y="457200"/>
                </a:cubicBezTo>
                <a:cubicBezTo>
                  <a:pt x="1219200" y="492034"/>
                  <a:pt x="1232432" y="529298"/>
                  <a:pt x="1254035" y="561703"/>
                </a:cubicBezTo>
                <a:cubicBezTo>
                  <a:pt x="1262743" y="574766"/>
                  <a:pt x="1272371" y="587260"/>
                  <a:pt x="1280160" y="600891"/>
                </a:cubicBezTo>
                <a:cubicBezTo>
                  <a:pt x="1346445" y="716891"/>
                  <a:pt x="1268768" y="596867"/>
                  <a:pt x="1332412" y="692331"/>
                </a:cubicBezTo>
                <a:cubicBezTo>
                  <a:pt x="1341120" y="718457"/>
                  <a:pt x="1351858" y="743991"/>
                  <a:pt x="1358537" y="770708"/>
                </a:cubicBezTo>
                <a:cubicBezTo>
                  <a:pt x="1371600" y="822960"/>
                  <a:pt x="1352911" y="897588"/>
                  <a:pt x="1397726" y="927463"/>
                </a:cubicBezTo>
                <a:cubicBezTo>
                  <a:pt x="1428977" y="948296"/>
                  <a:pt x="1453242" y="960771"/>
                  <a:pt x="1476103" y="992777"/>
                </a:cubicBezTo>
                <a:cubicBezTo>
                  <a:pt x="1534159" y="1074056"/>
                  <a:pt x="1461591" y="1024708"/>
                  <a:pt x="1554480" y="1071154"/>
                </a:cubicBezTo>
                <a:cubicBezTo>
                  <a:pt x="1583522" y="1158281"/>
                  <a:pt x="1542147" y="1058942"/>
                  <a:pt x="1619795" y="1149531"/>
                </a:cubicBezTo>
                <a:cubicBezTo>
                  <a:pt x="1677811" y="1217217"/>
                  <a:pt x="1621566" y="1181104"/>
                  <a:pt x="1658983" y="1240971"/>
                </a:cubicBezTo>
                <a:cubicBezTo>
                  <a:pt x="1673760" y="1264614"/>
                  <a:pt x="1693818" y="1284514"/>
                  <a:pt x="1711235" y="1306285"/>
                </a:cubicBezTo>
                <a:cubicBezTo>
                  <a:pt x="1715589" y="1319348"/>
                  <a:pt x="1717610" y="1333437"/>
                  <a:pt x="1724297" y="1345474"/>
                </a:cubicBezTo>
                <a:cubicBezTo>
                  <a:pt x="1739546" y="1372922"/>
                  <a:pt x="1776549" y="1423851"/>
                  <a:pt x="1776549" y="1423851"/>
                </a:cubicBezTo>
                <a:cubicBezTo>
                  <a:pt x="1780903" y="1441268"/>
                  <a:pt x="1784680" y="1458840"/>
                  <a:pt x="1789612" y="1476103"/>
                </a:cubicBezTo>
                <a:cubicBezTo>
                  <a:pt x="1793395" y="1489342"/>
                  <a:pt x="1800411" y="1501709"/>
                  <a:pt x="1802675" y="1515291"/>
                </a:cubicBezTo>
                <a:cubicBezTo>
                  <a:pt x="1804823" y="1528176"/>
                  <a:pt x="1802675" y="1541417"/>
                  <a:pt x="1802675" y="1554480"/>
                </a:cubicBezTo>
              </a:path>
            </a:pathLst>
          </a:cu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2" name="8 Forma libre"/>
          <p:cNvSpPr/>
          <p:nvPr/>
        </p:nvSpPr>
        <p:spPr>
          <a:xfrm>
            <a:off x="3396647" y="1094548"/>
            <a:ext cx="287338" cy="2495550"/>
          </a:xfrm>
          <a:custGeom>
            <a:avLst/>
            <a:gdLst>
              <a:gd name="connsiteX0" fmla="*/ 130628 w 287383"/>
              <a:gd name="connsiteY0" fmla="*/ 0 h 2495005"/>
              <a:gd name="connsiteX1" fmla="*/ 169817 w 287383"/>
              <a:gd name="connsiteY1" fmla="*/ 78377 h 2495005"/>
              <a:gd name="connsiteX2" fmla="*/ 182880 w 287383"/>
              <a:gd name="connsiteY2" fmla="*/ 209005 h 2495005"/>
              <a:gd name="connsiteX3" fmla="*/ 209006 w 287383"/>
              <a:gd name="connsiteY3" fmla="*/ 287382 h 2495005"/>
              <a:gd name="connsiteX4" fmla="*/ 222068 w 287383"/>
              <a:gd name="connsiteY4" fmla="*/ 431074 h 2495005"/>
              <a:gd name="connsiteX5" fmla="*/ 261257 w 287383"/>
              <a:gd name="connsiteY5" fmla="*/ 757645 h 2495005"/>
              <a:gd name="connsiteX6" fmla="*/ 274320 w 287383"/>
              <a:gd name="connsiteY6" fmla="*/ 822960 h 2495005"/>
              <a:gd name="connsiteX7" fmla="*/ 287383 w 287383"/>
              <a:gd name="connsiteY7" fmla="*/ 875211 h 2495005"/>
              <a:gd name="connsiteX8" fmla="*/ 274320 w 287383"/>
              <a:gd name="connsiteY8" fmla="*/ 1214845 h 2495005"/>
              <a:gd name="connsiteX9" fmla="*/ 248194 w 287383"/>
              <a:gd name="connsiteY9" fmla="*/ 1293222 h 2495005"/>
              <a:gd name="connsiteX10" fmla="*/ 222068 w 287383"/>
              <a:gd name="connsiteY10" fmla="*/ 1371600 h 2495005"/>
              <a:gd name="connsiteX11" fmla="*/ 209006 w 287383"/>
              <a:gd name="connsiteY11" fmla="*/ 1410788 h 2495005"/>
              <a:gd name="connsiteX12" fmla="*/ 182880 w 287383"/>
              <a:gd name="connsiteY12" fmla="*/ 1449977 h 2495005"/>
              <a:gd name="connsiteX13" fmla="*/ 169817 w 287383"/>
              <a:gd name="connsiteY13" fmla="*/ 1489165 h 2495005"/>
              <a:gd name="connsiteX14" fmla="*/ 143691 w 287383"/>
              <a:gd name="connsiteY14" fmla="*/ 1541417 h 2495005"/>
              <a:gd name="connsiteX15" fmla="*/ 130628 w 287383"/>
              <a:gd name="connsiteY15" fmla="*/ 1606731 h 2495005"/>
              <a:gd name="connsiteX16" fmla="*/ 91440 w 287383"/>
              <a:gd name="connsiteY16" fmla="*/ 1711234 h 2495005"/>
              <a:gd name="connsiteX17" fmla="*/ 78377 w 287383"/>
              <a:gd name="connsiteY17" fmla="*/ 1815737 h 2495005"/>
              <a:gd name="connsiteX18" fmla="*/ 52251 w 287383"/>
              <a:gd name="connsiteY18" fmla="*/ 1867988 h 2495005"/>
              <a:gd name="connsiteX19" fmla="*/ 39188 w 287383"/>
              <a:gd name="connsiteY19" fmla="*/ 1907177 h 2495005"/>
              <a:gd name="connsiteX20" fmla="*/ 26126 w 287383"/>
              <a:gd name="connsiteY20" fmla="*/ 2364377 h 2495005"/>
              <a:gd name="connsiteX21" fmla="*/ 0 w 287383"/>
              <a:gd name="connsiteY21" fmla="*/ 2495005 h 249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7383" h="2495005">
                <a:moveTo>
                  <a:pt x="130628" y="0"/>
                </a:moveTo>
                <a:cubicBezTo>
                  <a:pt x="143691" y="26126"/>
                  <a:pt x="162733" y="50040"/>
                  <a:pt x="169817" y="78377"/>
                </a:cubicBezTo>
                <a:cubicBezTo>
                  <a:pt x="180430" y="120830"/>
                  <a:pt x="174815" y="165995"/>
                  <a:pt x="182880" y="209005"/>
                </a:cubicBezTo>
                <a:cubicBezTo>
                  <a:pt x="187955" y="236072"/>
                  <a:pt x="200297" y="261256"/>
                  <a:pt x="209006" y="287382"/>
                </a:cubicBezTo>
                <a:cubicBezTo>
                  <a:pt x="213360" y="335279"/>
                  <a:pt x="219068" y="383073"/>
                  <a:pt x="222068" y="431074"/>
                </a:cubicBezTo>
                <a:cubicBezTo>
                  <a:pt x="241053" y="734835"/>
                  <a:pt x="193128" y="621390"/>
                  <a:pt x="261257" y="757645"/>
                </a:cubicBezTo>
                <a:cubicBezTo>
                  <a:pt x="265611" y="779417"/>
                  <a:pt x="269503" y="801286"/>
                  <a:pt x="274320" y="822960"/>
                </a:cubicBezTo>
                <a:cubicBezTo>
                  <a:pt x="278215" y="840486"/>
                  <a:pt x="287383" y="857258"/>
                  <a:pt x="287383" y="875211"/>
                </a:cubicBezTo>
                <a:cubicBezTo>
                  <a:pt x="287383" y="988506"/>
                  <a:pt x="284895" y="1102045"/>
                  <a:pt x="274320" y="1214845"/>
                </a:cubicBezTo>
                <a:cubicBezTo>
                  <a:pt x="271749" y="1242264"/>
                  <a:pt x="256903" y="1267096"/>
                  <a:pt x="248194" y="1293222"/>
                </a:cubicBezTo>
                <a:lnTo>
                  <a:pt x="222068" y="1371600"/>
                </a:lnTo>
                <a:cubicBezTo>
                  <a:pt x="217714" y="1384663"/>
                  <a:pt x="216644" y="1399331"/>
                  <a:pt x="209006" y="1410788"/>
                </a:cubicBezTo>
                <a:cubicBezTo>
                  <a:pt x="200297" y="1423851"/>
                  <a:pt x="189901" y="1435935"/>
                  <a:pt x="182880" y="1449977"/>
                </a:cubicBezTo>
                <a:cubicBezTo>
                  <a:pt x="176722" y="1462293"/>
                  <a:pt x="175241" y="1476509"/>
                  <a:pt x="169817" y="1489165"/>
                </a:cubicBezTo>
                <a:cubicBezTo>
                  <a:pt x="162146" y="1507064"/>
                  <a:pt x="152400" y="1524000"/>
                  <a:pt x="143691" y="1541417"/>
                </a:cubicBezTo>
                <a:cubicBezTo>
                  <a:pt x="139337" y="1563188"/>
                  <a:pt x="136013" y="1585191"/>
                  <a:pt x="130628" y="1606731"/>
                </a:cubicBezTo>
                <a:cubicBezTo>
                  <a:pt x="123800" y="1634046"/>
                  <a:pt x="99438" y="1691239"/>
                  <a:pt x="91440" y="1711234"/>
                </a:cubicBezTo>
                <a:cubicBezTo>
                  <a:pt x="87086" y="1746068"/>
                  <a:pt x="86891" y="1781680"/>
                  <a:pt x="78377" y="1815737"/>
                </a:cubicBezTo>
                <a:cubicBezTo>
                  <a:pt x="73654" y="1834628"/>
                  <a:pt x="59922" y="1850090"/>
                  <a:pt x="52251" y="1867988"/>
                </a:cubicBezTo>
                <a:cubicBezTo>
                  <a:pt x="46827" y="1880644"/>
                  <a:pt x="43542" y="1894114"/>
                  <a:pt x="39188" y="1907177"/>
                </a:cubicBezTo>
                <a:cubicBezTo>
                  <a:pt x="34834" y="2059577"/>
                  <a:pt x="33209" y="2212079"/>
                  <a:pt x="26126" y="2364377"/>
                </a:cubicBezTo>
                <a:cubicBezTo>
                  <a:pt x="21735" y="2458782"/>
                  <a:pt x="26023" y="2442961"/>
                  <a:pt x="0" y="2495005"/>
                </a:cubicBezTo>
              </a:path>
            </a:pathLst>
          </a:cu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3" name="9 Forma libre"/>
          <p:cNvSpPr/>
          <p:nvPr/>
        </p:nvSpPr>
        <p:spPr>
          <a:xfrm>
            <a:off x="3618897" y="1069148"/>
            <a:ext cx="2076450" cy="1358900"/>
          </a:xfrm>
          <a:custGeom>
            <a:avLst/>
            <a:gdLst>
              <a:gd name="connsiteX0" fmla="*/ 0 w 2077275"/>
              <a:gd name="connsiteY0" fmla="*/ 1358537 h 1358537"/>
              <a:gd name="connsiteX1" fmla="*/ 248195 w 2077275"/>
              <a:gd name="connsiteY1" fmla="*/ 1293223 h 1358537"/>
              <a:gd name="connsiteX2" fmla="*/ 300446 w 2077275"/>
              <a:gd name="connsiteY2" fmla="*/ 1267097 h 1358537"/>
              <a:gd name="connsiteX3" fmla="*/ 339635 w 2077275"/>
              <a:gd name="connsiteY3" fmla="*/ 1254034 h 1358537"/>
              <a:gd name="connsiteX4" fmla="*/ 418012 w 2077275"/>
              <a:gd name="connsiteY4" fmla="*/ 1175657 h 1358537"/>
              <a:gd name="connsiteX5" fmla="*/ 457200 w 2077275"/>
              <a:gd name="connsiteY5" fmla="*/ 1136468 h 1358537"/>
              <a:gd name="connsiteX6" fmla="*/ 509452 w 2077275"/>
              <a:gd name="connsiteY6" fmla="*/ 1031966 h 1358537"/>
              <a:gd name="connsiteX7" fmla="*/ 535578 w 2077275"/>
              <a:gd name="connsiteY7" fmla="*/ 992777 h 1358537"/>
              <a:gd name="connsiteX8" fmla="*/ 548640 w 2077275"/>
              <a:gd name="connsiteY8" fmla="*/ 940526 h 1358537"/>
              <a:gd name="connsiteX9" fmla="*/ 574766 w 2077275"/>
              <a:gd name="connsiteY9" fmla="*/ 901337 h 1358537"/>
              <a:gd name="connsiteX10" fmla="*/ 757646 w 2077275"/>
              <a:gd name="connsiteY10" fmla="*/ 849086 h 1358537"/>
              <a:gd name="connsiteX11" fmla="*/ 809898 w 2077275"/>
              <a:gd name="connsiteY11" fmla="*/ 875211 h 1358537"/>
              <a:gd name="connsiteX12" fmla="*/ 849086 w 2077275"/>
              <a:gd name="connsiteY12" fmla="*/ 849086 h 1358537"/>
              <a:gd name="connsiteX13" fmla="*/ 914400 w 2077275"/>
              <a:gd name="connsiteY13" fmla="*/ 836023 h 1358537"/>
              <a:gd name="connsiteX14" fmla="*/ 953589 w 2077275"/>
              <a:gd name="connsiteY14" fmla="*/ 809897 h 1358537"/>
              <a:gd name="connsiteX15" fmla="*/ 1018903 w 2077275"/>
              <a:gd name="connsiteY15" fmla="*/ 783771 h 1358537"/>
              <a:gd name="connsiteX16" fmla="*/ 1084218 w 2077275"/>
              <a:gd name="connsiteY16" fmla="*/ 731520 h 1358537"/>
              <a:gd name="connsiteX17" fmla="*/ 1227909 w 2077275"/>
              <a:gd name="connsiteY17" fmla="*/ 640080 h 1358537"/>
              <a:gd name="connsiteX18" fmla="*/ 1306286 w 2077275"/>
              <a:gd name="connsiteY18" fmla="*/ 574766 h 1358537"/>
              <a:gd name="connsiteX19" fmla="*/ 1332412 w 2077275"/>
              <a:gd name="connsiteY19" fmla="*/ 535577 h 1358537"/>
              <a:gd name="connsiteX20" fmla="*/ 1423852 w 2077275"/>
              <a:gd name="connsiteY20" fmla="*/ 522514 h 1358537"/>
              <a:gd name="connsiteX21" fmla="*/ 1476103 w 2077275"/>
              <a:gd name="connsiteY21" fmla="*/ 483326 h 1358537"/>
              <a:gd name="connsiteX22" fmla="*/ 1541418 w 2077275"/>
              <a:gd name="connsiteY22" fmla="*/ 470263 h 1358537"/>
              <a:gd name="connsiteX23" fmla="*/ 1672046 w 2077275"/>
              <a:gd name="connsiteY23" fmla="*/ 431074 h 1358537"/>
              <a:gd name="connsiteX24" fmla="*/ 1724298 w 2077275"/>
              <a:gd name="connsiteY24" fmla="*/ 418011 h 1358537"/>
              <a:gd name="connsiteX25" fmla="*/ 1750423 w 2077275"/>
              <a:gd name="connsiteY25" fmla="*/ 378823 h 1358537"/>
              <a:gd name="connsiteX26" fmla="*/ 1841863 w 2077275"/>
              <a:gd name="connsiteY26" fmla="*/ 326571 h 1358537"/>
              <a:gd name="connsiteX27" fmla="*/ 1894115 w 2077275"/>
              <a:gd name="connsiteY27" fmla="*/ 248194 h 1358537"/>
              <a:gd name="connsiteX28" fmla="*/ 1920240 w 2077275"/>
              <a:gd name="connsiteY28" fmla="*/ 209006 h 1358537"/>
              <a:gd name="connsiteX29" fmla="*/ 1959429 w 2077275"/>
              <a:gd name="connsiteY29" fmla="*/ 169817 h 1358537"/>
              <a:gd name="connsiteX30" fmla="*/ 1972492 w 2077275"/>
              <a:gd name="connsiteY30" fmla="*/ 130628 h 1358537"/>
              <a:gd name="connsiteX31" fmla="*/ 2011680 w 2077275"/>
              <a:gd name="connsiteY31" fmla="*/ 104503 h 1358537"/>
              <a:gd name="connsiteX32" fmla="*/ 2037806 w 2077275"/>
              <a:gd name="connsiteY32" fmla="*/ 65314 h 1358537"/>
              <a:gd name="connsiteX33" fmla="*/ 2076995 w 2077275"/>
              <a:gd name="connsiteY33" fmla="*/ 0 h 135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77275" h="1358537">
                <a:moveTo>
                  <a:pt x="0" y="1358537"/>
                </a:moveTo>
                <a:cubicBezTo>
                  <a:pt x="136137" y="1276855"/>
                  <a:pt x="-3522" y="1349160"/>
                  <a:pt x="248195" y="1293223"/>
                </a:cubicBezTo>
                <a:cubicBezTo>
                  <a:pt x="267204" y="1288999"/>
                  <a:pt x="282548" y="1274768"/>
                  <a:pt x="300446" y="1267097"/>
                </a:cubicBezTo>
                <a:cubicBezTo>
                  <a:pt x="313102" y="1261673"/>
                  <a:pt x="326572" y="1258388"/>
                  <a:pt x="339635" y="1254034"/>
                </a:cubicBezTo>
                <a:cubicBezTo>
                  <a:pt x="408620" y="1208043"/>
                  <a:pt x="353202" y="1251268"/>
                  <a:pt x="418012" y="1175657"/>
                </a:cubicBezTo>
                <a:cubicBezTo>
                  <a:pt x="430034" y="1161631"/>
                  <a:pt x="447282" y="1152053"/>
                  <a:pt x="457200" y="1136468"/>
                </a:cubicBezTo>
                <a:cubicBezTo>
                  <a:pt x="478109" y="1103611"/>
                  <a:pt x="487849" y="1064371"/>
                  <a:pt x="509452" y="1031966"/>
                </a:cubicBezTo>
                <a:lnTo>
                  <a:pt x="535578" y="992777"/>
                </a:lnTo>
                <a:cubicBezTo>
                  <a:pt x="539932" y="975360"/>
                  <a:pt x="541568" y="957027"/>
                  <a:pt x="548640" y="940526"/>
                </a:cubicBezTo>
                <a:cubicBezTo>
                  <a:pt x="554824" y="926096"/>
                  <a:pt x="563665" y="912438"/>
                  <a:pt x="574766" y="901337"/>
                </a:cubicBezTo>
                <a:cubicBezTo>
                  <a:pt x="621993" y="854110"/>
                  <a:pt x="699187" y="859715"/>
                  <a:pt x="757646" y="849086"/>
                </a:cubicBezTo>
                <a:cubicBezTo>
                  <a:pt x="775063" y="857794"/>
                  <a:pt x="790425" y="875211"/>
                  <a:pt x="809898" y="875211"/>
                </a:cubicBezTo>
                <a:cubicBezTo>
                  <a:pt x="825597" y="875211"/>
                  <a:pt x="834386" y="854598"/>
                  <a:pt x="849086" y="849086"/>
                </a:cubicBezTo>
                <a:cubicBezTo>
                  <a:pt x="869875" y="841290"/>
                  <a:pt x="892629" y="840377"/>
                  <a:pt x="914400" y="836023"/>
                </a:cubicBezTo>
                <a:cubicBezTo>
                  <a:pt x="927463" y="827314"/>
                  <a:pt x="939547" y="816918"/>
                  <a:pt x="953589" y="809897"/>
                </a:cubicBezTo>
                <a:cubicBezTo>
                  <a:pt x="974562" y="799410"/>
                  <a:pt x="998796" y="795835"/>
                  <a:pt x="1018903" y="783771"/>
                </a:cubicBezTo>
                <a:cubicBezTo>
                  <a:pt x="1042811" y="769426"/>
                  <a:pt x="1061670" y="747919"/>
                  <a:pt x="1084218" y="731520"/>
                </a:cubicBezTo>
                <a:cubicBezTo>
                  <a:pt x="1136348" y="693607"/>
                  <a:pt x="1173976" y="672440"/>
                  <a:pt x="1227909" y="640080"/>
                </a:cubicBezTo>
                <a:cubicBezTo>
                  <a:pt x="1286179" y="523540"/>
                  <a:pt x="1212911" y="637016"/>
                  <a:pt x="1306286" y="574766"/>
                </a:cubicBezTo>
                <a:cubicBezTo>
                  <a:pt x="1319349" y="566057"/>
                  <a:pt x="1318065" y="541953"/>
                  <a:pt x="1332412" y="535577"/>
                </a:cubicBezTo>
                <a:cubicBezTo>
                  <a:pt x="1360548" y="523072"/>
                  <a:pt x="1393372" y="526868"/>
                  <a:pt x="1423852" y="522514"/>
                </a:cubicBezTo>
                <a:cubicBezTo>
                  <a:pt x="1441269" y="509451"/>
                  <a:pt x="1456208" y="492168"/>
                  <a:pt x="1476103" y="483326"/>
                </a:cubicBezTo>
                <a:cubicBezTo>
                  <a:pt x="1496392" y="474309"/>
                  <a:pt x="1519878" y="475648"/>
                  <a:pt x="1541418" y="470263"/>
                </a:cubicBezTo>
                <a:cubicBezTo>
                  <a:pt x="1754036" y="417108"/>
                  <a:pt x="1555900" y="464259"/>
                  <a:pt x="1672046" y="431074"/>
                </a:cubicBezTo>
                <a:cubicBezTo>
                  <a:pt x="1689309" y="426142"/>
                  <a:pt x="1706881" y="422365"/>
                  <a:pt x="1724298" y="418011"/>
                </a:cubicBezTo>
                <a:cubicBezTo>
                  <a:pt x="1733006" y="404948"/>
                  <a:pt x="1737360" y="387531"/>
                  <a:pt x="1750423" y="378823"/>
                </a:cubicBezTo>
                <a:cubicBezTo>
                  <a:pt x="1844559" y="316066"/>
                  <a:pt x="1765324" y="424979"/>
                  <a:pt x="1841863" y="326571"/>
                </a:cubicBezTo>
                <a:cubicBezTo>
                  <a:pt x="1861140" y="301786"/>
                  <a:pt x="1876698" y="274320"/>
                  <a:pt x="1894115" y="248194"/>
                </a:cubicBezTo>
                <a:cubicBezTo>
                  <a:pt x="1902823" y="235131"/>
                  <a:pt x="1909139" y="220107"/>
                  <a:pt x="1920240" y="209006"/>
                </a:cubicBezTo>
                <a:lnTo>
                  <a:pt x="1959429" y="169817"/>
                </a:lnTo>
                <a:cubicBezTo>
                  <a:pt x="1963783" y="156754"/>
                  <a:pt x="1963890" y="141380"/>
                  <a:pt x="1972492" y="130628"/>
                </a:cubicBezTo>
                <a:cubicBezTo>
                  <a:pt x="1982299" y="118369"/>
                  <a:pt x="2000579" y="115604"/>
                  <a:pt x="2011680" y="104503"/>
                </a:cubicBezTo>
                <a:cubicBezTo>
                  <a:pt x="2022781" y="93402"/>
                  <a:pt x="2027755" y="77375"/>
                  <a:pt x="2037806" y="65314"/>
                </a:cubicBezTo>
                <a:cubicBezTo>
                  <a:pt x="2083153" y="10898"/>
                  <a:pt x="2076995" y="48875"/>
                  <a:pt x="2076995" y="0"/>
                </a:cubicBezTo>
              </a:path>
            </a:pathLst>
          </a:cu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4" name="10 Forma libre"/>
          <p:cNvSpPr/>
          <p:nvPr/>
        </p:nvSpPr>
        <p:spPr>
          <a:xfrm>
            <a:off x="8190897" y="1069148"/>
            <a:ext cx="1881188" cy="2613025"/>
          </a:xfrm>
          <a:custGeom>
            <a:avLst/>
            <a:gdLst>
              <a:gd name="connsiteX0" fmla="*/ 0 w 1881052"/>
              <a:gd name="connsiteY0" fmla="*/ 0 h 2612571"/>
              <a:gd name="connsiteX1" fmla="*/ 65315 w 1881052"/>
              <a:gd name="connsiteY1" fmla="*/ 39188 h 2612571"/>
              <a:gd name="connsiteX2" fmla="*/ 78378 w 1881052"/>
              <a:gd name="connsiteY2" fmla="*/ 78377 h 2612571"/>
              <a:gd name="connsiteX3" fmla="*/ 117566 w 1881052"/>
              <a:gd name="connsiteY3" fmla="*/ 156754 h 2612571"/>
              <a:gd name="connsiteX4" fmla="*/ 169818 w 1881052"/>
              <a:gd name="connsiteY4" fmla="*/ 235131 h 2612571"/>
              <a:gd name="connsiteX5" fmla="*/ 209006 w 1881052"/>
              <a:gd name="connsiteY5" fmla="*/ 326571 h 2612571"/>
              <a:gd name="connsiteX6" fmla="*/ 235132 w 1881052"/>
              <a:gd name="connsiteY6" fmla="*/ 378823 h 2612571"/>
              <a:gd name="connsiteX7" fmla="*/ 248195 w 1881052"/>
              <a:gd name="connsiteY7" fmla="*/ 418011 h 2612571"/>
              <a:gd name="connsiteX8" fmla="*/ 274320 w 1881052"/>
              <a:gd name="connsiteY8" fmla="*/ 457200 h 2612571"/>
              <a:gd name="connsiteX9" fmla="*/ 300446 w 1881052"/>
              <a:gd name="connsiteY9" fmla="*/ 509451 h 2612571"/>
              <a:gd name="connsiteX10" fmla="*/ 365760 w 1881052"/>
              <a:gd name="connsiteY10" fmla="*/ 600891 h 2612571"/>
              <a:gd name="connsiteX11" fmla="*/ 418012 w 1881052"/>
              <a:gd name="connsiteY11" fmla="*/ 692331 h 2612571"/>
              <a:gd name="connsiteX12" fmla="*/ 444138 w 1881052"/>
              <a:gd name="connsiteY12" fmla="*/ 731520 h 2612571"/>
              <a:gd name="connsiteX13" fmla="*/ 483326 w 1881052"/>
              <a:gd name="connsiteY13" fmla="*/ 809897 h 2612571"/>
              <a:gd name="connsiteX14" fmla="*/ 600892 w 1881052"/>
              <a:gd name="connsiteY14" fmla="*/ 914400 h 2612571"/>
              <a:gd name="connsiteX15" fmla="*/ 627018 w 1881052"/>
              <a:gd name="connsiteY15" fmla="*/ 966651 h 2612571"/>
              <a:gd name="connsiteX16" fmla="*/ 666206 w 1881052"/>
              <a:gd name="connsiteY16" fmla="*/ 992777 h 2612571"/>
              <a:gd name="connsiteX17" fmla="*/ 731520 w 1881052"/>
              <a:gd name="connsiteY17" fmla="*/ 1045028 h 2612571"/>
              <a:gd name="connsiteX18" fmla="*/ 783772 w 1881052"/>
              <a:gd name="connsiteY18" fmla="*/ 1123406 h 2612571"/>
              <a:gd name="connsiteX19" fmla="*/ 875212 w 1881052"/>
              <a:gd name="connsiteY19" fmla="*/ 1201783 h 2612571"/>
              <a:gd name="connsiteX20" fmla="*/ 914400 w 1881052"/>
              <a:gd name="connsiteY20" fmla="*/ 1267097 h 2612571"/>
              <a:gd name="connsiteX21" fmla="*/ 979715 w 1881052"/>
              <a:gd name="connsiteY21" fmla="*/ 1280160 h 2612571"/>
              <a:gd name="connsiteX22" fmla="*/ 1031966 w 1881052"/>
              <a:gd name="connsiteY22" fmla="*/ 1332411 h 2612571"/>
              <a:gd name="connsiteX23" fmla="*/ 1084218 w 1881052"/>
              <a:gd name="connsiteY23" fmla="*/ 1358537 h 2612571"/>
              <a:gd name="connsiteX24" fmla="*/ 1175658 w 1881052"/>
              <a:gd name="connsiteY24" fmla="*/ 1436914 h 2612571"/>
              <a:gd name="connsiteX25" fmla="*/ 1280160 w 1881052"/>
              <a:gd name="connsiteY25" fmla="*/ 1593668 h 2612571"/>
              <a:gd name="connsiteX26" fmla="*/ 1306286 w 1881052"/>
              <a:gd name="connsiteY26" fmla="*/ 1632857 h 2612571"/>
              <a:gd name="connsiteX27" fmla="*/ 1384663 w 1881052"/>
              <a:gd name="connsiteY27" fmla="*/ 1698171 h 2612571"/>
              <a:gd name="connsiteX28" fmla="*/ 1449978 w 1881052"/>
              <a:gd name="connsiteY28" fmla="*/ 1815737 h 2612571"/>
              <a:gd name="connsiteX29" fmla="*/ 1515292 w 1881052"/>
              <a:gd name="connsiteY29" fmla="*/ 1907177 h 2612571"/>
              <a:gd name="connsiteX30" fmla="*/ 1593669 w 1881052"/>
              <a:gd name="connsiteY30" fmla="*/ 1998617 h 2612571"/>
              <a:gd name="connsiteX31" fmla="*/ 1632858 w 1881052"/>
              <a:gd name="connsiteY31" fmla="*/ 2116183 h 2612571"/>
              <a:gd name="connsiteX32" fmla="*/ 1685109 w 1881052"/>
              <a:gd name="connsiteY32" fmla="*/ 2246811 h 2612571"/>
              <a:gd name="connsiteX33" fmla="*/ 1724298 w 1881052"/>
              <a:gd name="connsiteY33" fmla="*/ 2364377 h 2612571"/>
              <a:gd name="connsiteX34" fmla="*/ 1763486 w 1881052"/>
              <a:gd name="connsiteY34" fmla="*/ 2390503 h 2612571"/>
              <a:gd name="connsiteX35" fmla="*/ 1815738 w 1881052"/>
              <a:gd name="connsiteY35" fmla="*/ 2468880 h 2612571"/>
              <a:gd name="connsiteX36" fmla="*/ 1854926 w 1881052"/>
              <a:gd name="connsiteY36" fmla="*/ 2547257 h 2612571"/>
              <a:gd name="connsiteX37" fmla="*/ 1881052 w 1881052"/>
              <a:gd name="connsiteY37" fmla="*/ 2612571 h 261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81052" h="2612571">
                <a:moveTo>
                  <a:pt x="0" y="0"/>
                </a:moveTo>
                <a:cubicBezTo>
                  <a:pt x="21772" y="13063"/>
                  <a:pt x="47362" y="21235"/>
                  <a:pt x="65315" y="39188"/>
                </a:cubicBezTo>
                <a:cubicBezTo>
                  <a:pt x="75052" y="48925"/>
                  <a:pt x="72786" y="65794"/>
                  <a:pt x="78378" y="78377"/>
                </a:cubicBezTo>
                <a:cubicBezTo>
                  <a:pt x="90241" y="105069"/>
                  <a:pt x="102848" y="131524"/>
                  <a:pt x="117566" y="156754"/>
                </a:cubicBezTo>
                <a:cubicBezTo>
                  <a:pt x="133387" y="183876"/>
                  <a:pt x="155776" y="207046"/>
                  <a:pt x="169818" y="235131"/>
                </a:cubicBezTo>
                <a:cubicBezTo>
                  <a:pt x="256479" y="408460"/>
                  <a:pt x="151334" y="192005"/>
                  <a:pt x="209006" y="326571"/>
                </a:cubicBezTo>
                <a:cubicBezTo>
                  <a:pt x="216677" y="344470"/>
                  <a:pt x="227461" y="360924"/>
                  <a:pt x="235132" y="378823"/>
                </a:cubicBezTo>
                <a:cubicBezTo>
                  <a:pt x="240556" y="391479"/>
                  <a:pt x="242037" y="405695"/>
                  <a:pt x="248195" y="418011"/>
                </a:cubicBezTo>
                <a:cubicBezTo>
                  <a:pt x="255216" y="432053"/>
                  <a:pt x="266531" y="443569"/>
                  <a:pt x="274320" y="457200"/>
                </a:cubicBezTo>
                <a:cubicBezTo>
                  <a:pt x="283981" y="474107"/>
                  <a:pt x="291737" y="492034"/>
                  <a:pt x="300446" y="509451"/>
                </a:cubicBezTo>
                <a:cubicBezTo>
                  <a:pt x="338245" y="660646"/>
                  <a:pt x="275553" y="456560"/>
                  <a:pt x="365760" y="600891"/>
                </a:cubicBezTo>
                <a:cubicBezTo>
                  <a:pt x="440702" y="720800"/>
                  <a:pt x="318771" y="626173"/>
                  <a:pt x="418012" y="692331"/>
                </a:cubicBezTo>
                <a:cubicBezTo>
                  <a:pt x="426721" y="705394"/>
                  <a:pt x="437117" y="717478"/>
                  <a:pt x="444138" y="731520"/>
                </a:cubicBezTo>
                <a:cubicBezTo>
                  <a:pt x="465387" y="774019"/>
                  <a:pt x="445888" y="772459"/>
                  <a:pt x="483326" y="809897"/>
                </a:cubicBezTo>
                <a:cubicBezTo>
                  <a:pt x="538547" y="865118"/>
                  <a:pt x="546032" y="804683"/>
                  <a:pt x="600892" y="914400"/>
                </a:cubicBezTo>
                <a:cubicBezTo>
                  <a:pt x="609601" y="931817"/>
                  <a:pt x="614552" y="951692"/>
                  <a:pt x="627018" y="966651"/>
                </a:cubicBezTo>
                <a:cubicBezTo>
                  <a:pt x="637069" y="978712"/>
                  <a:pt x="653646" y="983357"/>
                  <a:pt x="666206" y="992777"/>
                </a:cubicBezTo>
                <a:cubicBezTo>
                  <a:pt x="688511" y="1009506"/>
                  <a:pt x="712869" y="1024304"/>
                  <a:pt x="731520" y="1045028"/>
                </a:cubicBezTo>
                <a:cubicBezTo>
                  <a:pt x="752525" y="1068367"/>
                  <a:pt x="758652" y="1104566"/>
                  <a:pt x="783772" y="1123406"/>
                </a:cubicBezTo>
                <a:cubicBezTo>
                  <a:pt x="814045" y="1146110"/>
                  <a:pt x="851819" y="1170592"/>
                  <a:pt x="875212" y="1201783"/>
                </a:cubicBezTo>
                <a:cubicBezTo>
                  <a:pt x="890446" y="1222095"/>
                  <a:pt x="894088" y="1251863"/>
                  <a:pt x="914400" y="1267097"/>
                </a:cubicBezTo>
                <a:cubicBezTo>
                  <a:pt x="932162" y="1280419"/>
                  <a:pt x="957943" y="1275806"/>
                  <a:pt x="979715" y="1280160"/>
                </a:cubicBezTo>
                <a:cubicBezTo>
                  <a:pt x="997132" y="1297577"/>
                  <a:pt x="1012261" y="1317632"/>
                  <a:pt x="1031966" y="1332411"/>
                </a:cubicBezTo>
                <a:cubicBezTo>
                  <a:pt x="1047545" y="1344095"/>
                  <a:pt x="1067705" y="1348216"/>
                  <a:pt x="1084218" y="1358537"/>
                </a:cubicBezTo>
                <a:cubicBezTo>
                  <a:pt x="1115982" y="1378389"/>
                  <a:pt x="1150998" y="1408144"/>
                  <a:pt x="1175658" y="1436914"/>
                </a:cubicBezTo>
                <a:cubicBezTo>
                  <a:pt x="1216077" y="1484070"/>
                  <a:pt x="1247486" y="1542324"/>
                  <a:pt x="1280160" y="1593668"/>
                </a:cubicBezTo>
                <a:cubicBezTo>
                  <a:pt x="1288589" y="1606913"/>
                  <a:pt x="1295185" y="1621756"/>
                  <a:pt x="1306286" y="1632857"/>
                </a:cubicBezTo>
                <a:cubicBezTo>
                  <a:pt x="1356576" y="1683147"/>
                  <a:pt x="1330104" y="1661799"/>
                  <a:pt x="1384663" y="1698171"/>
                </a:cubicBezTo>
                <a:cubicBezTo>
                  <a:pt x="1420789" y="1806550"/>
                  <a:pt x="1360138" y="1636054"/>
                  <a:pt x="1449978" y="1815737"/>
                </a:cubicBezTo>
                <a:cubicBezTo>
                  <a:pt x="1498319" y="1912422"/>
                  <a:pt x="1449095" y="1827740"/>
                  <a:pt x="1515292" y="1907177"/>
                </a:cubicBezTo>
                <a:cubicBezTo>
                  <a:pt x="1614765" y="2026544"/>
                  <a:pt x="1436679" y="1841627"/>
                  <a:pt x="1593669" y="1998617"/>
                </a:cubicBezTo>
                <a:cubicBezTo>
                  <a:pt x="1606732" y="2037806"/>
                  <a:pt x="1614385" y="2079235"/>
                  <a:pt x="1632858" y="2116183"/>
                </a:cubicBezTo>
                <a:cubicBezTo>
                  <a:pt x="1656080" y="2162627"/>
                  <a:pt x="1674348" y="2193008"/>
                  <a:pt x="1685109" y="2246811"/>
                </a:cubicBezTo>
                <a:cubicBezTo>
                  <a:pt x="1693337" y="2287949"/>
                  <a:pt x="1695833" y="2330219"/>
                  <a:pt x="1724298" y="2364377"/>
                </a:cubicBezTo>
                <a:cubicBezTo>
                  <a:pt x="1734349" y="2376438"/>
                  <a:pt x="1750423" y="2381794"/>
                  <a:pt x="1763486" y="2390503"/>
                </a:cubicBezTo>
                <a:cubicBezTo>
                  <a:pt x="1780903" y="2416629"/>
                  <a:pt x="1805809" y="2439092"/>
                  <a:pt x="1815738" y="2468880"/>
                </a:cubicBezTo>
                <a:cubicBezTo>
                  <a:pt x="1833764" y="2522962"/>
                  <a:pt x="1821162" y="2496611"/>
                  <a:pt x="1854926" y="2547257"/>
                </a:cubicBezTo>
                <a:cubicBezTo>
                  <a:pt x="1869483" y="2605482"/>
                  <a:pt x="1855294" y="2586813"/>
                  <a:pt x="1881052" y="2612571"/>
                </a:cubicBezTo>
              </a:path>
            </a:pathLst>
          </a:cu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5" name="11 Forma libre"/>
          <p:cNvSpPr/>
          <p:nvPr/>
        </p:nvSpPr>
        <p:spPr>
          <a:xfrm>
            <a:off x="7314597" y="2348673"/>
            <a:ext cx="1790700" cy="2286000"/>
          </a:xfrm>
          <a:custGeom>
            <a:avLst/>
            <a:gdLst>
              <a:gd name="connsiteX0" fmla="*/ 1789611 w 1789611"/>
              <a:gd name="connsiteY0" fmla="*/ 0 h 2286000"/>
              <a:gd name="connsiteX1" fmla="*/ 1685109 w 1789611"/>
              <a:gd name="connsiteY1" fmla="*/ 156754 h 2286000"/>
              <a:gd name="connsiteX2" fmla="*/ 1632857 w 1789611"/>
              <a:gd name="connsiteY2" fmla="*/ 248194 h 2286000"/>
              <a:gd name="connsiteX3" fmla="*/ 1554480 w 1789611"/>
              <a:gd name="connsiteY3" fmla="*/ 326571 h 2286000"/>
              <a:gd name="connsiteX4" fmla="*/ 1515291 w 1789611"/>
              <a:gd name="connsiteY4" fmla="*/ 352697 h 2286000"/>
              <a:gd name="connsiteX5" fmla="*/ 1384663 w 1789611"/>
              <a:gd name="connsiteY5" fmla="*/ 457200 h 2286000"/>
              <a:gd name="connsiteX6" fmla="*/ 1345474 w 1789611"/>
              <a:gd name="connsiteY6" fmla="*/ 496388 h 2286000"/>
              <a:gd name="connsiteX7" fmla="*/ 1293223 w 1789611"/>
              <a:gd name="connsiteY7" fmla="*/ 574766 h 2286000"/>
              <a:gd name="connsiteX8" fmla="*/ 1254034 w 1789611"/>
              <a:gd name="connsiteY8" fmla="*/ 627017 h 2286000"/>
              <a:gd name="connsiteX9" fmla="*/ 1240971 w 1789611"/>
              <a:gd name="connsiteY9" fmla="*/ 666206 h 2286000"/>
              <a:gd name="connsiteX10" fmla="*/ 1227909 w 1789611"/>
              <a:gd name="connsiteY10" fmla="*/ 718457 h 2286000"/>
              <a:gd name="connsiteX11" fmla="*/ 1201783 w 1789611"/>
              <a:gd name="connsiteY11" fmla="*/ 770708 h 2286000"/>
              <a:gd name="connsiteX12" fmla="*/ 1162594 w 1789611"/>
              <a:gd name="connsiteY12" fmla="*/ 901337 h 2286000"/>
              <a:gd name="connsiteX13" fmla="*/ 1110343 w 1789611"/>
              <a:gd name="connsiteY13" fmla="*/ 979714 h 2286000"/>
              <a:gd name="connsiteX14" fmla="*/ 1071154 w 1789611"/>
              <a:gd name="connsiteY14" fmla="*/ 1097280 h 2286000"/>
              <a:gd name="connsiteX15" fmla="*/ 1045029 w 1789611"/>
              <a:gd name="connsiteY15" fmla="*/ 1136468 h 2286000"/>
              <a:gd name="connsiteX16" fmla="*/ 992777 w 1789611"/>
              <a:gd name="connsiteY16" fmla="*/ 1240971 h 2286000"/>
              <a:gd name="connsiteX17" fmla="*/ 927463 w 1789611"/>
              <a:gd name="connsiteY17" fmla="*/ 1319348 h 2286000"/>
              <a:gd name="connsiteX18" fmla="*/ 862149 w 1789611"/>
              <a:gd name="connsiteY18" fmla="*/ 1397726 h 2286000"/>
              <a:gd name="connsiteX19" fmla="*/ 822960 w 1789611"/>
              <a:gd name="connsiteY19" fmla="*/ 1436914 h 2286000"/>
              <a:gd name="connsiteX20" fmla="*/ 770709 w 1789611"/>
              <a:gd name="connsiteY20" fmla="*/ 1528354 h 2286000"/>
              <a:gd name="connsiteX21" fmla="*/ 744583 w 1789611"/>
              <a:gd name="connsiteY21" fmla="*/ 1567543 h 2286000"/>
              <a:gd name="connsiteX22" fmla="*/ 705394 w 1789611"/>
              <a:gd name="connsiteY22" fmla="*/ 1606731 h 2286000"/>
              <a:gd name="connsiteX23" fmla="*/ 666206 w 1789611"/>
              <a:gd name="connsiteY23" fmla="*/ 1658983 h 2286000"/>
              <a:gd name="connsiteX24" fmla="*/ 574766 w 1789611"/>
              <a:gd name="connsiteY24" fmla="*/ 1737360 h 2286000"/>
              <a:gd name="connsiteX25" fmla="*/ 496389 w 1789611"/>
              <a:gd name="connsiteY25" fmla="*/ 1841863 h 2286000"/>
              <a:gd name="connsiteX26" fmla="*/ 431074 w 1789611"/>
              <a:gd name="connsiteY26" fmla="*/ 1920240 h 2286000"/>
              <a:gd name="connsiteX27" fmla="*/ 365760 w 1789611"/>
              <a:gd name="connsiteY27" fmla="*/ 1985554 h 2286000"/>
              <a:gd name="connsiteX28" fmla="*/ 313509 w 1789611"/>
              <a:gd name="connsiteY28" fmla="*/ 2063931 h 2286000"/>
              <a:gd name="connsiteX29" fmla="*/ 235131 w 1789611"/>
              <a:gd name="connsiteY29" fmla="*/ 2129246 h 2286000"/>
              <a:gd name="connsiteX30" fmla="*/ 209006 w 1789611"/>
              <a:gd name="connsiteY30" fmla="*/ 2168434 h 2286000"/>
              <a:gd name="connsiteX31" fmla="*/ 169817 w 1789611"/>
              <a:gd name="connsiteY31" fmla="*/ 2194560 h 2286000"/>
              <a:gd name="connsiteX32" fmla="*/ 130629 w 1789611"/>
              <a:gd name="connsiteY32" fmla="*/ 2233748 h 2286000"/>
              <a:gd name="connsiteX33" fmla="*/ 39189 w 1789611"/>
              <a:gd name="connsiteY33" fmla="*/ 2272937 h 2286000"/>
              <a:gd name="connsiteX34" fmla="*/ 0 w 1789611"/>
              <a:gd name="connsiteY34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89611" h="2286000">
                <a:moveTo>
                  <a:pt x="1789611" y="0"/>
                </a:moveTo>
                <a:cubicBezTo>
                  <a:pt x="1663265" y="252694"/>
                  <a:pt x="1804793" y="-2826"/>
                  <a:pt x="1685109" y="156754"/>
                </a:cubicBezTo>
                <a:cubicBezTo>
                  <a:pt x="1628335" y="232453"/>
                  <a:pt x="1688833" y="185221"/>
                  <a:pt x="1632857" y="248194"/>
                </a:cubicBezTo>
                <a:cubicBezTo>
                  <a:pt x="1608310" y="275809"/>
                  <a:pt x="1585222" y="306076"/>
                  <a:pt x="1554480" y="326571"/>
                </a:cubicBezTo>
                <a:cubicBezTo>
                  <a:pt x="1541417" y="335280"/>
                  <a:pt x="1526961" y="342194"/>
                  <a:pt x="1515291" y="352697"/>
                </a:cubicBezTo>
                <a:cubicBezTo>
                  <a:pt x="1396260" y="459825"/>
                  <a:pt x="1470448" y="428604"/>
                  <a:pt x="1384663" y="457200"/>
                </a:cubicBezTo>
                <a:cubicBezTo>
                  <a:pt x="1371600" y="470263"/>
                  <a:pt x="1356816" y="481806"/>
                  <a:pt x="1345474" y="496388"/>
                </a:cubicBezTo>
                <a:cubicBezTo>
                  <a:pt x="1326197" y="521173"/>
                  <a:pt x="1312063" y="549647"/>
                  <a:pt x="1293223" y="574766"/>
                </a:cubicBezTo>
                <a:lnTo>
                  <a:pt x="1254034" y="627017"/>
                </a:lnTo>
                <a:cubicBezTo>
                  <a:pt x="1249680" y="640080"/>
                  <a:pt x="1244754" y="652966"/>
                  <a:pt x="1240971" y="666206"/>
                </a:cubicBezTo>
                <a:cubicBezTo>
                  <a:pt x="1236039" y="683468"/>
                  <a:pt x="1234213" y="701647"/>
                  <a:pt x="1227909" y="718457"/>
                </a:cubicBezTo>
                <a:cubicBezTo>
                  <a:pt x="1221072" y="736690"/>
                  <a:pt x="1210492" y="753291"/>
                  <a:pt x="1201783" y="770708"/>
                </a:cubicBezTo>
                <a:cubicBezTo>
                  <a:pt x="1194481" y="799918"/>
                  <a:pt x="1175316" y="882254"/>
                  <a:pt x="1162594" y="901337"/>
                </a:cubicBezTo>
                <a:lnTo>
                  <a:pt x="1110343" y="979714"/>
                </a:lnTo>
                <a:cubicBezTo>
                  <a:pt x="1097280" y="1018903"/>
                  <a:pt x="1094068" y="1062909"/>
                  <a:pt x="1071154" y="1097280"/>
                </a:cubicBezTo>
                <a:cubicBezTo>
                  <a:pt x="1062446" y="1110343"/>
                  <a:pt x="1052050" y="1122426"/>
                  <a:pt x="1045029" y="1136468"/>
                </a:cubicBezTo>
                <a:cubicBezTo>
                  <a:pt x="981121" y="1264286"/>
                  <a:pt x="1053303" y="1150185"/>
                  <a:pt x="992777" y="1240971"/>
                </a:cubicBezTo>
                <a:cubicBezTo>
                  <a:pt x="970829" y="1306816"/>
                  <a:pt x="993893" y="1262408"/>
                  <a:pt x="927463" y="1319348"/>
                </a:cubicBezTo>
                <a:cubicBezTo>
                  <a:pt x="860671" y="1376598"/>
                  <a:pt x="912545" y="1337251"/>
                  <a:pt x="862149" y="1397726"/>
                </a:cubicBezTo>
                <a:cubicBezTo>
                  <a:pt x="850322" y="1411918"/>
                  <a:pt x="834787" y="1422722"/>
                  <a:pt x="822960" y="1436914"/>
                </a:cubicBezTo>
                <a:cubicBezTo>
                  <a:pt x="794027" y="1471633"/>
                  <a:pt x="793939" y="1487701"/>
                  <a:pt x="770709" y="1528354"/>
                </a:cubicBezTo>
                <a:cubicBezTo>
                  <a:pt x="762920" y="1541985"/>
                  <a:pt x="754634" y="1555482"/>
                  <a:pt x="744583" y="1567543"/>
                </a:cubicBezTo>
                <a:cubicBezTo>
                  <a:pt x="732756" y="1581735"/>
                  <a:pt x="717416" y="1592705"/>
                  <a:pt x="705394" y="1606731"/>
                </a:cubicBezTo>
                <a:cubicBezTo>
                  <a:pt x="691225" y="1623261"/>
                  <a:pt x="681601" y="1643588"/>
                  <a:pt x="666206" y="1658983"/>
                </a:cubicBezTo>
                <a:cubicBezTo>
                  <a:pt x="629980" y="1695209"/>
                  <a:pt x="603209" y="1694695"/>
                  <a:pt x="574766" y="1737360"/>
                </a:cubicBezTo>
                <a:cubicBezTo>
                  <a:pt x="500831" y="1848263"/>
                  <a:pt x="574782" y="1789600"/>
                  <a:pt x="496389" y="1841863"/>
                </a:cubicBezTo>
                <a:cubicBezTo>
                  <a:pt x="440340" y="1953959"/>
                  <a:pt x="504930" y="1846384"/>
                  <a:pt x="431074" y="1920240"/>
                </a:cubicBezTo>
                <a:cubicBezTo>
                  <a:pt x="343988" y="2007326"/>
                  <a:pt x="470266" y="1915884"/>
                  <a:pt x="365760" y="1985554"/>
                </a:cubicBezTo>
                <a:cubicBezTo>
                  <a:pt x="348343" y="2011680"/>
                  <a:pt x="339635" y="2046514"/>
                  <a:pt x="313509" y="2063931"/>
                </a:cubicBezTo>
                <a:cubicBezTo>
                  <a:pt x="274976" y="2089620"/>
                  <a:pt x="266562" y="2091528"/>
                  <a:pt x="235131" y="2129246"/>
                </a:cubicBezTo>
                <a:cubicBezTo>
                  <a:pt x="225081" y="2141307"/>
                  <a:pt x="220107" y="2157333"/>
                  <a:pt x="209006" y="2168434"/>
                </a:cubicBezTo>
                <a:cubicBezTo>
                  <a:pt x="197905" y="2179535"/>
                  <a:pt x="181878" y="2184509"/>
                  <a:pt x="169817" y="2194560"/>
                </a:cubicBezTo>
                <a:cubicBezTo>
                  <a:pt x="155625" y="2206386"/>
                  <a:pt x="144821" y="2221922"/>
                  <a:pt x="130629" y="2233748"/>
                </a:cubicBezTo>
                <a:cubicBezTo>
                  <a:pt x="89127" y="2268333"/>
                  <a:pt x="92234" y="2257781"/>
                  <a:pt x="39189" y="2272937"/>
                </a:cubicBezTo>
                <a:cubicBezTo>
                  <a:pt x="25949" y="2276720"/>
                  <a:pt x="0" y="2286000"/>
                  <a:pt x="0" y="2286000"/>
                </a:cubicBezTo>
              </a:path>
            </a:pathLst>
          </a:cu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6" name="12 Forma libre"/>
          <p:cNvSpPr/>
          <p:nvPr/>
        </p:nvSpPr>
        <p:spPr>
          <a:xfrm>
            <a:off x="6504972" y="1081848"/>
            <a:ext cx="1685925" cy="3552825"/>
          </a:xfrm>
          <a:custGeom>
            <a:avLst/>
            <a:gdLst>
              <a:gd name="connsiteX0" fmla="*/ 1685108 w 1685108"/>
              <a:gd name="connsiteY0" fmla="*/ 0 h 3553097"/>
              <a:gd name="connsiteX1" fmla="*/ 1619794 w 1685108"/>
              <a:gd name="connsiteY1" fmla="*/ 130628 h 3553097"/>
              <a:gd name="connsiteX2" fmla="*/ 1593668 w 1685108"/>
              <a:gd name="connsiteY2" fmla="*/ 182880 h 3553097"/>
              <a:gd name="connsiteX3" fmla="*/ 1580606 w 1685108"/>
              <a:gd name="connsiteY3" fmla="*/ 222068 h 3553097"/>
              <a:gd name="connsiteX4" fmla="*/ 1515291 w 1685108"/>
              <a:gd name="connsiteY4" fmla="*/ 313508 h 3553097"/>
              <a:gd name="connsiteX5" fmla="*/ 1476103 w 1685108"/>
              <a:gd name="connsiteY5" fmla="*/ 444137 h 3553097"/>
              <a:gd name="connsiteX6" fmla="*/ 1449977 w 1685108"/>
              <a:gd name="connsiteY6" fmla="*/ 496388 h 3553097"/>
              <a:gd name="connsiteX7" fmla="*/ 1358537 w 1685108"/>
              <a:gd name="connsiteY7" fmla="*/ 613954 h 3553097"/>
              <a:gd name="connsiteX8" fmla="*/ 1319348 w 1685108"/>
              <a:gd name="connsiteY8" fmla="*/ 718457 h 3553097"/>
              <a:gd name="connsiteX9" fmla="*/ 1254034 w 1685108"/>
              <a:gd name="connsiteY9" fmla="*/ 796834 h 3553097"/>
              <a:gd name="connsiteX10" fmla="*/ 1227908 w 1685108"/>
              <a:gd name="connsiteY10" fmla="*/ 836023 h 3553097"/>
              <a:gd name="connsiteX11" fmla="*/ 1201783 w 1685108"/>
              <a:gd name="connsiteY11" fmla="*/ 914400 h 3553097"/>
              <a:gd name="connsiteX12" fmla="*/ 1188720 w 1685108"/>
              <a:gd name="connsiteY12" fmla="*/ 953588 h 3553097"/>
              <a:gd name="connsiteX13" fmla="*/ 1162594 w 1685108"/>
              <a:gd name="connsiteY13" fmla="*/ 1058091 h 3553097"/>
              <a:gd name="connsiteX14" fmla="*/ 1136468 w 1685108"/>
              <a:gd name="connsiteY14" fmla="*/ 1149531 h 3553097"/>
              <a:gd name="connsiteX15" fmla="*/ 1110343 w 1685108"/>
              <a:gd name="connsiteY15" fmla="*/ 1267097 h 3553097"/>
              <a:gd name="connsiteX16" fmla="*/ 1097280 w 1685108"/>
              <a:gd name="connsiteY16" fmla="*/ 1319348 h 3553097"/>
              <a:gd name="connsiteX17" fmla="*/ 1071154 w 1685108"/>
              <a:gd name="connsiteY17" fmla="*/ 1358537 h 3553097"/>
              <a:gd name="connsiteX18" fmla="*/ 1058091 w 1685108"/>
              <a:gd name="connsiteY18" fmla="*/ 1397725 h 3553097"/>
              <a:gd name="connsiteX19" fmla="*/ 1018903 w 1685108"/>
              <a:gd name="connsiteY19" fmla="*/ 1463040 h 3553097"/>
              <a:gd name="connsiteX20" fmla="*/ 966651 w 1685108"/>
              <a:gd name="connsiteY20" fmla="*/ 1593668 h 3553097"/>
              <a:gd name="connsiteX21" fmla="*/ 927463 w 1685108"/>
              <a:gd name="connsiteY21" fmla="*/ 1619794 h 3553097"/>
              <a:gd name="connsiteX22" fmla="*/ 875211 w 1685108"/>
              <a:gd name="connsiteY22" fmla="*/ 1763485 h 3553097"/>
              <a:gd name="connsiteX23" fmla="*/ 783771 w 1685108"/>
              <a:gd name="connsiteY23" fmla="*/ 1894114 h 3553097"/>
              <a:gd name="connsiteX24" fmla="*/ 757646 w 1685108"/>
              <a:gd name="connsiteY24" fmla="*/ 1933303 h 3553097"/>
              <a:gd name="connsiteX25" fmla="*/ 718457 w 1685108"/>
              <a:gd name="connsiteY25" fmla="*/ 2024743 h 3553097"/>
              <a:gd name="connsiteX26" fmla="*/ 692331 w 1685108"/>
              <a:gd name="connsiteY26" fmla="*/ 2076994 h 3553097"/>
              <a:gd name="connsiteX27" fmla="*/ 679268 w 1685108"/>
              <a:gd name="connsiteY27" fmla="*/ 2116183 h 3553097"/>
              <a:gd name="connsiteX28" fmla="*/ 640080 w 1685108"/>
              <a:gd name="connsiteY28" fmla="*/ 2142308 h 3553097"/>
              <a:gd name="connsiteX29" fmla="*/ 627017 w 1685108"/>
              <a:gd name="connsiteY29" fmla="*/ 2181497 h 3553097"/>
              <a:gd name="connsiteX30" fmla="*/ 613954 w 1685108"/>
              <a:gd name="connsiteY30" fmla="*/ 2272937 h 3553097"/>
              <a:gd name="connsiteX31" fmla="*/ 587828 w 1685108"/>
              <a:gd name="connsiteY31" fmla="*/ 2325188 h 3553097"/>
              <a:gd name="connsiteX32" fmla="*/ 535577 w 1685108"/>
              <a:gd name="connsiteY32" fmla="*/ 2481943 h 3553097"/>
              <a:gd name="connsiteX33" fmla="*/ 509451 w 1685108"/>
              <a:gd name="connsiteY33" fmla="*/ 2586445 h 3553097"/>
              <a:gd name="connsiteX34" fmla="*/ 470263 w 1685108"/>
              <a:gd name="connsiteY34" fmla="*/ 2704011 h 3553097"/>
              <a:gd name="connsiteX35" fmla="*/ 457200 w 1685108"/>
              <a:gd name="connsiteY35" fmla="*/ 2782388 h 3553097"/>
              <a:gd name="connsiteX36" fmla="*/ 431074 w 1685108"/>
              <a:gd name="connsiteY36" fmla="*/ 2821577 h 3553097"/>
              <a:gd name="connsiteX37" fmla="*/ 391886 w 1685108"/>
              <a:gd name="connsiteY37" fmla="*/ 2899954 h 3553097"/>
              <a:gd name="connsiteX38" fmla="*/ 378823 w 1685108"/>
              <a:gd name="connsiteY38" fmla="*/ 2952205 h 3553097"/>
              <a:gd name="connsiteX39" fmla="*/ 326571 w 1685108"/>
              <a:gd name="connsiteY39" fmla="*/ 3043645 h 3553097"/>
              <a:gd name="connsiteX40" fmla="*/ 287383 w 1685108"/>
              <a:gd name="connsiteY40" fmla="*/ 3161211 h 3553097"/>
              <a:gd name="connsiteX41" fmla="*/ 274320 w 1685108"/>
              <a:gd name="connsiteY41" fmla="*/ 3200400 h 3553097"/>
              <a:gd name="connsiteX42" fmla="*/ 235131 w 1685108"/>
              <a:gd name="connsiteY42" fmla="*/ 3226525 h 3553097"/>
              <a:gd name="connsiteX43" fmla="*/ 209006 w 1685108"/>
              <a:gd name="connsiteY43" fmla="*/ 3265714 h 3553097"/>
              <a:gd name="connsiteX44" fmla="*/ 169817 w 1685108"/>
              <a:gd name="connsiteY44" fmla="*/ 3304903 h 3553097"/>
              <a:gd name="connsiteX45" fmla="*/ 130628 w 1685108"/>
              <a:gd name="connsiteY45" fmla="*/ 3409405 h 3553097"/>
              <a:gd name="connsiteX46" fmla="*/ 104503 w 1685108"/>
              <a:gd name="connsiteY46" fmla="*/ 3448594 h 3553097"/>
              <a:gd name="connsiteX47" fmla="*/ 0 w 1685108"/>
              <a:gd name="connsiteY47" fmla="*/ 3553097 h 355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85108" h="3553097">
                <a:moveTo>
                  <a:pt x="1685108" y="0"/>
                </a:moveTo>
                <a:lnTo>
                  <a:pt x="1619794" y="130628"/>
                </a:lnTo>
                <a:cubicBezTo>
                  <a:pt x="1611085" y="148045"/>
                  <a:pt x="1599826" y="164406"/>
                  <a:pt x="1593668" y="182880"/>
                </a:cubicBezTo>
                <a:cubicBezTo>
                  <a:pt x="1589314" y="195943"/>
                  <a:pt x="1586764" y="209752"/>
                  <a:pt x="1580606" y="222068"/>
                </a:cubicBezTo>
                <a:cubicBezTo>
                  <a:pt x="1571055" y="241171"/>
                  <a:pt x="1524168" y="301672"/>
                  <a:pt x="1515291" y="313508"/>
                </a:cubicBezTo>
                <a:cubicBezTo>
                  <a:pt x="1505916" y="351007"/>
                  <a:pt x="1492003" y="412338"/>
                  <a:pt x="1476103" y="444137"/>
                </a:cubicBezTo>
                <a:cubicBezTo>
                  <a:pt x="1467394" y="461554"/>
                  <a:pt x="1461295" y="480542"/>
                  <a:pt x="1449977" y="496388"/>
                </a:cubicBezTo>
                <a:cubicBezTo>
                  <a:pt x="1407711" y="555560"/>
                  <a:pt x="1388529" y="523979"/>
                  <a:pt x="1358537" y="613954"/>
                </a:cubicBezTo>
                <a:cubicBezTo>
                  <a:pt x="1347231" y="647873"/>
                  <a:pt x="1334969" y="687215"/>
                  <a:pt x="1319348" y="718457"/>
                </a:cubicBezTo>
                <a:cubicBezTo>
                  <a:pt x="1295023" y="767107"/>
                  <a:pt x="1290147" y="753498"/>
                  <a:pt x="1254034" y="796834"/>
                </a:cubicBezTo>
                <a:cubicBezTo>
                  <a:pt x="1243983" y="808895"/>
                  <a:pt x="1236617" y="822960"/>
                  <a:pt x="1227908" y="836023"/>
                </a:cubicBezTo>
                <a:lnTo>
                  <a:pt x="1201783" y="914400"/>
                </a:lnTo>
                <a:cubicBezTo>
                  <a:pt x="1197429" y="927463"/>
                  <a:pt x="1192060" y="940230"/>
                  <a:pt x="1188720" y="953588"/>
                </a:cubicBezTo>
                <a:cubicBezTo>
                  <a:pt x="1180011" y="988422"/>
                  <a:pt x="1172042" y="1023450"/>
                  <a:pt x="1162594" y="1058091"/>
                </a:cubicBezTo>
                <a:cubicBezTo>
                  <a:pt x="1143921" y="1126558"/>
                  <a:pt x="1152783" y="1067955"/>
                  <a:pt x="1136468" y="1149531"/>
                </a:cubicBezTo>
                <a:cubicBezTo>
                  <a:pt x="1097180" y="1345974"/>
                  <a:pt x="1144239" y="1148462"/>
                  <a:pt x="1110343" y="1267097"/>
                </a:cubicBezTo>
                <a:cubicBezTo>
                  <a:pt x="1105411" y="1284359"/>
                  <a:pt x="1104352" y="1302847"/>
                  <a:pt x="1097280" y="1319348"/>
                </a:cubicBezTo>
                <a:cubicBezTo>
                  <a:pt x="1091095" y="1333778"/>
                  <a:pt x="1078175" y="1344495"/>
                  <a:pt x="1071154" y="1358537"/>
                </a:cubicBezTo>
                <a:cubicBezTo>
                  <a:pt x="1064996" y="1370853"/>
                  <a:pt x="1064249" y="1385409"/>
                  <a:pt x="1058091" y="1397725"/>
                </a:cubicBezTo>
                <a:cubicBezTo>
                  <a:pt x="1046736" y="1420434"/>
                  <a:pt x="1029409" y="1439926"/>
                  <a:pt x="1018903" y="1463040"/>
                </a:cubicBezTo>
                <a:cubicBezTo>
                  <a:pt x="1004284" y="1495203"/>
                  <a:pt x="992602" y="1562526"/>
                  <a:pt x="966651" y="1593668"/>
                </a:cubicBezTo>
                <a:cubicBezTo>
                  <a:pt x="956600" y="1605729"/>
                  <a:pt x="940526" y="1611085"/>
                  <a:pt x="927463" y="1619794"/>
                </a:cubicBezTo>
                <a:cubicBezTo>
                  <a:pt x="918318" y="1647227"/>
                  <a:pt x="890792" y="1734920"/>
                  <a:pt x="875211" y="1763485"/>
                </a:cubicBezTo>
                <a:cubicBezTo>
                  <a:pt x="847482" y="1814323"/>
                  <a:pt x="816424" y="1848400"/>
                  <a:pt x="783771" y="1894114"/>
                </a:cubicBezTo>
                <a:cubicBezTo>
                  <a:pt x="774646" y="1906889"/>
                  <a:pt x="765435" y="1919672"/>
                  <a:pt x="757646" y="1933303"/>
                </a:cubicBezTo>
                <a:cubicBezTo>
                  <a:pt x="708128" y="2019961"/>
                  <a:pt x="749865" y="1951459"/>
                  <a:pt x="718457" y="2024743"/>
                </a:cubicBezTo>
                <a:cubicBezTo>
                  <a:pt x="710786" y="2042641"/>
                  <a:pt x="700002" y="2059096"/>
                  <a:pt x="692331" y="2076994"/>
                </a:cubicBezTo>
                <a:cubicBezTo>
                  <a:pt x="686907" y="2089650"/>
                  <a:pt x="687870" y="2105431"/>
                  <a:pt x="679268" y="2116183"/>
                </a:cubicBezTo>
                <a:cubicBezTo>
                  <a:pt x="669461" y="2128442"/>
                  <a:pt x="653143" y="2133600"/>
                  <a:pt x="640080" y="2142308"/>
                </a:cubicBezTo>
                <a:cubicBezTo>
                  <a:pt x="635726" y="2155371"/>
                  <a:pt x="629717" y="2167995"/>
                  <a:pt x="627017" y="2181497"/>
                </a:cubicBezTo>
                <a:cubicBezTo>
                  <a:pt x="620979" y="2211689"/>
                  <a:pt x="622055" y="2243232"/>
                  <a:pt x="613954" y="2272937"/>
                </a:cubicBezTo>
                <a:cubicBezTo>
                  <a:pt x="608830" y="2291724"/>
                  <a:pt x="596537" y="2307771"/>
                  <a:pt x="587828" y="2325188"/>
                </a:cubicBezTo>
                <a:cubicBezTo>
                  <a:pt x="551115" y="2472052"/>
                  <a:pt x="611384" y="2239364"/>
                  <a:pt x="535577" y="2481943"/>
                </a:cubicBezTo>
                <a:cubicBezTo>
                  <a:pt x="524867" y="2516215"/>
                  <a:pt x="520805" y="2552381"/>
                  <a:pt x="509451" y="2586445"/>
                </a:cubicBezTo>
                <a:lnTo>
                  <a:pt x="470263" y="2704011"/>
                </a:lnTo>
                <a:cubicBezTo>
                  <a:pt x="465909" y="2730137"/>
                  <a:pt x="465576" y="2757261"/>
                  <a:pt x="457200" y="2782388"/>
                </a:cubicBezTo>
                <a:cubicBezTo>
                  <a:pt x="452235" y="2797282"/>
                  <a:pt x="438095" y="2807535"/>
                  <a:pt x="431074" y="2821577"/>
                </a:cubicBezTo>
                <a:cubicBezTo>
                  <a:pt x="376987" y="2929750"/>
                  <a:pt x="466763" y="2787634"/>
                  <a:pt x="391886" y="2899954"/>
                </a:cubicBezTo>
                <a:cubicBezTo>
                  <a:pt x="387532" y="2917371"/>
                  <a:pt x="385127" y="2935395"/>
                  <a:pt x="378823" y="2952205"/>
                </a:cubicBezTo>
                <a:cubicBezTo>
                  <a:pt x="364616" y="2990089"/>
                  <a:pt x="348229" y="3011159"/>
                  <a:pt x="326571" y="3043645"/>
                </a:cubicBezTo>
                <a:lnTo>
                  <a:pt x="287383" y="3161211"/>
                </a:lnTo>
                <a:cubicBezTo>
                  <a:pt x="283029" y="3174274"/>
                  <a:pt x="285777" y="3192762"/>
                  <a:pt x="274320" y="3200400"/>
                </a:cubicBezTo>
                <a:lnTo>
                  <a:pt x="235131" y="3226525"/>
                </a:lnTo>
                <a:cubicBezTo>
                  <a:pt x="226423" y="3239588"/>
                  <a:pt x="219057" y="3253653"/>
                  <a:pt x="209006" y="3265714"/>
                </a:cubicBezTo>
                <a:cubicBezTo>
                  <a:pt x="197179" y="3279906"/>
                  <a:pt x="180555" y="3289870"/>
                  <a:pt x="169817" y="3304903"/>
                </a:cubicBezTo>
                <a:cubicBezTo>
                  <a:pt x="123172" y="3370206"/>
                  <a:pt x="159930" y="3341034"/>
                  <a:pt x="130628" y="3409405"/>
                </a:cubicBezTo>
                <a:cubicBezTo>
                  <a:pt x="124444" y="3423835"/>
                  <a:pt x="114933" y="3436860"/>
                  <a:pt x="104503" y="3448594"/>
                </a:cubicBezTo>
                <a:lnTo>
                  <a:pt x="0" y="3553097"/>
                </a:lnTo>
              </a:path>
            </a:pathLst>
          </a:cu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7" name="13 Forma libre"/>
          <p:cNvSpPr/>
          <p:nvPr/>
        </p:nvSpPr>
        <p:spPr>
          <a:xfrm>
            <a:off x="5695347" y="1069148"/>
            <a:ext cx="1946275" cy="1109663"/>
          </a:xfrm>
          <a:custGeom>
            <a:avLst/>
            <a:gdLst>
              <a:gd name="connsiteX0" fmla="*/ 0 w 1946365"/>
              <a:gd name="connsiteY0" fmla="*/ 0 h 1110343"/>
              <a:gd name="connsiteX1" fmla="*/ 130628 w 1946365"/>
              <a:gd name="connsiteY1" fmla="*/ 156754 h 1110343"/>
              <a:gd name="connsiteX2" fmla="*/ 182880 w 1946365"/>
              <a:gd name="connsiteY2" fmla="*/ 209006 h 1110343"/>
              <a:gd name="connsiteX3" fmla="*/ 195943 w 1946365"/>
              <a:gd name="connsiteY3" fmla="*/ 248194 h 1110343"/>
              <a:gd name="connsiteX4" fmla="*/ 300445 w 1946365"/>
              <a:gd name="connsiteY4" fmla="*/ 339634 h 1110343"/>
              <a:gd name="connsiteX5" fmla="*/ 339634 w 1946365"/>
              <a:gd name="connsiteY5" fmla="*/ 352697 h 1110343"/>
              <a:gd name="connsiteX6" fmla="*/ 418011 w 1946365"/>
              <a:gd name="connsiteY6" fmla="*/ 404948 h 1110343"/>
              <a:gd name="connsiteX7" fmla="*/ 457200 w 1946365"/>
              <a:gd name="connsiteY7" fmla="*/ 431074 h 1110343"/>
              <a:gd name="connsiteX8" fmla="*/ 561703 w 1946365"/>
              <a:gd name="connsiteY8" fmla="*/ 457200 h 1110343"/>
              <a:gd name="connsiteX9" fmla="*/ 613954 w 1946365"/>
              <a:gd name="connsiteY9" fmla="*/ 483326 h 1110343"/>
              <a:gd name="connsiteX10" fmla="*/ 679268 w 1946365"/>
              <a:gd name="connsiteY10" fmla="*/ 496388 h 1110343"/>
              <a:gd name="connsiteX11" fmla="*/ 783771 w 1946365"/>
              <a:gd name="connsiteY11" fmla="*/ 535577 h 1110343"/>
              <a:gd name="connsiteX12" fmla="*/ 836023 w 1946365"/>
              <a:gd name="connsiteY12" fmla="*/ 587828 h 1110343"/>
              <a:gd name="connsiteX13" fmla="*/ 875211 w 1946365"/>
              <a:gd name="connsiteY13" fmla="*/ 600891 h 1110343"/>
              <a:gd name="connsiteX14" fmla="*/ 966651 w 1946365"/>
              <a:gd name="connsiteY14" fmla="*/ 653143 h 1110343"/>
              <a:gd name="connsiteX15" fmla="*/ 1097280 w 1946365"/>
              <a:gd name="connsiteY15" fmla="*/ 744583 h 1110343"/>
              <a:gd name="connsiteX16" fmla="*/ 1149531 w 1946365"/>
              <a:gd name="connsiteY16" fmla="*/ 770708 h 1110343"/>
              <a:gd name="connsiteX17" fmla="*/ 1201783 w 1946365"/>
              <a:gd name="connsiteY17" fmla="*/ 796834 h 1110343"/>
              <a:gd name="connsiteX18" fmla="*/ 1280160 w 1946365"/>
              <a:gd name="connsiteY18" fmla="*/ 836023 h 1110343"/>
              <a:gd name="connsiteX19" fmla="*/ 1306285 w 1946365"/>
              <a:gd name="connsiteY19" fmla="*/ 875211 h 1110343"/>
              <a:gd name="connsiteX20" fmla="*/ 1423851 w 1946365"/>
              <a:gd name="connsiteY20" fmla="*/ 940526 h 1110343"/>
              <a:gd name="connsiteX21" fmla="*/ 1463040 w 1946365"/>
              <a:gd name="connsiteY21" fmla="*/ 966651 h 1110343"/>
              <a:gd name="connsiteX22" fmla="*/ 1541417 w 1946365"/>
              <a:gd name="connsiteY22" fmla="*/ 979714 h 1110343"/>
              <a:gd name="connsiteX23" fmla="*/ 1593668 w 1946365"/>
              <a:gd name="connsiteY23" fmla="*/ 1005840 h 1110343"/>
              <a:gd name="connsiteX24" fmla="*/ 1632857 w 1946365"/>
              <a:gd name="connsiteY24" fmla="*/ 1018903 h 1110343"/>
              <a:gd name="connsiteX25" fmla="*/ 1776548 w 1946365"/>
              <a:gd name="connsiteY25" fmla="*/ 1045028 h 1110343"/>
              <a:gd name="connsiteX26" fmla="*/ 1828800 w 1946365"/>
              <a:gd name="connsiteY26" fmla="*/ 1071154 h 1110343"/>
              <a:gd name="connsiteX27" fmla="*/ 1867988 w 1946365"/>
              <a:gd name="connsiteY27" fmla="*/ 1097280 h 1110343"/>
              <a:gd name="connsiteX28" fmla="*/ 1946365 w 1946365"/>
              <a:gd name="connsiteY28" fmla="*/ 1110343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46365" h="1110343">
                <a:moveTo>
                  <a:pt x="0" y="0"/>
                </a:moveTo>
                <a:cubicBezTo>
                  <a:pt x="61365" y="102277"/>
                  <a:pt x="21235" y="47361"/>
                  <a:pt x="130628" y="156754"/>
                </a:cubicBezTo>
                <a:lnTo>
                  <a:pt x="182880" y="209006"/>
                </a:lnTo>
                <a:cubicBezTo>
                  <a:pt x="187234" y="222069"/>
                  <a:pt x="187940" y="236989"/>
                  <a:pt x="195943" y="248194"/>
                </a:cubicBezTo>
                <a:cubicBezTo>
                  <a:pt x="213388" y="272618"/>
                  <a:pt x="272859" y="323871"/>
                  <a:pt x="300445" y="339634"/>
                </a:cubicBezTo>
                <a:cubicBezTo>
                  <a:pt x="312400" y="346466"/>
                  <a:pt x="327597" y="346010"/>
                  <a:pt x="339634" y="352697"/>
                </a:cubicBezTo>
                <a:cubicBezTo>
                  <a:pt x="367082" y="367946"/>
                  <a:pt x="391885" y="387531"/>
                  <a:pt x="418011" y="404948"/>
                </a:cubicBezTo>
                <a:cubicBezTo>
                  <a:pt x="431074" y="413657"/>
                  <a:pt x="441805" y="427995"/>
                  <a:pt x="457200" y="431074"/>
                </a:cubicBezTo>
                <a:cubicBezTo>
                  <a:pt x="495534" y="438741"/>
                  <a:pt x="526557" y="442137"/>
                  <a:pt x="561703" y="457200"/>
                </a:cubicBezTo>
                <a:cubicBezTo>
                  <a:pt x="579601" y="464871"/>
                  <a:pt x="595480" y="477168"/>
                  <a:pt x="613954" y="483326"/>
                </a:cubicBezTo>
                <a:cubicBezTo>
                  <a:pt x="635017" y="490347"/>
                  <a:pt x="657728" y="491003"/>
                  <a:pt x="679268" y="496388"/>
                </a:cubicBezTo>
                <a:cubicBezTo>
                  <a:pt x="706572" y="503214"/>
                  <a:pt x="763793" y="527586"/>
                  <a:pt x="783771" y="535577"/>
                </a:cubicBezTo>
                <a:cubicBezTo>
                  <a:pt x="801188" y="552994"/>
                  <a:pt x="815979" y="573511"/>
                  <a:pt x="836023" y="587828"/>
                </a:cubicBezTo>
                <a:cubicBezTo>
                  <a:pt x="847228" y="595831"/>
                  <a:pt x="862555" y="595467"/>
                  <a:pt x="875211" y="600891"/>
                </a:cubicBezTo>
                <a:cubicBezTo>
                  <a:pt x="921619" y="620780"/>
                  <a:pt x="927293" y="626903"/>
                  <a:pt x="966651" y="653143"/>
                </a:cubicBezTo>
                <a:cubicBezTo>
                  <a:pt x="1014381" y="724735"/>
                  <a:pt x="978736" y="685311"/>
                  <a:pt x="1097280" y="744583"/>
                </a:cubicBezTo>
                <a:lnTo>
                  <a:pt x="1149531" y="770708"/>
                </a:lnTo>
                <a:cubicBezTo>
                  <a:pt x="1166948" y="779417"/>
                  <a:pt x="1183309" y="790676"/>
                  <a:pt x="1201783" y="796834"/>
                </a:cubicBezTo>
                <a:cubicBezTo>
                  <a:pt x="1255865" y="814862"/>
                  <a:pt x="1229514" y="802259"/>
                  <a:pt x="1280160" y="836023"/>
                </a:cubicBezTo>
                <a:cubicBezTo>
                  <a:pt x="1288868" y="849086"/>
                  <a:pt x="1294470" y="864873"/>
                  <a:pt x="1306285" y="875211"/>
                </a:cubicBezTo>
                <a:cubicBezTo>
                  <a:pt x="1416114" y="971311"/>
                  <a:pt x="1346107" y="901655"/>
                  <a:pt x="1423851" y="940526"/>
                </a:cubicBezTo>
                <a:cubicBezTo>
                  <a:pt x="1437893" y="947547"/>
                  <a:pt x="1448146" y="961686"/>
                  <a:pt x="1463040" y="966651"/>
                </a:cubicBezTo>
                <a:cubicBezTo>
                  <a:pt x="1488167" y="975026"/>
                  <a:pt x="1515291" y="975360"/>
                  <a:pt x="1541417" y="979714"/>
                </a:cubicBezTo>
                <a:cubicBezTo>
                  <a:pt x="1558834" y="988423"/>
                  <a:pt x="1575770" y="998169"/>
                  <a:pt x="1593668" y="1005840"/>
                </a:cubicBezTo>
                <a:cubicBezTo>
                  <a:pt x="1606324" y="1011264"/>
                  <a:pt x="1619617" y="1015120"/>
                  <a:pt x="1632857" y="1018903"/>
                </a:cubicBezTo>
                <a:cubicBezTo>
                  <a:pt x="1694451" y="1036501"/>
                  <a:pt x="1702540" y="1034456"/>
                  <a:pt x="1776548" y="1045028"/>
                </a:cubicBezTo>
                <a:cubicBezTo>
                  <a:pt x="1793965" y="1053737"/>
                  <a:pt x="1811893" y="1061493"/>
                  <a:pt x="1828800" y="1071154"/>
                </a:cubicBezTo>
                <a:cubicBezTo>
                  <a:pt x="1842431" y="1078943"/>
                  <a:pt x="1853094" y="1092315"/>
                  <a:pt x="1867988" y="1097280"/>
                </a:cubicBezTo>
                <a:cubicBezTo>
                  <a:pt x="1893115" y="1105656"/>
                  <a:pt x="1946365" y="1110343"/>
                  <a:pt x="1946365" y="1110343"/>
                </a:cubicBezTo>
              </a:path>
            </a:pathLst>
          </a:cu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8" name="14 Forma libre"/>
          <p:cNvSpPr/>
          <p:nvPr/>
        </p:nvSpPr>
        <p:spPr>
          <a:xfrm>
            <a:off x="4846035" y="3194811"/>
            <a:ext cx="2286000" cy="1427162"/>
          </a:xfrm>
          <a:custGeom>
            <a:avLst/>
            <a:gdLst>
              <a:gd name="connsiteX0" fmla="*/ 2286000 w 2286000"/>
              <a:gd name="connsiteY0" fmla="*/ 55516 h 1427131"/>
              <a:gd name="connsiteX1" fmla="*/ 2194560 w 2286000"/>
              <a:gd name="connsiteY1" fmla="*/ 3265 h 1427131"/>
              <a:gd name="connsiteX2" fmla="*/ 1894114 w 2286000"/>
              <a:gd name="connsiteY2" fmla="*/ 16327 h 1427131"/>
              <a:gd name="connsiteX3" fmla="*/ 1854926 w 2286000"/>
              <a:gd name="connsiteY3" fmla="*/ 29390 h 1427131"/>
              <a:gd name="connsiteX4" fmla="*/ 1724297 w 2286000"/>
              <a:gd name="connsiteY4" fmla="*/ 42453 h 1427131"/>
              <a:gd name="connsiteX5" fmla="*/ 1632857 w 2286000"/>
              <a:gd name="connsiteY5" fmla="*/ 81642 h 1427131"/>
              <a:gd name="connsiteX6" fmla="*/ 1528354 w 2286000"/>
              <a:gd name="connsiteY6" fmla="*/ 120830 h 1427131"/>
              <a:gd name="connsiteX7" fmla="*/ 1410789 w 2286000"/>
              <a:gd name="connsiteY7" fmla="*/ 225333 h 1427131"/>
              <a:gd name="connsiteX8" fmla="*/ 1371600 w 2286000"/>
              <a:gd name="connsiteY8" fmla="*/ 251459 h 1427131"/>
              <a:gd name="connsiteX9" fmla="*/ 1306286 w 2286000"/>
              <a:gd name="connsiteY9" fmla="*/ 290647 h 1427131"/>
              <a:gd name="connsiteX10" fmla="*/ 1240971 w 2286000"/>
              <a:gd name="connsiteY10" fmla="*/ 355962 h 1427131"/>
              <a:gd name="connsiteX11" fmla="*/ 1214846 w 2286000"/>
              <a:gd name="connsiteY11" fmla="*/ 395150 h 1427131"/>
              <a:gd name="connsiteX12" fmla="*/ 1136469 w 2286000"/>
              <a:gd name="connsiteY12" fmla="*/ 434339 h 1427131"/>
              <a:gd name="connsiteX13" fmla="*/ 1058091 w 2286000"/>
              <a:gd name="connsiteY13" fmla="*/ 486590 h 1427131"/>
              <a:gd name="connsiteX14" fmla="*/ 979714 w 2286000"/>
              <a:gd name="connsiteY14" fmla="*/ 538842 h 1427131"/>
              <a:gd name="connsiteX15" fmla="*/ 875211 w 2286000"/>
              <a:gd name="connsiteY15" fmla="*/ 591093 h 1427131"/>
              <a:gd name="connsiteX16" fmla="*/ 796834 w 2286000"/>
              <a:gd name="connsiteY16" fmla="*/ 643345 h 1427131"/>
              <a:gd name="connsiteX17" fmla="*/ 718457 w 2286000"/>
              <a:gd name="connsiteY17" fmla="*/ 721722 h 1427131"/>
              <a:gd name="connsiteX18" fmla="*/ 666206 w 2286000"/>
              <a:gd name="connsiteY18" fmla="*/ 800099 h 1427131"/>
              <a:gd name="connsiteX19" fmla="*/ 627017 w 2286000"/>
              <a:gd name="connsiteY19" fmla="*/ 891539 h 1427131"/>
              <a:gd name="connsiteX20" fmla="*/ 574766 w 2286000"/>
              <a:gd name="connsiteY20" fmla="*/ 943790 h 1427131"/>
              <a:gd name="connsiteX21" fmla="*/ 548640 w 2286000"/>
              <a:gd name="connsiteY21" fmla="*/ 982979 h 1427131"/>
              <a:gd name="connsiteX22" fmla="*/ 509451 w 2286000"/>
              <a:gd name="connsiteY22" fmla="*/ 1035230 h 1427131"/>
              <a:gd name="connsiteX23" fmla="*/ 418011 w 2286000"/>
              <a:gd name="connsiteY23" fmla="*/ 1113607 h 1427131"/>
              <a:gd name="connsiteX24" fmla="*/ 391886 w 2286000"/>
              <a:gd name="connsiteY24" fmla="*/ 1152796 h 1427131"/>
              <a:gd name="connsiteX25" fmla="*/ 352697 w 2286000"/>
              <a:gd name="connsiteY25" fmla="*/ 1165859 h 1427131"/>
              <a:gd name="connsiteX26" fmla="*/ 339634 w 2286000"/>
              <a:gd name="connsiteY26" fmla="*/ 1205047 h 1427131"/>
              <a:gd name="connsiteX27" fmla="*/ 287383 w 2286000"/>
              <a:gd name="connsiteY27" fmla="*/ 1231173 h 1427131"/>
              <a:gd name="connsiteX28" fmla="*/ 248194 w 2286000"/>
              <a:gd name="connsiteY28" fmla="*/ 1257299 h 1427131"/>
              <a:gd name="connsiteX29" fmla="*/ 209006 w 2286000"/>
              <a:gd name="connsiteY29" fmla="*/ 1296487 h 1427131"/>
              <a:gd name="connsiteX30" fmla="*/ 182880 w 2286000"/>
              <a:gd name="connsiteY30" fmla="*/ 1335676 h 1427131"/>
              <a:gd name="connsiteX31" fmla="*/ 143691 w 2286000"/>
              <a:gd name="connsiteY31" fmla="*/ 1348739 h 1427131"/>
              <a:gd name="connsiteX32" fmla="*/ 91440 w 2286000"/>
              <a:gd name="connsiteY32" fmla="*/ 1374865 h 1427131"/>
              <a:gd name="connsiteX33" fmla="*/ 0 w 2286000"/>
              <a:gd name="connsiteY33" fmla="*/ 1427116 h 142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286000" h="1427131">
                <a:moveTo>
                  <a:pt x="2286000" y="55516"/>
                </a:moveTo>
                <a:cubicBezTo>
                  <a:pt x="2255520" y="38099"/>
                  <a:pt x="2229491" y="6758"/>
                  <a:pt x="2194560" y="3265"/>
                </a:cubicBezTo>
                <a:cubicBezTo>
                  <a:pt x="2094814" y="-6710"/>
                  <a:pt x="1994062" y="8639"/>
                  <a:pt x="1894114" y="16327"/>
                </a:cubicBezTo>
                <a:cubicBezTo>
                  <a:pt x="1880385" y="17383"/>
                  <a:pt x="1868535" y="27296"/>
                  <a:pt x="1854926" y="29390"/>
                </a:cubicBezTo>
                <a:cubicBezTo>
                  <a:pt x="1811675" y="36044"/>
                  <a:pt x="1767840" y="38099"/>
                  <a:pt x="1724297" y="42453"/>
                </a:cubicBezTo>
                <a:cubicBezTo>
                  <a:pt x="1643803" y="69285"/>
                  <a:pt x="1729715" y="38594"/>
                  <a:pt x="1632857" y="81642"/>
                </a:cubicBezTo>
                <a:cubicBezTo>
                  <a:pt x="1586002" y="102466"/>
                  <a:pt x="1571441" y="106468"/>
                  <a:pt x="1528354" y="120830"/>
                </a:cubicBezTo>
                <a:cubicBezTo>
                  <a:pt x="1348169" y="240955"/>
                  <a:pt x="1526847" y="109275"/>
                  <a:pt x="1410789" y="225333"/>
                </a:cubicBezTo>
                <a:cubicBezTo>
                  <a:pt x="1399688" y="236434"/>
                  <a:pt x="1384913" y="243138"/>
                  <a:pt x="1371600" y="251459"/>
                </a:cubicBezTo>
                <a:cubicBezTo>
                  <a:pt x="1350070" y="264915"/>
                  <a:pt x="1326112" y="274786"/>
                  <a:pt x="1306286" y="290647"/>
                </a:cubicBezTo>
                <a:cubicBezTo>
                  <a:pt x="1282243" y="309881"/>
                  <a:pt x="1261246" y="332790"/>
                  <a:pt x="1240971" y="355962"/>
                </a:cubicBezTo>
                <a:cubicBezTo>
                  <a:pt x="1230633" y="367777"/>
                  <a:pt x="1225947" y="384049"/>
                  <a:pt x="1214846" y="395150"/>
                </a:cubicBezTo>
                <a:cubicBezTo>
                  <a:pt x="1171354" y="438642"/>
                  <a:pt x="1184277" y="407779"/>
                  <a:pt x="1136469" y="434339"/>
                </a:cubicBezTo>
                <a:cubicBezTo>
                  <a:pt x="1109021" y="449588"/>
                  <a:pt x="1084217" y="469173"/>
                  <a:pt x="1058091" y="486590"/>
                </a:cubicBezTo>
                <a:cubicBezTo>
                  <a:pt x="1058086" y="486594"/>
                  <a:pt x="979719" y="538839"/>
                  <a:pt x="979714" y="538842"/>
                </a:cubicBezTo>
                <a:cubicBezTo>
                  <a:pt x="944880" y="556259"/>
                  <a:pt x="907616" y="569490"/>
                  <a:pt x="875211" y="591093"/>
                </a:cubicBezTo>
                <a:lnTo>
                  <a:pt x="796834" y="643345"/>
                </a:lnTo>
                <a:cubicBezTo>
                  <a:pt x="711900" y="770748"/>
                  <a:pt x="848077" y="575899"/>
                  <a:pt x="718457" y="721722"/>
                </a:cubicBezTo>
                <a:cubicBezTo>
                  <a:pt x="697597" y="745190"/>
                  <a:pt x="676135" y="770311"/>
                  <a:pt x="666206" y="800099"/>
                </a:cubicBezTo>
                <a:cubicBezTo>
                  <a:pt x="656116" y="830367"/>
                  <a:pt x="646387" y="865713"/>
                  <a:pt x="627017" y="891539"/>
                </a:cubicBezTo>
                <a:cubicBezTo>
                  <a:pt x="612238" y="911244"/>
                  <a:pt x="590796" y="925088"/>
                  <a:pt x="574766" y="943790"/>
                </a:cubicBezTo>
                <a:cubicBezTo>
                  <a:pt x="564549" y="955710"/>
                  <a:pt x="557765" y="970204"/>
                  <a:pt x="548640" y="982979"/>
                </a:cubicBezTo>
                <a:cubicBezTo>
                  <a:pt x="535986" y="1000695"/>
                  <a:pt x="523620" y="1018700"/>
                  <a:pt x="509451" y="1035230"/>
                </a:cubicBezTo>
                <a:cubicBezTo>
                  <a:pt x="476697" y="1073443"/>
                  <a:pt x="459316" y="1082629"/>
                  <a:pt x="418011" y="1113607"/>
                </a:cubicBezTo>
                <a:cubicBezTo>
                  <a:pt x="409303" y="1126670"/>
                  <a:pt x="404145" y="1142988"/>
                  <a:pt x="391886" y="1152796"/>
                </a:cubicBezTo>
                <a:cubicBezTo>
                  <a:pt x="381134" y="1161398"/>
                  <a:pt x="362434" y="1156123"/>
                  <a:pt x="352697" y="1165859"/>
                </a:cubicBezTo>
                <a:cubicBezTo>
                  <a:pt x="342961" y="1175595"/>
                  <a:pt x="349370" y="1195311"/>
                  <a:pt x="339634" y="1205047"/>
                </a:cubicBezTo>
                <a:cubicBezTo>
                  <a:pt x="325865" y="1218816"/>
                  <a:pt x="304290" y="1221512"/>
                  <a:pt x="287383" y="1231173"/>
                </a:cubicBezTo>
                <a:cubicBezTo>
                  <a:pt x="273752" y="1238962"/>
                  <a:pt x="260255" y="1247248"/>
                  <a:pt x="248194" y="1257299"/>
                </a:cubicBezTo>
                <a:cubicBezTo>
                  <a:pt x="234002" y="1269125"/>
                  <a:pt x="220832" y="1282295"/>
                  <a:pt x="209006" y="1296487"/>
                </a:cubicBezTo>
                <a:cubicBezTo>
                  <a:pt x="198955" y="1308548"/>
                  <a:pt x="195139" y="1325868"/>
                  <a:pt x="182880" y="1335676"/>
                </a:cubicBezTo>
                <a:cubicBezTo>
                  <a:pt x="172128" y="1344278"/>
                  <a:pt x="156347" y="1343315"/>
                  <a:pt x="143691" y="1348739"/>
                </a:cubicBezTo>
                <a:cubicBezTo>
                  <a:pt x="125793" y="1356410"/>
                  <a:pt x="108138" y="1364846"/>
                  <a:pt x="91440" y="1374865"/>
                </a:cubicBezTo>
                <a:cubicBezTo>
                  <a:pt x="330" y="1429531"/>
                  <a:pt x="45725" y="1427116"/>
                  <a:pt x="0" y="1427116"/>
                </a:cubicBezTo>
              </a:path>
            </a:pathLst>
          </a:cu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19" name="15 Forma libre"/>
          <p:cNvSpPr/>
          <p:nvPr/>
        </p:nvSpPr>
        <p:spPr>
          <a:xfrm>
            <a:off x="5382610" y="1434273"/>
            <a:ext cx="1149350" cy="1843088"/>
          </a:xfrm>
          <a:custGeom>
            <a:avLst/>
            <a:gdLst>
              <a:gd name="connsiteX0" fmla="*/ 0 w 1149967"/>
              <a:gd name="connsiteY0" fmla="*/ 0 h 1841863"/>
              <a:gd name="connsiteX1" fmla="*/ 13063 w 1149967"/>
              <a:gd name="connsiteY1" fmla="*/ 509451 h 1841863"/>
              <a:gd name="connsiteX2" fmla="*/ 39189 w 1149967"/>
              <a:gd name="connsiteY2" fmla="*/ 548640 h 1841863"/>
              <a:gd name="connsiteX3" fmla="*/ 104503 w 1149967"/>
              <a:gd name="connsiteY3" fmla="*/ 666206 h 1841863"/>
              <a:gd name="connsiteX4" fmla="*/ 156754 w 1149967"/>
              <a:gd name="connsiteY4" fmla="*/ 744583 h 1841863"/>
              <a:gd name="connsiteX5" fmla="*/ 222069 w 1149967"/>
              <a:gd name="connsiteY5" fmla="*/ 836023 h 1841863"/>
              <a:gd name="connsiteX6" fmla="*/ 261257 w 1149967"/>
              <a:gd name="connsiteY6" fmla="*/ 875211 h 1841863"/>
              <a:gd name="connsiteX7" fmla="*/ 339634 w 1149967"/>
              <a:gd name="connsiteY7" fmla="*/ 979714 h 1841863"/>
              <a:gd name="connsiteX8" fmla="*/ 365760 w 1149967"/>
              <a:gd name="connsiteY8" fmla="*/ 1018903 h 1841863"/>
              <a:gd name="connsiteX9" fmla="*/ 404949 w 1149967"/>
              <a:gd name="connsiteY9" fmla="*/ 1058091 h 1841863"/>
              <a:gd name="connsiteX10" fmla="*/ 470263 w 1149967"/>
              <a:gd name="connsiteY10" fmla="*/ 1149531 h 1841863"/>
              <a:gd name="connsiteX11" fmla="*/ 522514 w 1149967"/>
              <a:gd name="connsiteY11" fmla="*/ 1227908 h 1841863"/>
              <a:gd name="connsiteX12" fmla="*/ 561703 w 1149967"/>
              <a:gd name="connsiteY12" fmla="*/ 1306286 h 1841863"/>
              <a:gd name="connsiteX13" fmla="*/ 627017 w 1149967"/>
              <a:gd name="connsiteY13" fmla="*/ 1345474 h 1841863"/>
              <a:gd name="connsiteX14" fmla="*/ 679269 w 1149967"/>
              <a:gd name="connsiteY14" fmla="*/ 1423851 h 1841863"/>
              <a:gd name="connsiteX15" fmla="*/ 705394 w 1149967"/>
              <a:gd name="connsiteY15" fmla="*/ 1463040 h 1841863"/>
              <a:gd name="connsiteX16" fmla="*/ 757646 w 1149967"/>
              <a:gd name="connsiteY16" fmla="*/ 1502228 h 1841863"/>
              <a:gd name="connsiteX17" fmla="*/ 822960 w 1149967"/>
              <a:gd name="connsiteY17" fmla="*/ 1580606 h 1841863"/>
              <a:gd name="connsiteX18" fmla="*/ 875212 w 1149967"/>
              <a:gd name="connsiteY18" fmla="*/ 1593668 h 1841863"/>
              <a:gd name="connsiteX19" fmla="*/ 914400 w 1149967"/>
              <a:gd name="connsiteY19" fmla="*/ 1632857 h 1841863"/>
              <a:gd name="connsiteX20" fmla="*/ 979714 w 1149967"/>
              <a:gd name="connsiteY20" fmla="*/ 1711234 h 1841863"/>
              <a:gd name="connsiteX21" fmla="*/ 1058092 w 1149967"/>
              <a:gd name="connsiteY21" fmla="*/ 1724297 h 1841863"/>
              <a:gd name="connsiteX22" fmla="*/ 1097280 w 1149967"/>
              <a:gd name="connsiteY22" fmla="*/ 1750423 h 1841863"/>
              <a:gd name="connsiteX23" fmla="*/ 1136469 w 1149967"/>
              <a:gd name="connsiteY23" fmla="*/ 1763486 h 1841863"/>
              <a:gd name="connsiteX24" fmla="*/ 1149532 w 1149967"/>
              <a:gd name="connsiteY24" fmla="*/ 1841863 h 184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49967" h="1841863">
                <a:moveTo>
                  <a:pt x="0" y="0"/>
                </a:moveTo>
                <a:cubicBezTo>
                  <a:pt x="4354" y="169817"/>
                  <a:pt x="960" y="340010"/>
                  <a:pt x="13063" y="509451"/>
                </a:cubicBezTo>
                <a:cubicBezTo>
                  <a:pt x="14182" y="525111"/>
                  <a:pt x="32168" y="534598"/>
                  <a:pt x="39189" y="548640"/>
                </a:cubicBezTo>
                <a:cubicBezTo>
                  <a:pt x="108166" y="686593"/>
                  <a:pt x="-60248" y="419078"/>
                  <a:pt x="104503" y="666206"/>
                </a:cubicBezTo>
                <a:lnTo>
                  <a:pt x="156754" y="744583"/>
                </a:lnTo>
                <a:cubicBezTo>
                  <a:pt x="177426" y="775592"/>
                  <a:pt x="197771" y="807676"/>
                  <a:pt x="222069" y="836023"/>
                </a:cubicBezTo>
                <a:cubicBezTo>
                  <a:pt x="234091" y="850049"/>
                  <a:pt x="249559" y="860913"/>
                  <a:pt x="261257" y="875211"/>
                </a:cubicBezTo>
                <a:cubicBezTo>
                  <a:pt x="288830" y="908911"/>
                  <a:pt x="315481" y="943484"/>
                  <a:pt x="339634" y="979714"/>
                </a:cubicBezTo>
                <a:cubicBezTo>
                  <a:pt x="348343" y="992777"/>
                  <a:pt x="355709" y="1006842"/>
                  <a:pt x="365760" y="1018903"/>
                </a:cubicBezTo>
                <a:cubicBezTo>
                  <a:pt x="377587" y="1033095"/>
                  <a:pt x="391886" y="1045028"/>
                  <a:pt x="404949" y="1058091"/>
                </a:cubicBezTo>
                <a:cubicBezTo>
                  <a:pt x="461664" y="1171525"/>
                  <a:pt x="396122" y="1054207"/>
                  <a:pt x="470263" y="1149531"/>
                </a:cubicBezTo>
                <a:cubicBezTo>
                  <a:pt x="489540" y="1174316"/>
                  <a:pt x="512585" y="1198120"/>
                  <a:pt x="522514" y="1227908"/>
                </a:cubicBezTo>
                <a:cubicBezTo>
                  <a:pt x="531658" y="1255339"/>
                  <a:pt x="538068" y="1286028"/>
                  <a:pt x="561703" y="1306286"/>
                </a:cubicBezTo>
                <a:cubicBezTo>
                  <a:pt x="580980" y="1322809"/>
                  <a:pt x="605246" y="1332411"/>
                  <a:pt x="627017" y="1345474"/>
                </a:cubicBezTo>
                <a:lnTo>
                  <a:pt x="679269" y="1423851"/>
                </a:lnTo>
                <a:cubicBezTo>
                  <a:pt x="687978" y="1436914"/>
                  <a:pt x="692834" y="1453620"/>
                  <a:pt x="705394" y="1463040"/>
                </a:cubicBezTo>
                <a:lnTo>
                  <a:pt x="757646" y="1502228"/>
                </a:lnTo>
                <a:cubicBezTo>
                  <a:pt x="774293" y="1527198"/>
                  <a:pt x="795883" y="1565133"/>
                  <a:pt x="822960" y="1580606"/>
                </a:cubicBezTo>
                <a:cubicBezTo>
                  <a:pt x="838548" y="1589513"/>
                  <a:pt x="857795" y="1589314"/>
                  <a:pt x="875212" y="1593668"/>
                </a:cubicBezTo>
                <a:cubicBezTo>
                  <a:pt x="888275" y="1606731"/>
                  <a:pt x="902574" y="1618665"/>
                  <a:pt x="914400" y="1632857"/>
                </a:cubicBezTo>
                <a:cubicBezTo>
                  <a:pt x="933789" y="1656124"/>
                  <a:pt x="949409" y="1697765"/>
                  <a:pt x="979714" y="1711234"/>
                </a:cubicBezTo>
                <a:cubicBezTo>
                  <a:pt x="1003918" y="1721991"/>
                  <a:pt x="1031966" y="1719943"/>
                  <a:pt x="1058092" y="1724297"/>
                </a:cubicBezTo>
                <a:cubicBezTo>
                  <a:pt x="1071155" y="1733006"/>
                  <a:pt x="1083238" y="1743402"/>
                  <a:pt x="1097280" y="1750423"/>
                </a:cubicBezTo>
                <a:cubicBezTo>
                  <a:pt x="1109596" y="1756581"/>
                  <a:pt x="1126732" y="1753750"/>
                  <a:pt x="1136469" y="1763486"/>
                </a:cubicBezTo>
                <a:cubicBezTo>
                  <a:pt x="1153663" y="1780680"/>
                  <a:pt x="1149532" y="1821528"/>
                  <a:pt x="1149532" y="1841863"/>
                </a:cubicBezTo>
              </a:path>
            </a:pathLst>
          </a:cu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20" name="16 Forma libre"/>
          <p:cNvSpPr/>
          <p:nvPr/>
        </p:nvSpPr>
        <p:spPr>
          <a:xfrm>
            <a:off x="3449035" y="3080511"/>
            <a:ext cx="1866900" cy="1163637"/>
          </a:xfrm>
          <a:custGeom>
            <a:avLst/>
            <a:gdLst>
              <a:gd name="connsiteX0" fmla="*/ 0 w 1867989"/>
              <a:gd name="connsiteY0" fmla="*/ 0 h 1162867"/>
              <a:gd name="connsiteX1" fmla="*/ 78377 w 1867989"/>
              <a:gd name="connsiteY1" fmla="*/ 26126 h 1162867"/>
              <a:gd name="connsiteX2" fmla="*/ 156755 w 1867989"/>
              <a:gd name="connsiteY2" fmla="*/ 91440 h 1162867"/>
              <a:gd name="connsiteX3" fmla="*/ 195943 w 1867989"/>
              <a:gd name="connsiteY3" fmla="*/ 117566 h 1162867"/>
              <a:gd name="connsiteX4" fmla="*/ 326572 w 1867989"/>
              <a:gd name="connsiteY4" fmla="*/ 195943 h 1162867"/>
              <a:gd name="connsiteX5" fmla="*/ 378823 w 1867989"/>
              <a:gd name="connsiteY5" fmla="*/ 235131 h 1162867"/>
              <a:gd name="connsiteX6" fmla="*/ 444137 w 1867989"/>
              <a:gd name="connsiteY6" fmla="*/ 274320 h 1162867"/>
              <a:gd name="connsiteX7" fmla="*/ 522515 w 1867989"/>
              <a:gd name="connsiteY7" fmla="*/ 326571 h 1162867"/>
              <a:gd name="connsiteX8" fmla="*/ 561703 w 1867989"/>
              <a:gd name="connsiteY8" fmla="*/ 352697 h 1162867"/>
              <a:gd name="connsiteX9" fmla="*/ 627017 w 1867989"/>
              <a:gd name="connsiteY9" fmla="*/ 391886 h 1162867"/>
              <a:gd name="connsiteX10" fmla="*/ 757646 w 1867989"/>
              <a:gd name="connsiteY10" fmla="*/ 470263 h 1162867"/>
              <a:gd name="connsiteX11" fmla="*/ 796835 w 1867989"/>
              <a:gd name="connsiteY11" fmla="*/ 509451 h 1162867"/>
              <a:gd name="connsiteX12" fmla="*/ 888275 w 1867989"/>
              <a:gd name="connsiteY12" fmla="*/ 561703 h 1162867"/>
              <a:gd name="connsiteX13" fmla="*/ 901337 w 1867989"/>
              <a:gd name="connsiteY13" fmla="*/ 600891 h 1162867"/>
              <a:gd name="connsiteX14" fmla="*/ 966652 w 1867989"/>
              <a:gd name="connsiteY14" fmla="*/ 679268 h 1162867"/>
              <a:gd name="connsiteX15" fmla="*/ 1018903 w 1867989"/>
              <a:gd name="connsiteY15" fmla="*/ 705394 h 1162867"/>
              <a:gd name="connsiteX16" fmla="*/ 1071155 w 1867989"/>
              <a:gd name="connsiteY16" fmla="*/ 744583 h 1162867"/>
              <a:gd name="connsiteX17" fmla="*/ 1175657 w 1867989"/>
              <a:gd name="connsiteY17" fmla="*/ 796834 h 1162867"/>
              <a:gd name="connsiteX18" fmla="*/ 1214846 w 1867989"/>
              <a:gd name="connsiteY18" fmla="*/ 822960 h 1162867"/>
              <a:gd name="connsiteX19" fmla="*/ 1423852 w 1867989"/>
              <a:gd name="connsiteY19" fmla="*/ 953588 h 1162867"/>
              <a:gd name="connsiteX20" fmla="*/ 1502229 w 1867989"/>
              <a:gd name="connsiteY20" fmla="*/ 966651 h 1162867"/>
              <a:gd name="connsiteX21" fmla="*/ 1606732 w 1867989"/>
              <a:gd name="connsiteY21" fmla="*/ 992777 h 1162867"/>
              <a:gd name="connsiteX22" fmla="*/ 1672046 w 1867989"/>
              <a:gd name="connsiteY22" fmla="*/ 1058091 h 1162867"/>
              <a:gd name="connsiteX23" fmla="*/ 1711235 w 1867989"/>
              <a:gd name="connsiteY23" fmla="*/ 1084217 h 1162867"/>
              <a:gd name="connsiteX24" fmla="*/ 1802675 w 1867989"/>
              <a:gd name="connsiteY24" fmla="*/ 1136468 h 1162867"/>
              <a:gd name="connsiteX25" fmla="*/ 1867989 w 1867989"/>
              <a:gd name="connsiteY25" fmla="*/ 1162594 h 116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67989" h="1162867">
                <a:moveTo>
                  <a:pt x="0" y="0"/>
                </a:moveTo>
                <a:cubicBezTo>
                  <a:pt x="26126" y="8709"/>
                  <a:pt x="54589" y="12250"/>
                  <a:pt x="78377" y="26126"/>
                </a:cubicBezTo>
                <a:cubicBezTo>
                  <a:pt x="107753" y="43262"/>
                  <a:pt x="129911" y="70561"/>
                  <a:pt x="156755" y="91440"/>
                </a:cubicBezTo>
                <a:cubicBezTo>
                  <a:pt x="169147" y="101079"/>
                  <a:pt x="182572" y="109338"/>
                  <a:pt x="195943" y="117566"/>
                </a:cubicBezTo>
                <a:cubicBezTo>
                  <a:pt x="239190" y="144179"/>
                  <a:pt x="285948" y="165476"/>
                  <a:pt x="326572" y="195943"/>
                </a:cubicBezTo>
                <a:cubicBezTo>
                  <a:pt x="343989" y="209006"/>
                  <a:pt x="360708" y="223054"/>
                  <a:pt x="378823" y="235131"/>
                </a:cubicBezTo>
                <a:cubicBezTo>
                  <a:pt x="399948" y="249215"/>
                  <a:pt x="423825" y="259086"/>
                  <a:pt x="444137" y="274320"/>
                </a:cubicBezTo>
                <a:cubicBezTo>
                  <a:pt x="522416" y="333029"/>
                  <a:pt x="443922" y="300373"/>
                  <a:pt x="522515" y="326571"/>
                </a:cubicBezTo>
                <a:cubicBezTo>
                  <a:pt x="535578" y="335280"/>
                  <a:pt x="548390" y="344376"/>
                  <a:pt x="561703" y="352697"/>
                </a:cubicBezTo>
                <a:cubicBezTo>
                  <a:pt x="583233" y="366154"/>
                  <a:pt x="606217" y="377326"/>
                  <a:pt x="627017" y="391886"/>
                </a:cubicBezTo>
                <a:cubicBezTo>
                  <a:pt x="738515" y="469934"/>
                  <a:pt x="643004" y="424406"/>
                  <a:pt x="757646" y="470263"/>
                </a:cubicBezTo>
                <a:cubicBezTo>
                  <a:pt x="770709" y="483326"/>
                  <a:pt x="782643" y="497624"/>
                  <a:pt x="796835" y="509451"/>
                </a:cubicBezTo>
                <a:cubicBezTo>
                  <a:pt x="824533" y="532533"/>
                  <a:pt x="856330" y="545730"/>
                  <a:pt x="888275" y="561703"/>
                </a:cubicBezTo>
                <a:cubicBezTo>
                  <a:pt x="892629" y="574766"/>
                  <a:pt x="895179" y="588575"/>
                  <a:pt x="901337" y="600891"/>
                </a:cubicBezTo>
                <a:cubicBezTo>
                  <a:pt x="914068" y="626353"/>
                  <a:pt x="944181" y="663217"/>
                  <a:pt x="966652" y="679268"/>
                </a:cubicBezTo>
                <a:cubicBezTo>
                  <a:pt x="982498" y="690586"/>
                  <a:pt x="1002390" y="695073"/>
                  <a:pt x="1018903" y="705394"/>
                </a:cubicBezTo>
                <a:cubicBezTo>
                  <a:pt x="1037365" y="716933"/>
                  <a:pt x="1053738" y="731520"/>
                  <a:pt x="1071155" y="744583"/>
                </a:cubicBezTo>
                <a:cubicBezTo>
                  <a:pt x="1119920" y="817731"/>
                  <a:pt x="1068385" y="761077"/>
                  <a:pt x="1175657" y="796834"/>
                </a:cubicBezTo>
                <a:cubicBezTo>
                  <a:pt x="1190551" y="801799"/>
                  <a:pt x="1202071" y="813835"/>
                  <a:pt x="1214846" y="822960"/>
                </a:cubicBezTo>
                <a:cubicBezTo>
                  <a:pt x="1294712" y="880008"/>
                  <a:pt x="1336326" y="929718"/>
                  <a:pt x="1423852" y="953588"/>
                </a:cubicBezTo>
                <a:cubicBezTo>
                  <a:pt x="1449405" y="960557"/>
                  <a:pt x="1476331" y="961101"/>
                  <a:pt x="1502229" y="966651"/>
                </a:cubicBezTo>
                <a:cubicBezTo>
                  <a:pt x="1537338" y="974175"/>
                  <a:pt x="1606732" y="992777"/>
                  <a:pt x="1606732" y="992777"/>
                </a:cubicBezTo>
                <a:cubicBezTo>
                  <a:pt x="1711237" y="1062449"/>
                  <a:pt x="1584957" y="971003"/>
                  <a:pt x="1672046" y="1058091"/>
                </a:cubicBezTo>
                <a:cubicBezTo>
                  <a:pt x="1683148" y="1069192"/>
                  <a:pt x="1697773" y="1076140"/>
                  <a:pt x="1711235" y="1084217"/>
                </a:cubicBezTo>
                <a:cubicBezTo>
                  <a:pt x="1741338" y="1102278"/>
                  <a:pt x="1772572" y="1118406"/>
                  <a:pt x="1802675" y="1136468"/>
                </a:cubicBezTo>
                <a:cubicBezTo>
                  <a:pt x="1854270" y="1167425"/>
                  <a:pt x="1823301" y="1162594"/>
                  <a:pt x="1867989" y="1162594"/>
                </a:cubicBezTo>
              </a:path>
            </a:pathLst>
          </a:cu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21" name="17 Forma libre"/>
          <p:cNvSpPr/>
          <p:nvPr/>
        </p:nvSpPr>
        <p:spPr>
          <a:xfrm>
            <a:off x="4453922" y="1943861"/>
            <a:ext cx="928688" cy="1843087"/>
          </a:xfrm>
          <a:custGeom>
            <a:avLst/>
            <a:gdLst>
              <a:gd name="connsiteX0" fmla="*/ 928458 w 928458"/>
              <a:gd name="connsiteY0" fmla="*/ 0 h 1841863"/>
              <a:gd name="connsiteX1" fmla="*/ 902332 w 928458"/>
              <a:gd name="connsiteY1" fmla="*/ 104503 h 1841863"/>
              <a:gd name="connsiteX2" fmla="*/ 771704 w 928458"/>
              <a:gd name="connsiteY2" fmla="*/ 209006 h 1841863"/>
              <a:gd name="connsiteX3" fmla="*/ 706390 w 928458"/>
              <a:gd name="connsiteY3" fmla="*/ 261257 h 1841863"/>
              <a:gd name="connsiteX4" fmla="*/ 654138 w 928458"/>
              <a:gd name="connsiteY4" fmla="*/ 365760 h 1841863"/>
              <a:gd name="connsiteX5" fmla="*/ 588824 w 928458"/>
              <a:gd name="connsiteY5" fmla="*/ 418012 h 1841863"/>
              <a:gd name="connsiteX6" fmla="*/ 523510 w 928458"/>
              <a:gd name="connsiteY6" fmla="*/ 483326 h 1841863"/>
              <a:gd name="connsiteX7" fmla="*/ 510447 w 928458"/>
              <a:gd name="connsiteY7" fmla="*/ 522515 h 1841863"/>
              <a:gd name="connsiteX8" fmla="*/ 445132 w 928458"/>
              <a:gd name="connsiteY8" fmla="*/ 600892 h 1841863"/>
              <a:gd name="connsiteX9" fmla="*/ 392881 w 928458"/>
              <a:gd name="connsiteY9" fmla="*/ 744583 h 1841863"/>
              <a:gd name="connsiteX10" fmla="*/ 379818 w 928458"/>
              <a:gd name="connsiteY10" fmla="*/ 783772 h 1841863"/>
              <a:gd name="connsiteX11" fmla="*/ 353692 w 928458"/>
              <a:gd name="connsiteY11" fmla="*/ 822960 h 1841863"/>
              <a:gd name="connsiteX12" fmla="*/ 340630 w 928458"/>
              <a:gd name="connsiteY12" fmla="*/ 862149 h 1841863"/>
              <a:gd name="connsiteX13" fmla="*/ 301441 w 928458"/>
              <a:gd name="connsiteY13" fmla="*/ 953589 h 1841863"/>
              <a:gd name="connsiteX14" fmla="*/ 262252 w 928458"/>
              <a:gd name="connsiteY14" fmla="*/ 1397726 h 1841863"/>
              <a:gd name="connsiteX15" fmla="*/ 249190 w 928458"/>
              <a:gd name="connsiteY15" fmla="*/ 1436915 h 1841863"/>
              <a:gd name="connsiteX16" fmla="*/ 210001 w 928458"/>
              <a:gd name="connsiteY16" fmla="*/ 1567543 h 1841863"/>
              <a:gd name="connsiteX17" fmla="*/ 170812 w 928458"/>
              <a:gd name="connsiteY17" fmla="*/ 1619795 h 1841863"/>
              <a:gd name="connsiteX18" fmla="*/ 144687 w 928458"/>
              <a:gd name="connsiteY18" fmla="*/ 1658983 h 1841863"/>
              <a:gd name="connsiteX19" fmla="*/ 105498 w 928458"/>
              <a:gd name="connsiteY19" fmla="*/ 1698172 h 1841863"/>
              <a:gd name="connsiteX20" fmla="*/ 79372 w 928458"/>
              <a:gd name="connsiteY20" fmla="*/ 1737360 h 1841863"/>
              <a:gd name="connsiteX21" fmla="*/ 995 w 928458"/>
              <a:gd name="connsiteY21" fmla="*/ 1828800 h 1841863"/>
              <a:gd name="connsiteX22" fmla="*/ 995 w 928458"/>
              <a:gd name="connsiteY22" fmla="*/ 1841863 h 184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28458" h="1841863">
                <a:moveTo>
                  <a:pt x="928458" y="0"/>
                </a:moveTo>
                <a:cubicBezTo>
                  <a:pt x="927807" y="3253"/>
                  <a:pt x="913044" y="91113"/>
                  <a:pt x="902332" y="104503"/>
                </a:cubicBezTo>
                <a:cubicBezTo>
                  <a:pt x="828749" y="196481"/>
                  <a:pt x="842971" y="185250"/>
                  <a:pt x="771704" y="209006"/>
                </a:cubicBezTo>
                <a:cubicBezTo>
                  <a:pt x="729480" y="335677"/>
                  <a:pt x="802617" y="153002"/>
                  <a:pt x="706390" y="261257"/>
                </a:cubicBezTo>
                <a:cubicBezTo>
                  <a:pt x="680516" y="290366"/>
                  <a:pt x="684550" y="341430"/>
                  <a:pt x="654138" y="365760"/>
                </a:cubicBezTo>
                <a:cubicBezTo>
                  <a:pt x="632367" y="383177"/>
                  <a:pt x="608539" y="398297"/>
                  <a:pt x="588824" y="418012"/>
                </a:cubicBezTo>
                <a:cubicBezTo>
                  <a:pt x="501739" y="505097"/>
                  <a:pt x="628011" y="413657"/>
                  <a:pt x="523510" y="483326"/>
                </a:cubicBezTo>
                <a:cubicBezTo>
                  <a:pt x="519156" y="496389"/>
                  <a:pt x="518085" y="511058"/>
                  <a:pt x="510447" y="522515"/>
                </a:cubicBezTo>
                <a:cubicBezTo>
                  <a:pt x="452667" y="609183"/>
                  <a:pt x="487870" y="515415"/>
                  <a:pt x="445132" y="600892"/>
                </a:cubicBezTo>
                <a:cubicBezTo>
                  <a:pt x="426958" y="637240"/>
                  <a:pt x="405072" y="708010"/>
                  <a:pt x="392881" y="744583"/>
                </a:cubicBezTo>
                <a:cubicBezTo>
                  <a:pt x="388527" y="757646"/>
                  <a:pt x="387456" y="772315"/>
                  <a:pt x="379818" y="783772"/>
                </a:cubicBezTo>
                <a:lnTo>
                  <a:pt x="353692" y="822960"/>
                </a:lnTo>
                <a:cubicBezTo>
                  <a:pt x="349338" y="836023"/>
                  <a:pt x="345744" y="849364"/>
                  <a:pt x="340630" y="862149"/>
                </a:cubicBezTo>
                <a:cubicBezTo>
                  <a:pt x="328314" y="892939"/>
                  <a:pt x="306266" y="920781"/>
                  <a:pt x="301441" y="953589"/>
                </a:cubicBezTo>
                <a:cubicBezTo>
                  <a:pt x="293817" y="1005428"/>
                  <a:pt x="286561" y="1276179"/>
                  <a:pt x="262252" y="1397726"/>
                </a:cubicBezTo>
                <a:cubicBezTo>
                  <a:pt x="259552" y="1411228"/>
                  <a:pt x="252973" y="1423675"/>
                  <a:pt x="249190" y="1436915"/>
                </a:cubicBezTo>
                <a:cubicBezTo>
                  <a:pt x="240841" y="1466137"/>
                  <a:pt x="224328" y="1548441"/>
                  <a:pt x="210001" y="1567543"/>
                </a:cubicBezTo>
                <a:cubicBezTo>
                  <a:pt x="196938" y="1584960"/>
                  <a:pt x="183466" y="1602079"/>
                  <a:pt x="170812" y="1619795"/>
                </a:cubicBezTo>
                <a:cubicBezTo>
                  <a:pt x="161687" y="1632570"/>
                  <a:pt x="154737" y="1646922"/>
                  <a:pt x="144687" y="1658983"/>
                </a:cubicBezTo>
                <a:cubicBezTo>
                  <a:pt x="132860" y="1673175"/>
                  <a:pt x="117325" y="1683980"/>
                  <a:pt x="105498" y="1698172"/>
                </a:cubicBezTo>
                <a:cubicBezTo>
                  <a:pt x="95447" y="1710233"/>
                  <a:pt x="89423" y="1725299"/>
                  <a:pt x="79372" y="1737360"/>
                </a:cubicBezTo>
                <a:cubicBezTo>
                  <a:pt x="31870" y="1794362"/>
                  <a:pt x="42924" y="1758920"/>
                  <a:pt x="995" y="1828800"/>
                </a:cubicBezTo>
                <a:cubicBezTo>
                  <a:pt x="-1245" y="1832534"/>
                  <a:pt x="995" y="1837509"/>
                  <a:pt x="995" y="1841863"/>
                </a:cubicBezTo>
              </a:path>
            </a:pathLst>
          </a:cu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18 Rectángulo"/>
              <p:cNvSpPr>
                <a:spLocks noChangeArrowheads="1"/>
              </p:cNvSpPr>
              <p:nvPr/>
            </p:nvSpPr>
            <p:spPr bwMode="auto">
              <a:xfrm>
                <a:off x="396514" y="4630951"/>
                <a:ext cx="11183816" cy="1481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None/>
                </a:pPr>
                <a:r>
                  <a:rPr lang="es-MX" altLang="es-MX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altLang="es-MX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MX" altLang="es-MX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s-MX" altLang="es-MX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s-MX" altLang="es-MX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MX" altLang="es-MX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MX" altLang="es-MX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s-MX" altLang="es-MX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s-MX" altLang="es-MX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s-MX" altLang="es-MX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…,</m:t>
                    </m:r>
                    <m:sSub>
                      <m:sSubPr>
                        <m:ctrlPr>
                          <a:rPr lang="es-MX" altLang="es-MX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MX" altLang="es-MX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s-MX" altLang="es-MX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altLang="es-MX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eventos </a:t>
                </a:r>
                <a:r>
                  <a:rPr lang="es-MX" altLang="es-MX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mutuamente excluyentes y colectivamente exhaustivos (una partición de S) </a:t>
                </a:r>
                <a:r>
                  <a:rPr lang="es-MX" altLang="es-MX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14:m>
                  <m:oMath xmlns:m="http://schemas.openxmlformats.org/officeDocument/2006/math">
                    <m:r>
                      <a:rPr lang="es-MX" altLang="es-MX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s-MX" altLang="es-MX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cualquier </a:t>
                </a:r>
                <a:r>
                  <a:rPr lang="es-MX" altLang="es-MX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otro evento definido en S, entonces se cumple que</a:t>
                </a:r>
                <a:r>
                  <a:rPr lang="es-MX" altLang="es-MX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endParaRPr lang="es-MX" altLang="es-MX" sz="2000" b="0" i="1" dirty="0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 eaLnBrk="1" hangingPunct="1">
                  <a:spcBef>
                    <a:spcPct val="0"/>
                  </a:spcBef>
                  <a:buNone/>
                </a:pPr>
                <a:endParaRPr lang="es-MX" altLang="es-MX" sz="2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 eaLnBrk="1" hangingPunct="1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r>
                      <a:rPr lang="es-MX" altLang="es-MX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s-MX" altLang="es-MX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</m:d>
                    <m:r>
                      <a:rPr lang="es-MX" altLang="es-MX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s-MX" altLang="es-MX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MX" altLang="es-MX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p>
                      <m:e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s-MX" altLang="es-MX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MX" altLang="es-MX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s-MX" altLang="es-MX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s-MX" altLang="es-MX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r>
                          <a:rPr lang="es-MX" altLang="es-MX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</m:t>
                        </m:r>
                        <m:sSub>
                          <m:sSubPr>
                            <m:ctrlPr>
                              <a:rPr lang="es-MX" altLang="es-MX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s-MX" altLang="es-MX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s-MX" altLang="es-MX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MX" altLang="es-MX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s-MX" altLang="es-MX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s-MX" altLang="es-MX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514" y="4630951"/>
                <a:ext cx="11183816" cy="1481111"/>
              </a:xfrm>
              <a:prstGeom prst="rect">
                <a:avLst/>
              </a:prstGeom>
              <a:blipFill rotWithShape="0">
                <a:blip r:embed="rId2"/>
                <a:stretch>
                  <a:fillRect l="-545" t="-2058" r="-5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19 CuadroTexto"/>
          <p:cNvSpPr txBox="1"/>
          <p:nvPr/>
        </p:nvSpPr>
        <p:spPr>
          <a:xfrm>
            <a:off x="2377472" y="1308861"/>
            <a:ext cx="533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MX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4" name="20 CuadroTexto"/>
          <p:cNvSpPr txBox="1"/>
          <p:nvPr/>
        </p:nvSpPr>
        <p:spPr>
          <a:xfrm>
            <a:off x="2623535" y="2334386"/>
            <a:ext cx="5334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MX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25" name="21 CuadroTexto"/>
          <p:cNvSpPr txBox="1"/>
          <p:nvPr/>
        </p:nvSpPr>
        <p:spPr>
          <a:xfrm>
            <a:off x="2529872" y="3823461"/>
            <a:ext cx="533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MX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26" name="22 CuadroTexto"/>
          <p:cNvSpPr txBox="1"/>
          <p:nvPr/>
        </p:nvSpPr>
        <p:spPr>
          <a:xfrm>
            <a:off x="4130072" y="1308861"/>
            <a:ext cx="533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MX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27" name="23 CuadroTexto"/>
          <p:cNvSpPr txBox="1"/>
          <p:nvPr/>
        </p:nvSpPr>
        <p:spPr>
          <a:xfrm>
            <a:off x="4050697" y="2466148"/>
            <a:ext cx="533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MX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28" name="24 CuadroTexto"/>
          <p:cNvSpPr txBox="1"/>
          <p:nvPr/>
        </p:nvSpPr>
        <p:spPr>
          <a:xfrm>
            <a:off x="3920522" y="3909186"/>
            <a:ext cx="5334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MX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29" name="25 CuadroTexto"/>
          <p:cNvSpPr txBox="1"/>
          <p:nvPr/>
        </p:nvSpPr>
        <p:spPr>
          <a:xfrm>
            <a:off x="5049235" y="2896361"/>
            <a:ext cx="533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MX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0" name="26 CuadroTexto"/>
          <p:cNvSpPr txBox="1"/>
          <p:nvPr/>
        </p:nvSpPr>
        <p:spPr>
          <a:xfrm>
            <a:off x="6751035" y="1213611"/>
            <a:ext cx="533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MX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31" name="27 CuadroTexto"/>
          <p:cNvSpPr txBox="1"/>
          <p:nvPr/>
        </p:nvSpPr>
        <p:spPr>
          <a:xfrm>
            <a:off x="6265260" y="2191511"/>
            <a:ext cx="5334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MX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32" name="28 CuadroTexto"/>
          <p:cNvSpPr txBox="1">
            <a:spLocks noChangeArrowheads="1"/>
          </p:cNvSpPr>
          <p:nvPr/>
        </p:nvSpPr>
        <p:spPr bwMode="auto">
          <a:xfrm>
            <a:off x="6095397" y="3575811"/>
            <a:ext cx="4714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CL" sz="4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3" name="29 CuadroTexto"/>
          <p:cNvSpPr txBox="1">
            <a:spLocks noChangeArrowheads="1"/>
          </p:cNvSpPr>
          <p:nvPr/>
        </p:nvSpPr>
        <p:spPr bwMode="auto">
          <a:xfrm>
            <a:off x="7719410" y="2518536"/>
            <a:ext cx="4714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CL" sz="4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4" name="30 CuadroTexto"/>
          <p:cNvSpPr txBox="1">
            <a:spLocks noChangeArrowheads="1"/>
          </p:cNvSpPr>
          <p:nvPr/>
        </p:nvSpPr>
        <p:spPr bwMode="auto">
          <a:xfrm>
            <a:off x="9130697" y="1208848"/>
            <a:ext cx="469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CL" sz="4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5" name="31 CuadroTexto"/>
          <p:cNvSpPr txBox="1"/>
          <p:nvPr/>
        </p:nvSpPr>
        <p:spPr>
          <a:xfrm>
            <a:off x="8930672" y="3639311"/>
            <a:ext cx="533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MX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endParaRPr lang="es-MX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32 CuadroTexto"/>
          <p:cNvSpPr txBox="1"/>
          <p:nvPr/>
        </p:nvSpPr>
        <p:spPr>
          <a:xfrm>
            <a:off x="10073672" y="875473"/>
            <a:ext cx="5334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6905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011610" y="464737"/>
            <a:ext cx="9953625" cy="959407"/>
          </a:xfrm>
        </p:spPr>
        <p:txBody>
          <a:bodyPr>
            <a:normAutofit/>
          </a:bodyPr>
          <a:lstStyle/>
          <a:p>
            <a:r>
              <a:rPr lang="es-MX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Teorema de Bayes</a:t>
            </a:r>
            <a:endParaRPr lang="es-MX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32 CuadroTexto"/>
          <p:cNvSpPr txBox="1"/>
          <p:nvPr/>
        </p:nvSpPr>
        <p:spPr>
          <a:xfrm>
            <a:off x="10073672" y="875473"/>
            <a:ext cx="5334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</p:txBody>
      </p:sp>
      <p:grpSp>
        <p:nvGrpSpPr>
          <p:cNvPr id="37" name="37 Grupo"/>
          <p:cNvGrpSpPr/>
          <p:nvPr/>
        </p:nvGrpSpPr>
        <p:grpSpPr>
          <a:xfrm>
            <a:off x="4371824" y="1514145"/>
            <a:ext cx="3709852" cy="2699266"/>
            <a:chOff x="2919548" y="1339334"/>
            <a:chExt cx="3709852" cy="2699266"/>
          </a:xfrm>
          <a:solidFill>
            <a:srgbClr val="33CC33"/>
          </a:solidFill>
        </p:grpSpPr>
        <p:sp>
          <p:nvSpPr>
            <p:cNvPr id="38" name="35 Elipse"/>
            <p:cNvSpPr/>
            <p:nvPr/>
          </p:nvSpPr>
          <p:spPr>
            <a:xfrm>
              <a:off x="2919548" y="1339334"/>
              <a:ext cx="3709852" cy="2699266"/>
            </a:xfrm>
            <a:prstGeom prst="ellipse">
              <a:avLst/>
            </a:prstGeom>
            <a:grpFill/>
            <a:ln>
              <a:solidFill>
                <a:srgbClr val="33CC3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MX"/>
            </a:p>
          </p:txBody>
        </p:sp>
        <p:sp>
          <p:nvSpPr>
            <p:cNvPr id="39" name="36 CuadroTexto"/>
            <p:cNvSpPr txBox="1"/>
            <p:nvPr/>
          </p:nvSpPr>
          <p:spPr>
            <a:xfrm>
              <a:off x="4304865" y="2388326"/>
              <a:ext cx="992124" cy="523220"/>
            </a:xfrm>
            <a:prstGeom prst="rect">
              <a:avLst/>
            </a:prstGeom>
            <a:grpFill/>
            <a:ln>
              <a:solidFill>
                <a:srgbClr val="33CC33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s-MX" sz="2800" dirty="0">
                  <a:solidFill>
                    <a:srgbClr val="FF0000"/>
                  </a:solidFill>
                </a:rPr>
                <a:t>B</a:t>
              </a:r>
            </a:p>
          </p:txBody>
        </p:sp>
      </p:grpSp>
      <p:sp>
        <p:nvSpPr>
          <p:cNvPr id="40" name="4 Rectángulo"/>
          <p:cNvSpPr/>
          <p:nvPr/>
        </p:nvSpPr>
        <p:spPr>
          <a:xfrm>
            <a:off x="2138076" y="1090799"/>
            <a:ext cx="7924800" cy="3581400"/>
          </a:xfrm>
          <a:prstGeom prst="rect">
            <a:avLst/>
          </a:prstGeom>
          <a:noFill/>
          <a:ln>
            <a:solidFill>
              <a:schemeClr val="tx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1" name="6 Forma libre"/>
          <p:cNvSpPr/>
          <p:nvPr/>
        </p:nvSpPr>
        <p:spPr>
          <a:xfrm>
            <a:off x="2157126" y="1089211"/>
            <a:ext cx="1347788" cy="1397000"/>
          </a:xfrm>
          <a:custGeom>
            <a:avLst/>
            <a:gdLst>
              <a:gd name="connsiteX0" fmla="*/ 0 w 1347821"/>
              <a:gd name="connsiteY0" fmla="*/ 1397726 h 1397726"/>
              <a:gd name="connsiteX1" fmla="*/ 65315 w 1347821"/>
              <a:gd name="connsiteY1" fmla="*/ 1345474 h 1397726"/>
              <a:gd name="connsiteX2" fmla="*/ 91440 w 1347821"/>
              <a:gd name="connsiteY2" fmla="*/ 1306286 h 1397726"/>
              <a:gd name="connsiteX3" fmla="*/ 130629 w 1347821"/>
              <a:gd name="connsiteY3" fmla="*/ 1254034 h 1397726"/>
              <a:gd name="connsiteX4" fmla="*/ 169817 w 1347821"/>
              <a:gd name="connsiteY4" fmla="*/ 1227908 h 1397726"/>
              <a:gd name="connsiteX5" fmla="*/ 195943 w 1347821"/>
              <a:gd name="connsiteY5" fmla="*/ 1188720 h 1397726"/>
              <a:gd name="connsiteX6" fmla="*/ 274320 w 1347821"/>
              <a:gd name="connsiteY6" fmla="*/ 1136468 h 1397726"/>
              <a:gd name="connsiteX7" fmla="*/ 352697 w 1347821"/>
              <a:gd name="connsiteY7" fmla="*/ 1084217 h 1397726"/>
              <a:gd name="connsiteX8" fmla="*/ 404949 w 1347821"/>
              <a:gd name="connsiteY8" fmla="*/ 1045028 h 1397726"/>
              <a:gd name="connsiteX9" fmla="*/ 444137 w 1347821"/>
              <a:gd name="connsiteY9" fmla="*/ 992777 h 1397726"/>
              <a:gd name="connsiteX10" fmla="*/ 522515 w 1347821"/>
              <a:gd name="connsiteY10" fmla="*/ 940526 h 1397726"/>
              <a:gd name="connsiteX11" fmla="*/ 561703 w 1347821"/>
              <a:gd name="connsiteY11" fmla="*/ 914400 h 1397726"/>
              <a:gd name="connsiteX12" fmla="*/ 613955 w 1347821"/>
              <a:gd name="connsiteY12" fmla="*/ 836023 h 1397726"/>
              <a:gd name="connsiteX13" fmla="*/ 666206 w 1347821"/>
              <a:gd name="connsiteY13" fmla="*/ 796834 h 1397726"/>
              <a:gd name="connsiteX14" fmla="*/ 705395 w 1347821"/>
              <a:gd name="connsiteY14" fmla="*/ 770708 h 1397726"/>
              <a:gd name="connsiteX15" fmla="*/ 744583 w 1347821"/>
              <a:gd name="connsiteY15" fmla="*/ 731520 h 1397726"/>
              <a:gd name="connsiteX16" fmla="*/ 822960 w 1347821"/>
              <a:gd name="connsiteY16" fmla="*/ 679268 h 1397726"/>
              <a:gd name="connsiteX17" fmla="*/ 914400 w 1347821"/>
              <a:gd name="connsiteY17" fmla="*/ 613954 h 1397726"/>
              <a:gd name="connsiteX18" fmla="*/ 966652 w 1347821"/>
              <a:gd name="connsiteY18" fmla="*/ 548640 h 1397726"/>
              <a:gd name="connsiteX19" fmla="*/ 979715 w 1347821"/>
              <a:gd name="connsiteY19" fmla="*/ 509451 h 1397726"/>
              <a:gd name="connsiteX20" fmla="*/ 1031966 w 1347821"/>
              <a:gd name="connsiteY20" fmla="*/ 470263 h 1397726"/>
              <a:gd name="connsiteX21" fmla="*/ 1058092 w 1347821"/>
              <a:gd name="connsiteY21" fmla="*/ 418011 h 1397726"/>
              <a:gd name="connsiteX22" fmla="*/ 1162595 w 1347821"/>
              <a:gd name="connsiteY22" fmla="*/ 326571 h 1397726"/>
              <a:gd name="connsiteX23" fmla="*/ 1188720 w 1347821"/>
              <a:gd name="connsiteY23" fmla="*/ 287383 h 1397726"/>
              <a:gd name="connsiteX24" fmla="*/ 1201783 w 1347821"/>
              <a:gd name="connsiteY24" fmla="*/ 248194 h 1397726"/>
              <a:gd name="connsiteX25" fmla="*/ 1240972 w 1347821"/>
              <a:gd name="connsiteY25" fmla="*/ 222068 h 1397726"/>
              <a:gd name="connsiteX26" fmla="*/ 1280160 w 1347821"/>
              <a:gd name="connsiteY26" fmla="*/ 143691 h 1397726"/>
              <a:gd name="connsiteX27" fmla="*/ 1345475 w 1347821"/>
              <a:gd name="connsiteY27" fmla="*/ 65314 h 1397726"/>
              <a:gd name="connsiteX28" fmla="*/ 1345475 w 1347821"/>
              <a:gd name="connsiteY28" fmla="*/ 0 h 1397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47821" h="1397726">
                <a:moveTo>
                  <a:pt x="0" y="1397726"/>
                </a:moveTo>
                <a:cubicBezTo>
                  <a:pt x="21772" y="1380309"/>
                  <a:pt x="45600" y="1365189"/>
                  <a:pt x="65315" y="1345474"/>
                </a:cubicBezTo>
                <a:cubicBezTo>
                  <a:pt x="76416" y="1334373"/>
                  <a:pt x="82315" y="1319061"/>
                  <a:pt x="91440" y="1306286"/>
                </a:cubicBezTo>
                <a:cubicBezTo>
                  <a:pt x="104094" y="1288570"/>
                  <a:pt x="115234" y="1269429"/>
                  <a:pt x="130629" y="1254034"/>
                </a:cubicBezTo>
                <a:cubicBezTo>
                  <a:pt x="141730" y="1242933"/>
                  <a:pt x="156754" y="1236617"/>
                  <a:pt x="169817" y="1227908"/>
                </a:cubicBezTo>
                <a:cubicBezTo>
                  <a:pt x="178526" y="1214845"/>
                  <a:pt x="184128" y="1199058"/>
                  <a:pt x="195943" y="1188720"/>
                </a:cubicBezTo>
                <a:cubicBezTo>
                  <a:pt x="219573" y="1168043"/>
                  <a:pt x="248194" y="1153885"/>
                  <a:pt x="274320" y="1136468"/>
                </a:cubicBezTo>
                <a:cubicBezTo>
                  <a:pt x="274348" y="1136450"/>
                  <a:pt x="352670" y="1084237"/>
                  <a:pt x="352697" y="1084217"/>
                </a:cubicBezTo>
                <a:cubicBezTo>
                  <a:pt x="370114" y="1071154"/>
                  <a:pt x="389554" y="1060423"/>
                  <a:pt x="404949" y="1045028"/>
                </a:cubicBezTo>
                <a:cubicBezTo>
                  <a:pt x="420344" y="1029633"/>
                  <a:pt x="427865" y="1007241"/>
                  <a:pt x="444137" y="992777"/>
                </a:cubicBezTo>
                <a:cubicBezTo>
                  <a:pt x="467605" y="971917"/>
                  <a:pt x="496389" y="957943"/>
                  <a:pt x="522515" y="940526"/>
                </a:cubicBezTo>
                <a:lnTo>
                  <a:pt x="561703" y="914400"/>
                </a:lnTo>
                <a:cubicBezTo>
                  <a:pt x="579120" y="888274"/>
                  <a:pt x="588836" y="854863"/>
                  <a:pt x="613955" y="836023"/>
                </a:cubicBezTo>
                <a:cubicBezTo>
                  <a:pt x="631372" y="822960"/>
                  <a:pt x="648490" y="809488"/>
                  <a:pt x="666206" y="796834"/>
                </a:cubicBezTo>
                <a:cubicBezTo>
                  <a:pt x="678981" y="787709"/>
                  <a:pt x="693334" y="780759"/>
                  <a:pt x="705395" y="770708"/>
                </a:cubicBezTo>
                <a:cubicBezTo>
                  <a:pt x="719587" y="758882"/>
                  <a:pt x="730001" y="742862"/>
                  <a:pt x="744583" y="731520"/>
                </a:cubicBezTo>
                <a:cubicBezTo>
                  <a:pt x="769368" y="712243"/>
                  <a:pt x="796834" y="696685"/>
                  <a:pt x="822960" y="679268"/>
                </a:cubicBezTo>
                <a:cubicBezTo>
                  <a:pt x="880280" y="641055"/>
                  <a:pt x="849568" y="662579"/>
                  <a:pt x="914400" y="613954"/>
                </a:cubicBezTo>
                <a:cubicBezTo>
                  <a:pt x="947235" y="515453"/>
                  <a:pt x="899124" y="633050"/>
                  <a:pt x="966652" y="548640"/>
                </a:cubicBezTo>
                <a:cubicBezTo>
                  <a:pt x="975254" y="537888"/>
                  <a:pt x="970900" y="520029"/>
                  <a:pt x="979715" y="509451"/>
                </a:cubicBezTo>
                <a:cubicBezTo>
                  <a:pt x="993653" y="492726"/>
                  <a:pt x="1014549" y="483326"/>
                  <a:pt x="1031966" y="470263"/>
                </a:cubicBezTo>
                <a:cubicBezTo>
                  <a:pt x="1040675" y="452846"/>
                  <a:pt x="1046408" y="433590"/>
                  <a:pt x="1058092" y="418011"/>
                </a:cubicBezTo>
                <a:cubicBezTo>
                  <a:pt x="1087083" y="379356"/>
                  <a:pt x="1124805" y="354913"/>
                  <a:pt x="1162595" y="326571"/>
                </a:cubicBezTo>
                <a:cubicBezTo>
                  <a:pt x="1171303" y="313508"/>
                  <a:pt x="1181699" y="301425"/>
                  <a:pt x="1188720" y="287383"/>
                </a:cubicBezTo>
                <a:cubicBezTo>
                  <a:pt x="1194878" y="275067"/>
                  <a:pt x="1193181" y="258946"/>
                  <a:pt x="1201783" y="248194"/>
                </a:cubicBezTo>
                <a:cubicBezTo>
                  <a:pt x="1211591" y="235935"/>
                  <a:pt x="1227909" y="230777"/>
                  <a:pt x="1240972" y="222068"/>
                </a:cubicBezTo>
                <a:cubicBezTo>
                  <a:pt x="1254063" y="182795"/>
                  <a:pt x="1252026" y="177452"/>
                  <a:pt x="1280160" y="143691"/>
                </a:cubicBezTo>
                <a:cubicBezTo>
                  <a:pt x="1295829" y="124888"/>
                  <a:pt x="1338525" y="93116"/>
                  <a:pt x="1345475" y="65314"/>
                </a:cubicBezTo>
                <a:cubicBezTo>
                  <a:pt x="1350755" y="44193"/>
                  <a:pt x="1345475" y="21771"/>
                  <a:pt x="1345475" y="0"/>
                </a:cubicBezTo>
              </a:path>
            </a:pathLst>
          </a:custGeom>
          <a:noFill/>
          <a:ln>
            <a:solidFill>
              <a:srgbClr val="000099">
                <a:alpha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2" name="7 Forma libre"/>
          <p:cNvSpPr/>
          <p:nvPr/>
        </p:nvSpPr>
        <p:spPr>
          <a:xfrm>
            <a:off x="2157126" y="3113274"/>
            <a:ext cx="1803400" cy="1555750"/>
          </a:xfrm>
          <a:custGeom>
            <a:avLst/>
            <a:gdLst>
              <a:gd name="connsiteX0" fmla="*/ 0 w 1803629"/>
              <a:gd name="connsiteY0" fmla="*/ 0 h 1554480"/>
              <a:gd name="connsiteX1" fmla="*/ 182880 w 1803629"/>
              <a:gd name="connsiteY1" fmla="*/ 130628 h 1554480"/>
              <a:gd name="connsiteX2" fmla="*/ 261257 w 1803629"/>
              <a:gd name="connsiteY2" fmla="*/ 143691 h 1554480"/>
              <a:gd name="connsiteX3" fmla="*/ 365760 w 1803629"/>
              <a:gd name="connsiteY3" fmla="*/ 195943 h 1554480"/>
              <a:gd name="connsiteX4" fmla="*/ 431075 w 1803629"/>
              <a:gd name="connsiteY4" fmla="*/ 235131 h 1554480"/>
              <a:gd name="connsiteX5" fmla="*/ 470263 w 1803629"/>
              <a:gd name="connsiteY5" fmla="*/ 261257 h 1554480"/>
              <a:gd name="connsiteX6" fmla="*/ 587829 w 1803629"/>
              <a:gd name="connsiteY6" fmla="*/ 300445 h 1554480"/>
              <a:gd name="connsiteX7" fmla="*/ 731520 w 1803629"/>
              <a:gd name="connsiteY7" fmla="*/ 326571 h 1554480"/>
              <a:gd name="connsiteX8" fmla="*/ 770709 w 1803629"/>
              <a:gd name="connsiteY8" fmla="*/ 352697 h 1554480"/>
              <a:gd name="connsiteX9" fmla="*/ 979715 w 1803629"/>
              <a:gd name="connsiteY9" fmla="*/ 378823 h 1554480"/>
              <a:gd name="connsiteX10" fmla="*/ 1018903 w 1803629"/>
              <a:gd name="connsiteY10" fmla="*/ 391885 h 1554480"/>
              <a:gd name="connsiteX11" fmla="*/ 1110343 w 1803629"/>
              <a:gd name="connsiteY11" fmla="*/ 418011 h 1554480"/>
              <a:gd name="connsiteX12" fmla="*/ 1201783 w 1803629"/>
              <a:gd name="connsiteY12" fmla="*/ 457200 h 1554480"/>
              <a:gd name="connsiteX13" fmla="*/ 1254035 w 1803629"/>
              <a:gd name="connsiteY13" fmla="*/ 561703 h 1554480"/>
              <a:gd name="connsiteX14" fmla="*/ 1280160 w 1803629"/>
              <a:gd name="connsiteY14" fmla="*/ 600891 h 1554480"/>
              <a:gd name="connsiteX15" fmla="*/ 1332412 w 1803629"/>
              <a:gd name="connsiteY15" fmla="*/ 692331 h 1554480"/>
              <a:gd name="connsiteX16" fmla="*/ 1358537 w 1803629"/>
              <a:gd name="connsiteY16" fmla="*/ 770708 h 1554480"/>
              <a:gd name="connsiteX17" fmla="*/ 1397726 w 1803629"/>
              <a:gd name="connsiteY17" fmla="*/ 927463 h 1554480"/>
              <a:gd name="connsiteX18" fmla="*/ 1476103 w 1803629"/>
              <a:gd name="connsiteY18" fmla="*/ 992777 h 1554480"/>
              <a:gd name="connsiteX19" fmla="*/ 1554480 w 1803629"/>
              <a:gd name="connsiteY19" fmla="*/ 1071154 h 1554480"/>
              <a:gd name="connsiteX20" fmla="*/ 1619795 w 1803629"/>
              <a:gd name="connsiteY20" fmla="*/ 1149531 h 1554480"/>
              <a:gd name="connsiteX21" fmla="*/ 1658983 w 1803629"/>
              <a:gd name="connsiteY21" fmla="*/ 1240971 h 1554480"/>
              <a:gd name="connsiteX22" fmla="*/ 1711235 w 1803629"/>
              <a:gd name="connsiteY22" fmla="*/ 1306285 h 1554480"/>
              <a:gd name="connsiteX23" fmla="*/ 1724297 w 1803629"/>
              <a:gd name="connsiteY23" fmla="*/ 1345474 h 1554480"/>
              <a:gd name="connsiteX24" fmla="*/ 1776549 w 1803629"/>
              <a:gd name="connsiteY24" fmla="*/ 1423851 h 1554480"/>
              <a:gd name="connsiteX25" fmla="*/ 1789612 w 1803629"/>
              <a:gd name="connsiteY25" fmla="*/ 1476103 h 1554480"/>
              <a:gd name="connsiteX26" fmla="*/ 1802675 w 1803629"/>
              <a:gd name="connsiteY26" fmla="*/ 1515291 h 1554480"/>
              <a:gd name="connsiteX27" fmla="*/ 1802675 w 1803629"/>
              <a:gd name="connsiteY27" fmla="*/ 1554480 h 15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803629" h="1554480">
                <a:moveTo>
                  <a:pt x="0" y="0"/>
                </a:moveTo>
                <a:cubicBezTo>
                  <a:pt x="28859" y="23087"/>
                  <a:pt x="121603" y="112245"/>
                  <a:pt x="182880" y="130628"/>
                </a:cubicBezTo>
                <a:cubicBezTo>
                  <a:pt x="208249" y="138239"/>
                  <a:pt x="235131" y="139337"/>
                  <a:pt x="261257" y="143691"/>
                </a:cubicBezTo>
                <a:cubicBezTo>
                  <a:pt x="296091" y="161108"/>
                  <a:pt x="332364" y="175906"/>
                  <a:pt x="365760" y="195943"/>
                </a:cubicBezTo>
                <a:cubicBezTo>
                  <a:pt x="387532" y="209006"/>
                  <a:pt x="409545" y="221675"/>
                  <a:pt x="431075" y="235131"/>
                </a:cubicBezTo>
                <a:cubicBezTo>
                  <a:pt x="444388" y="243452"/>
                  <a:pt x="455771" y="255219"/>
                  <a:pt x="470263" y="261257"/>
                </a:cubicBezTo>
                <a:cubicBezTo>
                  <a:pt x="508394" y="277145"/>
                  <a:pt x="546936" y="294603"/>
                  <a:pt x="587829" y="300445"/>
                </a:cubicBezTo>
                <a:cubicBezTo>
                  <a:pt x="697042" y="316047"/>
                  <a:pt x="649399" y="306040"/>
                  <a:pt x="731520" y="326571"/>
                </a:cubicBezTo>
                <a:cubicBezTo>
                  <a:pt x="744583" y="335280"/>
                  <a:pt x="755671" y="348186"/>
                  <a:pt x="770709" y="352697"/>
                </a:cubicBezTo>
                <a:cubicBezTo>
                  <a:pt x="792638" y="359276"/>
                  <a:pt x="970554" y="377805"/>
                  <a:pt x="979715" y="378823"/>
                </a:cubicBezTo>
                <a:cubicBezTo>
                  <a:pt x="992778" y="383177"/>
                  <a:pt x="1005714" y="387928"/>
                  <a:pt x="1018903" y="391885"/>
                </a:cubicBezTo>
                <a:cubicBezTo>
                  <a:pt x="1049266" y="400994"/>
                  <a:pt x="1080911" y="406238"/>
                  <a:pt x="1110343" y="418011"/>
                </a:cubicBezTo>
                <a:cubicBezTo>
                  <a:pt x="1260695" y="478152"/>
                  <a:pt x="1024265" y="412820"/>
                  <a:pt x="1201783" y="457200"/>
                </a:cubicBezTo>
                <a:cubicBezTo>
                  <a:pt x="1219200" y="492034"/>
                  <a:pt x="1232432" y="529298"/>
                  <a:pt x="1254035" y="561703"/>
                </a:cubicBezTo>
                <a:cubicBezTo>
                  <a:pt x="1262743" y="574766"/>
                  <a:pt x="1272371" y="587260"/>
                  <a:pt x="1280160" y="600891"/>
                </a:cubicBezTo>
                <a:cubicBezTo>
                  <a:pt x="1346445" y="716891"/>
                  <a:pt x="1268768" y="596867"/>
                  <a:pt x="1332412" y="692331"/>
                </a:cubicBezTo>
                <a:cubicBezTo>
                  <a:pt x="1341120" y="718457"/>
                  <a:pt x="1351858" y="743991"/>
                  <a:pt x="1358537" y="770708"/>
                </a:cubicBezTo>
                <a:cubicBezTo>
                  <a:pt x="1371600" y="822960"/>
                  <a:pt x="1352911" y="897588"/>
                  <a:pt x="1397726" y="927463"/>
                </a:cubicBezTo>
                <a:cubicBezTo>
                  <a:pt x="1428977" y="948296"/>
                  <a:pt x="1453242" y="960771"/>
                  <a:pt x="1476103" y="992777"/>
                </a:cubicBezTo>
                <a:cubicBezTo>
                  <a:pt x="1534159" y="1074056"/>
                  <a:pt x="1461591" y="1024708"/>
                  <a:pt x="1554480" y="1071154"/>
                </a:cubicBezTo>
                <a:cubicBezTo>
                  <a:pt x="1583522" y="1158281"/>
                  <a:pt x="1542147" y="1058942"/>
                  <a:pt x="1619795" y="1149531"/>
                </a:cubicBezTo>
                <a:cubicBezTo>
                  <a:pt x="1677811" y="1217217"/>
                  <a:pt x="1621566" y="1181104"/>
                  <a:pt x="1658983" y="1240971"/>
                </a:cubicBezTo>
                <a:cubicBezTo>
                  <a:pt x="1673760" y="1264614"/>
                  <a:pt x="1693818" y="1284514"/>
                  <a:pt x="1711235" y="1306285"/>
                </a:cubicBezTo>
                <a:cubicBezTo>
                  <a:pt x="1715589" y="1319348"/>
                  <a:pt x="1717610" y="1333437"/>
                  <a:pt x="1724297" y="1345474"/>
                </a:cubicBezTo>
                <a:cubicBezTo>
                  <a:pt x="1739546" y="1372922"/>
                  <a:pt x="1776549" y="1423851"/>
                  <a:pt x="1776549" y="1423851"/>
                </a:cubicBezTo>
                <a:cubicBezTo>
                  <a:pt x="1780903" y="1441268"/>
                  <a:pt x="1784680" y="1458840"/>
                  <a:pt x="1789612" y="1476103"/>
                </a:cubicBezTo>
                <a:cubicBezTo>
                  <a:pt x="1793395" y="1489342"/>
                  <a:pt x="1800411" y="1501709"/>
                  <a:pt x="1802675" y="1515291"/>
                </a:cubicBezTo>
                <a:cubicBezTo>
                  <a:pt x="1804823" y="1528176"/>
                  <a:pt x="1802675" y="1541417"/>
                  <a:pt x="1802675" y="1554480"/>
                </a:cubicBezTo>
              </a:path>
            </a:pathLst>
          </a:cu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3" name="8 Forma libre"/>
          <p:cNvSpPr/>
          <p:nvPr/>
        </p:nvSpPr>
        <p:spPr>
          <a:xfrm>
            <a:off x="3385851" y="1114611"/>
            <a:ext cx="287338" cy="2495550"/>
          </a:xfrm>
          <a:custGeom>
            <a:avLst/>
            <a:gdLst>
              <a:gd name="connsiteX0" fmla="*/ 130628 w 287383"/>
              <a:gd name="connsiteY0" fmla="*/ 0 h 2495005"/>
              <a:gd name="connsiteX1" fmla="*/ 169817 w 287383"/>
              <a:gd name="connsiteY1" fmla="*/ 78377 h 2495005"/>
              <a:gd name="connsiteX2" fmla="*/ 182880 w 287383"/>
              <a:gd name="connsiteY2" fmla="*/ 209005 h 2495005"/>
              <a:gd name="connsiteX3" fmla="*/ 209006 w 287383"/>
              <a:gd name="connsiteY3" fmla="*/ 287382 h 2495005"/>
              <a:gd name="connsiteX4" fmla="*/ 222068 w 287383"/>
              <a:gd name="connsiteY4" fmla="*/ 431074 h 2495005"/>
              <a:gd name="connsiteX5" fmla="*/ 261257 w 287383"/>
              <a:gd name="connsiteY5" fmla="*/ 757645 h 2495005"/>
              <a:gd name="connsiteX6" fmla="*/ 274320 w 287383"/>
              <a:gd name="connsiteY6" fmla="*/ 822960 h 2495005"/>
              <a:gd name="connsiteX7" fmla="*/ 287383 w 287383"/>
              <a:gd name="connsiteY7" fmla="*/ 875211 h 2495005"/>
              <a:gd name="connsiteX8" fmla="*/ 274320 w 287383"/>
              <a:gd name="connsiteY8" fmla="*/ 1214845 h 2495005"/>
              <a:gd name="connsiteX9" fmla="*/ 248194 w 287383"/>
              <a:gd name="connsiteY9" fmla="*/ 1293222 h 2495005"/>
              <a:gd name="connsiteX10" fmla="*/ 222068 w 287383"/>
              <a:gd name="connsiteY10" fmla="*/ 1371600 h 2495005"/>
              <a:gd name="connsiteX11" fmla="*/ 209006 w 287383"/>
              <a:gd name="connsiteY11" fmla="*/ 1410788 h 2495005"/>
              <a:gd name="connsiteX12" fmla="*/ 182880 w 287383"/>
              <a:gd name="connsiteY12" fmla="*/ 1449977 h 2495005"/>
              <a:gd name="connsiteX13" fmla="*/ 169817 w 287383"/>
              <a:gd name="connsiteY13" fmla="*/ 1489165 h 2495005"/>
              <a:gd name="connsiteX14" fmla="*/ 143691 w 287383"/>
              <a:gd name="connsiteY14" fmla="*/ 1541417 h 2495005"/>
              <a:gd name="connsiteX15" fmla="*/ 130628 w 287383"/>
              <a:gd name="connsiteY15" fmla="*/ 1606731 h 2495005"/>
              <a:gd name="connsiteX16" fmla="*/ 91440 w 287383"/>
              <a:gd name="connsiteY16" fmla="*/ 1711234 h 2495005"/>
              <a:gd name="connsiteX17" fmla="*/ 78377 w 287383"/>
              <a:gd name="connsiteY17" fmla="*/ 1815737 h 2495005"/>
              <a:gd name="connsiteX18" fmla="*/ 52251 w 287383"/>
              <a:gd name="connsiteY18" fmla="*/ 1867988 h 2495005"/>
              <a:gd name="connsiteX19" fmla="*/ 39188 w 287383"/>
              <a:gd name="connsiteY19" fmla="*/ 1907177 h 2495005"/>
              <a:gd name="connsiteX20" fmla="*/ 26126 w 287383"/>
              <a:gd name="connsiteY20" fmla="*/ 2364377 h 2495005"/>
              <a:gd name="connsiteX21" fmla="*/ 0 w 287383"/>
              <a:gd name="connsiteY21" fmla="*/ 2495005 h 2495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7383" h="2495005">
                <a:moveTo>
                  <a:pt x="130628" y="0"/>
                </a:moveTo>
                <a:cubicBezTo>
                  <a:pt x="143691" y="26126"/>
                  <a:pt x="162733" y="50040"/>
                  <a:pt x="169817" y="78377"/>
                </a:cubicBezTo>
                <a:cubicBezTo>
                  <a:pt x="180430" y="120830"/>
                  <a:pt x="174815" y="165995"/>
                  <a:pt x="182880" y="209005"/>
                </a:cubicBezTo>
                <a:cubicBezTo>
                  <a:pt x="187955" y="236072"/>
                  <a:pt x="200297" y="261256"/>
                  <a:pt x="209006" y="287382"/>
                </a:cubicBezTo>
                <a:cubicBezTo>
                  <a:pt x="213360" y="335279"/>
                  <a:pt x="219068" y="383073"/>
                  <a:pt x="222068" y="431074"/>
                </a:cubicBezTo>
                <a:cubicBezTo>
                  <a:pt x="241053" y="734835"/>
                  <a:pt x="193128" y="621390"/>
                  <a:pt x="261257" y="757645"/>
                </a:cubicBezTo>
                <a:cubicBezTo>
                  <a:pt x="265611" y="779417"/>
                  <a:pt x="269503" y="801286"/>
                  <a:pt x="274320" y="822960"/>
                </a:cubicBezTo>
                <a:cubicBezTo>
                  <a:pt x="278215" y="840486"/>
                  <a:pt x="287383" y="857258"/>
                  <a:pt x="287383" y="875211"/>
                </a:cubicBezTo>
                <a:cubicBezTo>
                  <a:pt x="287383" y="988506"/>
                  <a:pt x="284895" y="1102045"/>
                  <a:pt x="274320" y="1214845"/>
                </a:cubicBezTo>
                <a:cubicBezTo>
                  <a:pt x="271749" y="1242264"/>
                  <a:pt x="256903" y="1267096"/>
                  <a:pt x="248194" y="1293222"/>
                </a:cubicBezTo>
                <a:lnTo>
                  <a:pt x="222068" y="1371600"/>
                </a:lnTo>
                <a:cubicBezTo>
                  <a:pt x="217714" y="1384663"/>
                  <a:pt x="216644" y="1399331"/>
                  <a:pt x="209006" y="1410788"/>
                </a:cubicBezTo>
                <a:cubicBezTo>
                  <a:pt x="200297" y="1423851"/>
                  <a:pt x="189901" y="1435935"/>
                  <a:pt x="182880" y="1449977"/>
                </a:cubicBezTo>
                <a:cubicBezTo>
                  <a:pt x="176722" y="1462293"/>
                  <a:pt x="175241" y="1476509"/>
                  <a:pt x="169817" y="1489165"/>
                </a:cubicBezTo>
                <a:cubicBezTo>
                  <a:pt x="162146" y="1507064"/>
                  <a:pt x="152400" y="1524000"/>
                  <a:pt x="143691" y="1541417"/>
                </a:cubicBezTo>
                <a:cubicBezTo>
                  <a:pt x="139337" y="1563188"/>
                  <a:pt x="136013" y="1585191"/>
                  <a:pt x="130628" y="1606731"/>
                </a:cubicBezTo>
                <a:cubicBezTo>
                  <a:pt x="123800" y="1634046"/>
                  <a:pt x="99438" y="1691239"/>
                  <a:pt x="91440" y="1711234"/>
                </a:cubicBezTo>
                <a:cubicBezTo>
                  <a:pt x="87086" y="1746068"/>
                  <a:pt x="86891" y="1781680"/>
                  <a:pt x="78377" y="1815737"/>
                </a:cubicBezTo>
                <a:cubicBezTo>
                  <a:pt x="73654" y="1834628"/>
                  <a:pt x="59922" y="1850090"/>
                  <a:pt x="52251" y="1867988"/>
                </a:cubicBezTo>
                <a:cubicBezTo>
                  <a:pt x="46827" y="1880644"/>
                  <a:pt x="43542" y="1894114"/>
                  <a:pt x="39188" y="1907177"/>
                </a:cubicBezTo>
                <a:cubicBezTo>
                  <a:pt x="34834" y="2059577"/>
                  <a:pt x="33209" y="2212079"/>
                  <a:pt x="26126" y="2364377"/>
                </a:cubicBezTo>
                <a:cubicBezTo>
                  <a:pt x="21735" y="2458782"/>
                  <a:pt x="26023" y="2442961"/>
                  <a:pt x="0" y="2495005"/>
                </a:cubicBezTo>
              </a:path>
            </a:pathLst>
          </a:cu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4" name="9 Forma libre"/>
          <p:cNvSpPr/>
          <p:nvPr/>
        </p:nvSpPr>
        <p:spPr>
          <a:xfrm>
            <a:off x="3608101" y="1089211"/>
            <a:ext cx="2076450" cy="1358900"/>
          </a:xfrm>
          <a:custGeom>
            <a:avLst/>
            <a:gdLst>
              <a:gd name="connsiteX0" fmla="*/ 0 w 2077275"/>
              <a:gd name="connsiteY0" fmla="*/ 1358537 h 1358537"/>
              <a:gd name="connsiteX1" fmla="*/ 248195 w 2077275"/>
              <a:gd name="connsiteY1" fmla="*/ 1293223 h 1358537"/>
              <a:gd name="connsiteX2" fmla="*/ 300446 w 2077275"/>
              <a:gd name="connsiteY2" fmla="*/ 1267097 h 1358537"/>
              <a:gd name="connsiteX3" fmla="*/ 339635 w 2077275"/>
              <a:gd name="connsiteY3" fmla="*/ 1254034 h 1358537"/>
              <a:gd name="connsiteX4" fmla="*/ 418012 w 2077275"/>
              <a:gd name="connsiteY4" fmla="*/ 1175657 h 1358537"/>
              <a:gd name="connsiteX5" fmla="*/ 457200 w 2077275"/>
              <a:gd name="connsiteY5" fmla="*/ 1136468 h 1358537"/>
              <a:gd name="connsiteX6" fmla="*/ 509452 w 2077275"/>
              <a:gd name="connsiteY6" fmla="*/ 1031966 h 1358537"/>
              <a:gd name="connsiteX7" fmla="*/ 535578 w 2077275"/>
              <a:gd name="connsiteY7" fmla="*/ 992777 h 1358537"/>
              <a:gd name="connsiteX8" fmla="*/ 548640 w 2077275"/>
              <a:gd name="connsiteY8" fmla="*/ 940526 h 1358537"/>
              <a:gd name="connsiteX9" fmla="*/ 574766 w 2077275"/>
              <a:gd name="connsiteY9" fmla="*/ 901337 h 1358537"/>
              <a:gd name="connsiteX10" fmla="*/ 757646 w 2077275"/>
              <a:gd name="connsiteY10" fmla="*/ 849086 h 1358537"/>
              <a:gd name="connsiteX11" fmla="*/ 809898 w 2077275"/>
              <a:gd name="connsiteY11" fmla="*/ 875211 h 1358537"/>
              <a:gd name="connsiteX12" fmla="*/ 849086 w 2077275"/>
              <a:gd name="connsiteY12" fmla="*/ 849086 h 1358537"/>
              <a:gd name="connsiteX13" fmla="*/ 914400 w 2077275"/>
              <a:gd name="connsiteY13" fmla="*/ 836023 h 1358537"/>
              <a:gd name="connsiteX14" fmla="*/ 953589 w 2077275"/>
              <a:gd name="connsiteY14" fmla="*/ 809897 h 1358537"/>
              <a:gd name="connsiteX15" fmla="*/ 1018903 w 2077275"/>
              <a:gd name="connsiteY15" fmla="*/ 783771 h 1358537"/>
              <a:gd name="connsiteX16" fmla="*/ 1084218 w 2077275"/>
              <a:gd name="connsiteY16" fmla="*/ 731520 h 1358537"/>
              <a:gd name="connsiteX17" fmla="*/ 1227909 w 2077275"/>
              <a:gd name="connsiteY17" fmla="*/ 640080 h 1358537"/>
              <a:gd name="connsiteX18" fmla="*/ 1306286 w 2077275"/>
              <a:gd name="connsiteY18" fmla="*/ 574766 h 1358537"/>
              <a:gd name="connsiteX19" fmla="*/ 1332412 w 2077275"/>
              <a:gd name="connsiteY19" fmla="*/ 535577 h 1358537"/>
              <a:gd name="connsiteX20" fmla="*/ 1423852 w 2077275"/>
              <a:gd name="connsiteY20" fmla="*/ 522514 h 1358537"/>
              <a:gd name="connsiteX21" fmla="*/ 1476103 w 2077275"/>
              <a:gd name="connsiteY21" fmla="*/ 483326 h 1358537"/>
              <a:gd name="connsiteX22" fmla="*/ 1541418 w 2077275"/>
              <a:gd name="connsiteY22" fmla="*/ 470263 h 1358537"/>
              <a:gd name="connsiteX23" fmla="*/ 1672046 w 2077275"/>
              <a:gd name="connsiteY23" fmla="*/ 431074 h 1358537"/>
              <a:gd name="connsiteX24" fmla="*/ 1724298 w 2077275"/>
              <a:gd name="connsiteY24" fmla="*/ 418011 h 1358537"/>
              <a:gd name="connsiteX25" fmla="*/ 1750423 w 2077275"/>
              <a:gd name="connsiteY25" fmla="*/ 378823 h 1358537"/>
              <a:gd name="connsiteX26" fmla="*/ 1841863 w 2077275"/>
              <a:gd name="connsiteY26" fmla="*/ 326571 h 1358537"/>
              <a:gd name="connsiteX27" fmla="*/ 1894115 w 2077275"/>
              <a:gd name="connsiteY27" fmla="*/ 248194 h 1358537"/>
              <a:gd name="connsiteX28" fmla="*/ 1920240 w 2077275"/>
              <a:gd name="connsiteY28" fmla="*/ 209006 h 1358537"/>
              <a:gd name="connsiteX29" fmla="*/ 1959429 w 2077275"/>
              <a:gd name="connsiteY29" fmla="*/ 169817 h 1358537"/>
              <a:gd name="connsiteX30" fmla="*/ 1972492 w 2077275"/>
              <a:gd name="connsiteY30" fmla="*/ 130628 h 1358537"/>
              <a:gd name="connsiteX31" fmla="*/ 2011680 w 2077275"/>
              <a:gd name="connsiteY31" fmla="*/ 104503 h 1358537"/>
              <a:gd name="connsiteX32" fmla="*/ 2037806 w 2077275"/>
              <a:gd name="connsiteY32" fmla="*/ 65314 h 1358537"/>
              <a:gd name="connsiteX33" fmla="*/ 2076995 w 2077275"/>
              <a:gd name="connsiteY33" fmla="*/ 0 h 135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77275" h="1358537">
                <a:moveTo>
                  <a:pt x="0" y="1358537"/>
                </a:moveTo>
                <a:cubicBezTo>
                  <a:pt x="136137" y="1276855"/>
                  <a:pt x="-3522" y="1349160"/>
                  <a:pt x="248195" y="1293223"/>
                </a:cubicBezTo>
                <a:cubicBezTo>
                  <a:pt x="267204" y="1288999"/>
                  <a:pt x="282548" y="1274768"/>
                  <a:pt x="300446" y="1267097"/>
                </a:cubicBezTo>
                <a:cubicBezTo>
                  <a:pt x="313102" y="1261673"/>
                  <a:pt x="326572" y="1258388"/>
                  <a:pt x="339635" y="1254034"/>
                </a:cubicBezTo>
                <a:cubicBezTo>
                  <a:pt x="408620" y="1208043"/>
                  <a:pt x="353202" y="1251268"/>
                  <a:pt x="418012" y="1175657"/>
                </a:cubicBezTo>
                <a:cubicBezTo>
                  <a:pt x="430034" y="1161631"/>
                  <a:pt x="447282" y="1152053"/>
                  <a:pt x="457200" y="1136468"/>
                </a:cubicBezTo>
                <a:cubicBezTo>
                  <a:pt x="478109" y="1103611"/>
                  <a:pt x="487849" y="1064371"/>
                  <a:pt x="509452" y="1031966"/>
                </a:cubicBezTo>
                <a:lnTo>
                  <a:pt x="535578" y="992777"/>
                </a:lnTo>
                <a:cubicBezTo>
                  <a:pt x="539932" y="975360"/>
                  <a:pt x="541568" y="957027"/>
                  <a:pt x="548640" y="940526"/>
                </a:cubicBezTo>
                <a:cubicBezTo>
                  <a:pt x="554824" y="926096"/>
                  <a:pt x="563665" y="912438"/>
                  <a:pt x="574766" y="901337"/>
                </a:cubicBezTo>
                <a:cubicBezTo>
                  <a:pt x="621993" y="854110"/>
                  <a:pt x="699187" y="859715"/>
                  <a:pt x="757646" y="849086"/>
                </a:cubicBezTo>
                <a:cubicBezTo>
                  <a:pt x="775063" y="857794"/>
                  <a:pt x="790425" y="875211"/>
                  <a:pt x="809898" y="875211"/>
                </a:cubicBezTo>
                <a:cubicBezTo>
                  <a:pt x="825597" y="875211"/>
                  <a:pt x="834386" y="854598"/>
                  <a:pt x="849086" y="849086"/>
                </a:cubicBezTo>
                <a:cubicBezTo>
                  <a:pt x="869875" y="841290"/>
                  <a:pt x="892629" y="840377"/>
                  <a:pt x="914400" y="836023"/>
                </a:cubicBezTo>
                <a:cubicBezTo>
                  <a:pt x="927463" y="827314"/>
                  <a:pt x="939547" y="816918"/>
                  <a:pt x="953589" y="809897"/>
                </a:cubicBezTo>
                <a:cubicBezTo>
                  <a:pt x="974562" y="799410"/>
                  <a:pt x="998796" y="795835"/>
                  <a:pt x="1018903" y="783771"/>
                </a:cubicBezTo>
                <a:cubicBezTo>
                  <a:pt x="1042811" y="769426"/>
                  <a:pt x="1061670" y="747919"/>
                  <a:pt x="1084218" y="731520"/>
                </a:cubicBezTo>
                <a:cubicBezTo>
                  <a:pt x="1136348" y="693607"/>
                  <a:pt x="1173976" y="672440"/>
                  <a:pt x="1227909" y="640080"/>
                </a:cubicBezTo>
                <a:cubicBezTo>
                  <a:pt x="1286179" y="523540"/>
                  <a:pt x="1212911" y="637016"/>
                  <a:pt x="1306286" y="574766"/>
                </a:cubicBezTo>
                <a:cubicBezTo>
                  <a:pt x="1319349" y="566057"/>
                  <a:pt x="1318065" y="541953"/>
                  <a:pt x="1332412" y="535577"/>
                </a:cubicBezTo>
                <a:cubicBezTo>
                  <a:pt x="1360548" y="523072"/>
                  <a:pt x="1393372" y="526868"/>
                  <a:pt x="1423852" y="522514"/>
                </a:cubicBezTo>
                <a:cubicBezTo>
                  <a:pt x="1441269" y="509451"/>
                  <a:pt x="1456208" y="492168"/>
                  <a:pt x="1476103" y="483326"/>
                </a:cubicBezTo>
                <a:cubicBezTo>
                  <a:pt x="1496392" y="474309"/>
                  <a:pt x="1519878" y="475648"/>
                  <a:pt x="1541418" y="470263"/>
                </a:cubicBezTo>
                <a:cubicBezTo>
                  <a:pt x="1754036" y="417108"/>
                  <a:pt x="1555900" y="464259"/>
                  <a:pt x="1672046" y="431074"/>
                </a:cubicBezTo>
                <a:cubicBezTo>
                  <a:pt x="1689309" y="426142"/>
                  <a:pt x="1706881" y="422365"/>
                  <a:pt x="1724298" y="418011"/>
                </a:cubicBezTo>
                <a:cubicBezTo>
                  <a:pt x="1733006" y="404948"/>
                  <a:pt x="1737360" y="387531"/>
                  <a:pt x="1750423" y="378823"/>
                </a:cubicBezTo>
                <a:cubicBezTo>
                  <a:pt x="1844559" y="316066"/>
                  <a:pt x="1765324" y="424979"/>
                  <a:pt x="1841863" y="326571"/>
                </a:cubicBezTo>
                <a:cubicBezTo>
                  <a:pt x="1861140" y="301786"/>
                  <a:pt x="1876698" y="274320"/>
                  <a:pt x="1894115" y="248194"/>
                </a:cubicBezTo>
                <a:cubicBezTo>
                  <a:pt x="1902823" y="235131"/>
                  <a:pt x="1909139" y="220107"/>
                  <a:pt x="1920240" y="209006"/>
                </a:cubicBezTo>
                <a:lnTo>
                  <a:pt x="1959429" y="169817"/>
                </a:lnTo>
                <a:cubicBezTo>
                  <a:pt x="1963783" y="156754"/>
                  <a:pt x="1963890" y="141380"/>
                  <a:pt x="1972492" y="130628"/>
                </a:cubicBezTo>
                <a:cubicBezTo>
                  <a:pt x="1982299" y="118369"/>
                  <a:pt x="2000579" y="115604"/>
                  <a:pt x="2011680" y="104503"/>
                </a:cubicBezTo>
                <a:cubicBezTo>
                  <a:pt x="2022781" y="93402"/>
                  <a:pt x="2027755" y="77375"/>
                  <a:pt x="2037806" y="65314"/>
                </a:cubicBezTo>
                <a:cubicBezTo>
                  <a:pt x="2083153" y="10898"/>
                  <a:pt x="2076995" y="48875"/>
                  <a:pt x="2076995" y="0"/>
                </a:cubicBezTo>
              </a:path>
            </a:pathLst>
          </a:cu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5" name="10 Forma libre"/>
          <p:cNvSpPr/>
          <p:nvPr/>
        </p:nvSpPr>
        <p:spPr>
          <a:xfrm>
            <a:off x="8180101" y="1089211"/>
            <a:ext cx="1881188" cy="2613025"/>
          </a:xfrm>
          <a:custGeom>
            <a:avLst/>
            <a:gdLst>
              <a:gd name="connsiteX0" fmla="*/ 0 w 1881052"/>
              <a:gd name="connsiteY0" fmla="*/ 0 h 2612571"/>
              <a:gd name="connsiteX1" fmla="*/ 65315 w 1881052"/>
              <a:gd name="connsiteY1" fmla="*/ 39188 h 2612571"/>
              <a:gd name="connsiteX2" fmla="*/ 78378 w 1881052"/>
              <a:gd name="connsiteY2" fmla="*/ 78377 h 2612571"/>
              <a:gd name="connsiteX3" fmla="*/ 117566 w 1881052"/>
              <a:gd name="connsiteY3" fmla="*/ 156754 h 2612571"/>
              <a:gd name="connsiteX4" fmla="*/ 169818 w 1881052"/>
              <a:gd name="connsiteY4" fmla="*/ 235131 h 2612571"/>
              <a:gd name="connsiteX5" fmla="*/ 209006 w 1881052"/>
              <a:gd name="connsiteY5" fmla="*/ 326571 h 2612571"/>
              <a:gd name="connsiteX6" fmla="*/ 235132 w 1881052"/>
              <a:gd name="connsiteY6" fmla="*/ 378823 h 2612571"/>
              <a:gd name="connsiteX7" fmla="*/ 248195 w 1881052"/>
              <a:gd name="connsiteY7" fmla="*/ 418011 h 2612571"/>
              <a:gd name="connsiteX8" fmla="*/ 274320 w 1881052"/>
              <a:gd name="connsiteY8" fmla="*/ 457200 h 2612571"/>
              <a:gd name="connsiteX9" fmla="*/ 300446 w 1881052"/>
              <a:gd name="connsiteY9" fmla="*/ 509451 h 2612571"/>
              <a:gd name="connsiteX10" fmla="*/ 365760 w 1881052"/>
              <a:gd name="connsiteY10" fmla="*/ 600891 h 2612571"/>
              <a:gd name="connsiteX11" fmla="*/ 418012 w 1881052"/>
              <a:gd name="connsiteY11" fmla="*/ 692331 h 2612571"/>
              <a:gd name="connsiteX12" fmla="*/ 444138 w 1881052"/>
              <a:gd name="connsiteY12" fmla="*/ 731520 h 2612571"/>
              <a:gd name="connsiteX13" fmla="*/ 483326 w 1881052"/>
              <a:gd name="connsiteY13" fmla="*/ 809897 h 2612571"/>
              <a:gd name="connsiteX14" fmla="*/ 600892 w 1881052"/>
              <a:gd name="connsiteY14" fmla="*/ 914400 h 2612571"/>
              <a:gd name="connsiteX15" fmla="*/ 627018 w 1881052"/>
              <a:gd name="connsiteY15" fmla="*/ 966651 h 2612571"/>
              <a:gd name="connsiteX16" fmla="*/ 666206 w 1881052"/>
              <a:gd name="connsiteY16" fmla="*/ 992777 h 2612571"/>
              <a:gd name="connsiteX17" fmla="*/ 731520 w 1881052"/>
              <a:gd name="connsiteY17" fmla="*/ 1045028 h 2612571"/>
              <a:gd name="connsiteX18" fmla="*/ 783772 w 1881052"/>
              <a:gd name="connsiteY18" fmla="*/ 1123406 h 2612571"/>
              <a:gd name="connsiteX19" fmla="*/ 875212 w 1881052"/>
              <a:gd name="connsiteY19" fmla="*/ 1201783 h 2612571"/>
              <a:gd name="connsiteX20" fmla="*/ 914400 w 1881052"/>
              <a:gd name="connsiteY20" fmla="*/ 1267097 h 2612571"/>
              <a:gd name="connsiteX21" fmla="*/ 979715 w 1881052"/>
              <a:gd name="connsiteY21" fmla="*/ 1280160 h 2612571"/>
              <a:gd name="connsiteX22" fmla="*/ 1031966 w 1881052"/>
              <a:gd name="connsiteY22" fmla="*/ 1332411 h 2612571"/>
              <a:gd name="connsiteX23" fmla="*/ 1084218 w 1881052"/>
              <a:gd name="connsiteY23" fmla="*/ 1358537 h 2612571"/>
              <a:gd name="connsiteX24" fmla="*/ 1175658 w 1881052"/>
              <a:gd name="connsiteY24" fmla="*/ 1436914 h 2612571"/>
              <a:gd name="connsiteX25" fmla="*/ 1280160 w 1881052"/>
              <a:gd name="connsiteY25" fmla="*/ 1593668 h 2612571"/>
              <a:gd name="connsiteX26" fmla="*/ 1306286 w 1881052"/>
              <a:gd name="connsiteY26" fmla="*/ 1632857 h 2612571"/>
              <a:gd name="connsiteX27" fmla="*/ 1384663 w 1881052"/>
              <a:gd name="connsiteY27" fmla="*/ 1698171 h 2612571"/>
              <a:gd name="connsiteX28" fmla="*/ 1449978 w 1881052"/>
              <a:gd name="connsiteY28" fmla="*/ 1815737 h 2612571"/>
              <a:gd name="connsiteX29" fmla="*/ 1515292 w 1881052"/>
              <a:gd name="connsiteY29" fmla="*/ 1907177 h 2612571"/>
              <a:gd name="connsiteX30" fmla="*/ 1593669 w 1881052"/>
              <a:gd name="connsiteY30" fmla="*/ 1998617 h 2612571"/>
              <a:gd name="connsiteX31" fmla="*/ 1632858 w 1881052"/>
              <a:gd name="connsiteY31" fmla="*/ 2116183 h 2612571"/>
              <a:gd name="connsiteX32" fmla="*/ 1685109 w 1881052"/>
              <a:gd name="connsiteY32" fmla="*/ 2246811 h 2612571"/>
              <a:gd name="connsiteX33" fmla="*/ 1724298 w 1881052"/>
              <a:gd name="connsiteY33" fmla="*/ 2364377 h 2612571"/>
              <a:gd name="connsiteX34" fmla="*/ 1763486 w 1881052"/>
              <a:gd name="connsiteY34" fmla="*/ 2390503 h 2612571"/>
              <a:gd name="connsiteX35" fmla="*/ 1815738 w 1881052"/>
              <a:gd name="connsiteY35" fmla="*/ 2468880 h 2612571"/>
              <a:gd name="connsiteX36" fmla="*/ 1854926 w 1881052"/>
              <a:gd name="connsiteY36" fmla="*/ 2547257 h 2612571"/>
              <a:gd name="connsiteX37" fmla="*/ 1881052 w 1881052"/>
              <a:gd name="connsiteY37" fmla="*/ 2612571 h 261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81052" h="2612571">
                <a:moveTo>
                  <a:pt x="0" y="0"/>
                </a:moveTo>
                <a:cubicBezTo>
                  <a:pt x="21772" y="13063"/>
                  <a:pt x="47362" y="21235"/>
                  <a:pt x="65315" y="39188"/>
                </a:cubicBezTo>
                <a:cubicBezTo>
                  <a:pt x="75052" y="48925"/>
                  <a:pt x="72786" y="65794"/>
                  <a:pt x="78378" y="78377"/>
                </a:cubicBezTo>
                <a:cubicBezTo>
                  <a:pt x="90241" y="105069"/>
                  <a:pt x="102848" y="131524"/>
                  <a:pt x="117566" y="156754"/>
                </a:cubicBezTo>
                <a:cubicBezTo>
                  <a:pt x="133387" y="183876"/>
                  <a:pt x="155776" y="207046"/>
                  <a:pt x="169818" y="235131"/>
                </a:cubicBezTo>
                <a:cubicBezTo>
                  <a:pt x="256479" y="408460"/>
                  <a:pt x="151334" y="192005"/>
                  <a:pt x="209006" y="326571"/>
                </a:cubicBezTo>
                <a:cubicBezTo>
                  <a:pt x="216677" y="344470"/>
                  <a:pt x="227461" y="360924"/>
                  <a:pt x="235132" y="378823"/>
                </a:cubicBezTo>
                <a:cubicBezTo>
                  <a:pt x="240556" y="391479"/>
                  <a:pt x="242037" y="405695"/>
                  <a:pt x="248195" y="418011"/>
                </a:cubicBezTo>
                <a:cubicBezTo>
                  <a:pt x="255216" y="432053"/>
                  <a:pt x="266531" y="443569"/>
                  <a:pt x="274320" y="457200"/>
                </a:cubicBezTo>
                <a:cubicBezTo>
                  <a:pt x="283981" y="474107"/>
                  <a:pt x="291737" y="492034"/>
                  <a:pt x="300446" y="509451"/>
                </a:cubicBezTo>
                <a:cubicBezTo>
                  <a:pt x="338245" y="660646"/>
                  <a:pt x="275553" y="456560"/>
                  <a:pt x="365760" y="600891"/>
                </a:cubicBezTo>
                <a:cubicBezTo>
                  <a:pt x="440702" y="720800"/>
                  <a:pt x="318771" y="626173"/>
                  <a:pt x="418012" y="692331"/>
                </a:cubicBezTo>
                <a:cubicBezTo>
                  <a:pt x="426721" y="705394"/>
                  <a:pt x="437117" y="717478"/>
                  <a:pt x="444138" y="731520"/>
                </a:cubicBezTo>
                <a:cubicBezTo>
                  <a:pt x="465387" y="774019"/>
                  <a:pt x="445888" y="772459"/>
                  <a:pt x="483326" y="809897"/>
                </a:cubicBezTo>
                <a:cubicBezTo>
                  <a:pt x="538547" y="865118"/>
                  <a:pt x="546032" y="804683"/>
                  <a:pt x="600892" y="914400"/>
                </a:cubicBezTo>
                <a:cubicBezTo>
                  <a:pt x="609601" y="931817"/>
                  <a:pt x="614552" y="951692"/>
                  <a:pt x="627018" y="966651"/>
                </a:cubicBezTo>
                <a:cubicBezTo>
                  <a:pt x="637069" y="978712"/>
                  <a:pt x="653646" y="983357"/>
                  <a:pt x="666206" y="992777"/>
                </a:cubicBezTo>
                <a:cubicBezTo>
                  <a:pt x="688511" y="1009506"/>
                  <a:pt x="712869" y="1024304"/>
                  <a:pt x="731520" y="1045028"/>
                </a:cubicBezTo>
                <a:cubicBezTo>
                  <a:pt x="752525" y="1068367"/>
                  <a:pt x="758652" y="1104566"/>
                  <a:pt x="783772" y="1123406"/>
                </a:cubicBezTo>
                <a:cubicBezTo>
                  <a:pt x="814045" y="1146110"/>
                  <a:pt x="851819" y="1170592"/>
                  <a:pt x="875212" y="1201783"/>
                </a:cubicBezTo>
                <a:cubicBezTo>
                  <a:pt x="890446" y="1222095"/>
                  <a:pt x="894088" y="1251863"/>
                  <a:pt x="914400" y="1267097"/>
                </a:cubicBezTo>
                <a:cubicBezTo>
                  <a:pt x="932162" y="1280419"/>
                  <a:pt x="957943" y="1275806"/>
                  <a:pt x="979715" y="1280160"/>
                </a:cubicBezTo>
                <a:cubicBezTo>
                  <a:pt x="997132" y="1297577"/>
                  <a:pt x="1012261" y="1317632"/>
                  <a:pt x="1031966" y="1332411"/>
                </a:cubicBezTo>
                <a:cubicBezTo>
                  <a:pt x="1047545" y="1344095"/>
                  <a:pt x="1067705" y="1348216"/>
                  <a:pt x="1084218" y="1358537"/>
                </a:cubicBezTo>
                <a:cubicBezTo>
                  <a:pt x="1115982" y="1378389"/>
                  <a:pt x="1150998" y="1408144"/>
                  <a:pt x="1175658" y="1436914"/>
                </a:cubicBezTo>
                <a:cubicBezTo>
                  <a:pt x="1216077" y="1484070"/>
                  <a:pt x="1247486" y="1542324"/>
                  <a:pt x="1280160" y="1593668"/>
                </a:cubicBezTo>
                <a:cubicBezTo>
                  <a:pt x="1288589" y="1606913"/>
                  <a:pt x="1295185" y="1621756"/>
                  <a:pt x="1306286" y="1632857"/>
                </a:cubicBezTo>
                <a:cubicBezTo>
                  <a:pt x="1356576" y="1683147"/>
                  <a:pt x="1330104" y="1661799"/>
                  <a:pt x="1384663" y="1698171"/>
                </a:cubicBezTo>
                <a:cubicBezTo>
                  <a:pt x="1420789" y="1806550"/>
                  <a:pt x="1360138" y="1636054"/>
                  <a:pt x="1449978" y="1815737"/>
                </a:cubicBezTo>
                <a:cubicBezTo>
                  <a:pt x="1498319" y="1912422"/>
                  <a:pt x="1449095" y="1827740"/>
                  <a:pt x="1515292" y="1907177"/>
                </a:cubicBezTo>
                <a:cubicBezTo>
                  <a:pt x="1614765" y="2026544"/>
                  <a:pt x="1436679" y="1841627"/>
                  <a:pt x="1593669" y="1998617"/>
                </a:cubicBezTo>
                <a:cubicBezTo>
                  <a:pt x="1606732" y="2037806"/>
                  <a:pt x="1614385" y="2079235"/>
                  <a:pt x="1632858" y="2116183"/>
                </a:cubicBezTo>
                <a:cubicBezTo>
                  <a:pt x="1656080" y="2162627"/>
                  <a:pt x="1674348" y="2193008"/>
                  <a:pt x="1685109" y="2246811"/>
                </a:cubicBezTo>
                <a:cubicBezTo>
                  <a:pt x="1693337" y="2287949"/>
                  <a:pt x="1695833" y="2330219"/>
                  <a:pt x="1724298" y="2364377"/>
                </a:cubicBezTo>
                <a:cubicBezTo>
                  <a:pt x="1734349" y="2376438"/>
                  <a:pt x="1750423" y="2381794"/>
                  <a:pt x="1763486" y="2390503"/>
                </a:cubicBezTo>
                <a:cubicBezTo>
                  <a:pt x="1780903" y="2416629"/>
                  <a:pt x="1805809" y="2439092"/>
                  <a:pt x="1815738" y="2468880"/>
                </a:cubicBezTo>
                <a:cubicBezTo>
                  <a:pt x="1833764" y="2522962"/>
                  <a:pt x="1821162" y="2496611"/>
                  <a:pt x="1854926" y="2547257"/>
                </a:cubicBezTo>
                <a:cubicBezTo>
                  <a:pt x="1869483" y="2605482"/>
                  <a:pt x="1855294" y="2586813"/>
                  <a:pt x="1881052" y="2612571"/>
                </a:cubicBezTo>
              </a:path>
            </a:pathLst>
          </a:cu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6" name="11 Forma libre"/>
          <p:cNvSpPr/>
          <p:nvPr/>
        </p:nvSpPr>
        <p:spPr>
          <a:xfrm>
            <a:off x="7303801" y="2368736"/>
            <a:ext cx="1790700" cy="2286000"/>
          </a:xfrm>
          <a:custGeom>
            <a:avLst/>
            <a:gdLst>
              <a:gd name="connsiteX0" fmla="*/ 1789611 w 1789611"/>
              <a:gd name="connsiteY0" fmla="*/ 0 h 2286000"/>
              <a:gd name="connsiteX1" fmla="*/ 1685109 w 1789611"/>
              <a:gd name="connsiteY1" fmla="*/ 156754 h 2286000"/>
              <a:gd name="connsiteX2" fmla="*/ 1632857 w 1789611"/>
              <a:gd name="connsiteY2" fmla="*/ 248194 h 2286000"/>
              <a:gd name="connsiteX3" fmla="*/ 1554480 w 1789611"/>
              <a:gd name="connsiteY3" fmla="*/ 326571 h 2286000"/>
              <a:gd name="connsiteX4" fmla="*/ 1515291 w 1789611"/>
              <a:gd name="connsiteY4" fmla="*/ 352697 h 2286000"/>
              <a:gd name="connsiteX5" fmla="*/ 1384663 w 1789611"/>
              <a:gd name="connsiteY5" fmla="*/ 457200 h 2286000"/>
              <a:gd name="connsiteX6" fmla="*/ 1345474 w 1789611"/>
              <a:gd name="connsiteY6" fmla="*/ 496388 h 2286000"/>
              <a:gd name="connsiteX7" fmla="*/ 1293223 w 1789611"/>
              <a:gd name="connsiteY7" fmla="*/ 574766 h 2286000"/>
              <a:gd name="connsiteX8" fmla="*/ 1254034 w 1789611"/>
              <a:gd name="connsiteY8" fmla="*/ 627017 h 2286000"/>
              <a:gd name="connsiteX9" fmla="*/ 1240971 w 1789611"/>
              <a:gd name="connsiteY9" fmla="*/ 666206 h 2286000"/>
              <a:gd name="connsiteX10" fmla="*/ 1227909 w 1789611"/>
              <a:gd name="connsiteY10" fmla="*/ 718457 h 2286000"/>
              <a:gd name="connsiteX11" fmla="*/ 1201783 w 1789611"/>
              <a:gd name="connsiteY11" fmla="*/ 770708 h 2286000"/>
              <a:gd name="connsiteX12" fmla="*/ 1162594 w 1789611"/>
              <a:gd name="connsiteY12" fmla="*/ 901337 h 2286000"/>
              <a:gd name="connsiteX13" fmla="*/ 1110343 w 1789611"/>
              <a:gd name="connsiteY13" fmla="*/ 979714 h 2286000"/>
              <a:gd name="connsiteX14" fmla="*/ 1071154 w 1789611"/>
              <a:gd name="connsiteY14" fmla="*/ 1097280 h 2286000"/>
              <a:gd name="connsiteX15" fmla="*/ 1045029 w 1789611"/>
              <a:gd name="connsiteY15" fmla="*/ 1136468 h 2286000"/>
              <a:gd name="connsiteX16" fmla="*/ 992777 w 1789611"/>
              <a:gd name="connsiteY16" fmla="*/ 1240971 h 2286000"/>
              <a:gd name="connsiteX17" fmla="*/ 927463 w 1789611"/>
              <a:gd name="connsiteY17" fmla="*/ 1319348 h 2286000"/>
              <a:gd name="connsiteX18" fmla="*/ 862149 w 1789611"/>
              <a:gd name="connsiteY18" fmla="*/ 1397726 h 2286000"/>
              <a:gd name="connsiteX19" fmla="*/ 822960 w 1789611"/>
              <a:gd name="connsiteY19" fmla="*/ 1436914 h 2286000"/>
              <a:gd name="connsiteX20" fmla="*/ 770709 w 1789611"/>
              <a:gd name="connsiteY20" fmla="*/ 1528354 h 2286000"/>
              <a:gd name="connsiteX21" fmla="*/ 744583 w 1789611"/>
              <a:gd name="connsiteY21" fmla="*/ 1567543 h 2286000"/>
              <a:gd name="connsiteX22" fmla="*/ 705394 w 1789611"/>
              <a:gd name="connsiteY22" fmla="*/ 1606731 h 2286000"/>
              <a:gd name="connsiteX23" fmla="*/ 666206 w 1789611"/>
              <a:gd name="connsiteY23" fmla="*/ 1658983 h 2286000"/>
              <a:gd name="connsiteX24" fmla="*/ 574766 w 1789611"/>
              <a:gd name="connsiteY24" fmla="*/ 1737360 h 2286000"/>
              <a:gd name="connsiteX25" fmla="*/ 496389 w 1789611"/>
              <a:gd name="connsiteY25" fmla="*/ 1841863 h 2286000"/>
              <a:gd name="connsiteX26" fmla="*/ 431074 w 1789611"/>
              <a:gd name="connsiteY26" fmla="*/ 1920240 h 2286000"/>
              <a:gd name="connsiteX27" fmla="*/ 365760 w 1789611"/>
              <a:gd name="connsiteY27" fmla="*/ 1985554 h 2286000"/>
              <a:gd name="connsiteX28" fmla="*/ 313509 w 1789611"/>
              <a:gd name="connsiteY28" fmla="*/ 2063931 h 2286000"/>
              <a:gd name="connsiteX29" fmla="*/ 235131 w 1789611"/>
              <a:gd name="connsiteY29" fmla="*/ 2129246 h 2286000"/>
              <a:gd name="connsiteX30" fmla="*/ 209006 w 1789611"/>
              <a:gd name="connsiteY30" fmla="*/ 2168434 h 2286000"/>
              <a:gd name="connsiteX31" fmla="*/ 169817 w 1789611"/>
              <a:gd name="connsiteY31" fmla="*/ 2194560 h 2286000"/>
              <a:gd name="connsiteX32" fmla="*/ 130629 w 1789611"/>
              <a:gd name="connsiteY32" fmla="*/ 2233748 h 2286000"/>
              <a:gd name="connsiteX33" fmla="*/ 39189 w 1789611"/>
              <a:gd name="connsiteY33" fmla="*/ 2272937 h 2286000"/>
              <a:gd name="connsiteX34" fmla="*/ 0 w 1789611"/>
              <a:gd name="connsiteY34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89611" h="2286000">
                <a:moveTo>
                  <a:pt x="1789611" y="0"/>
                </a:moveTo>
                <a:cubicBezTo>
                  <a:pt x="1663265" y="252694"/>
                  <a:pt x="1804793" y="-2826"/>
                  <a:pt x="1685109" y="156754"/>
                </a:cubicBezTo>
                <a:cubicBezTo>
                  <a:pt x="1628335" y="232453"/>
                  <a:pt x="1688833" y="185221"/>
                  <a:pt x="1632857" y="248194"/>
                </a:cubicBezTo>
                <a:cubicBezTo>
                  <a:pt x="1608310" y="275809"/>
                  <a:pt x="1585222" y="306076"/>
                  <a:pt x="1554480" y="326571"/>
                </a:cubicBezTo>
                <a:cubicBezTo>
                  <a:pt x="1541417" y="335280"/>
                  <a:pt x="1526961" y="342194"/>
                  <a:pt x="1515291" y="352697"/>
                </a:cubicBezTo>
                <a:cubicBezTo>
                  <a:pt x="1396260" y="459825"/>
                  <a:pt x="1470448" y="428604"/>
                  <a:pt x="1384663" y="457200"/>
                </a:cubicBezTo>
                <a:cubicBezTo>
                  <a:pt x="1371600" y="470263"/>
                  <a:pt x="1356816" y="481806"/>
                  <a:pt x="1345474" y="496388"/>
                </a:cubicBezTo>
                <a:cubicBezTo>
                  <a:pt x="1326197" y="521173"/>
                  <a:pt x="1312063" y="549647"/>
                  <a:pt x="1293223" y="574766"/>
                </a:cubicBezTo>
                <a:lnTo>
                  <a:pt x="1254034" y="627017"/>
                </a:lnTo>
                <a:cubicBezTo>
                  <a:pt x="1249680" y="640080"/>
                  <a:pt x="1244754" y="652966"/>
                  <a:pt x="1240971" y="666206"/>
                </a:cubicBezTo>
                <a:cubicBezTo>
                  <a:pt x="1236039" y="683468"/>
                  <a:pt x="1234213" y="701647"/>
                  <a:pt x="1227909" y="718457"/>
                </a:cubicBezTo>
                <a:cubicBezTo>
                  <a:pt x="1221072" y="736690"/>
                  <a:pt x="1210492" y="753291"/>
                  <a:pt x="1201783" y="770708"/>
                </a:cubicBezTo>
                <a:cubicBezTo>
                  <a:pt x="1194481" y="799918"/>
                  <a:pt x="1175316" y="882254"/>
                  <a:pt x="1162594" y="901337"/>
                </a:cubicBezTo>
                <a:lnTo>
                  <a:pt x="1110343" y="979714"/>
                </a:lnTo>
                <a:cubicBezTo>
                  <a:pt x="1097280" y="1018903"/>
                  <a:pt x="1094068" y="1062909"/>
                  <a:pt x="1071154" y="1097280"/>
                </a:cubicBezTo>
                <a:cubicBezTo>
                  <a:pt x="1062446" y="1110343"/>
                  <a:pt x="1052050" y="1122426"/>
                  <a:pt x="1045029" y="1136468"/>
                </a:cubicBezTo>
                <a:cubicBezTo>
                  <a:pt x="981121" y="1264286"/>
                  <a:pt x="1053303" y="1150185"/>
                  <a:pt x="992777" y="1240971"/>
                </a:cubicBezTo>
                <a:cubicBezTo>
                  <a:pt x="970829" y="1306816"/>
                  <a:pt x="993893" y="1262408"/>
                  <a:pt x="927463" y="1319348"/>
                </a:cubicBezTo>
                <a:cubicBezTo>
                  <a:pt x="860671" y="1376598"/>
                  <a:pt x="912545" y="1337251"/>
                  <a:pt x="862149" y="1397726"/>
                </a:cubicBezTo>
                <a:cubicBezTo>
                  <a:pt x="850322" y="1411918"/>
                  <a:pt x="834787" y="1422722"/>
                  <a:pt x="822960" y="1436914"/>
                </a:cubicBezTo>
                <a:cubicBezTo>
                  <a:pt x="794027" y="1471633"/>
                  <a:pt x="793939" y="1487701"/>
                  <a:pt x="770709" y="1528354"/>
                </a:cubicBezTo>
                <a:cubicBezTo>
                  <a:pt x="762920" y="1541985"/>
                  <a:pt x="754634" y="1555482"/>
                  <a:pt x="744583" y="1567543"/>
                </a:cubicBezTo>
                <a:cubicBezTo>
                  <a:pt x="732756" y="1581735"/>
                  <a:pt x="717416" y="1592705"/>
                  <a:pt x="705394" y="1606731"/>
                </a:cubicBezTo>
                <a:cubicBezTo>
                  <a:pt x="691225" y="1623261"/>
                  <a:pt x="681601" y="1643588"/>
                  <a:pt x="666206" y="1658983"/>
                </a:cubicBezTo>
                <a:cubicBezTo>
                  <a:pt x="629980" y="1695209"/>
                  <a:pt x="603209" y="1694695"/>
                  <a:pt x="574766" y="1737360"/>
                </a:cubicBezTo>
                <a:cubicBezTo>
                  <a:pt x="500831" y="1848263"/>
                  <a:pt x="574782" y="1789600"/>
                  <a:pt x="496389" y="1841863"/>
                </a:cubicBezTo>
                <a:cubicBezTo>
                  <a:pt x="440340" y="1953959"/>
                  <a:pt x="504930" y="1846384"/>
                  <a:pt x="431074" y="1920240"/>
                </a:cubicBezTo>
                <a:cubicBezTo>
                  <a:pt x="343988" y="2007326"/>
                  <a:pt x="470266" y="1915884"/>
                  <a:pt x="365760" y="1985554"/>
                </a:cubicBezTo>
                <a:cubicBezTo>
                  <a:pt x="348343" y="2011680"/>
                  <a:pt x="339635" y="2046514"/>
                  <a:pt x="313509" y="2063931"/>
                </a:cubicBezTo>
                <a:cubicBezTo>
                  <a:pt x="274976" y="2089620"/>
                  <a:pt x="266562" y="2091528"/>
                  <a:pt x="235131" y="2129246"/>
                </a:cubicBezTo>
                <a:cubicBezTo>
                  <a:pt x="225081" y="2141307"/>
                  <a:pt x="220107" y="2157333"/>
                  <a:pt x="209006" y="2168434"/>
                </a:cubicBezTo>
                <a:cubicBezTo>
                  <a:pt x="197905" y="2179535"/>
                  <a:pt x="181878" y="2184509"/>
                  <a:pt x="169817" y="2194560"/>
                </a:cubicBezTo>
                <a:cubicBezTo>
                  <a:pt x="155625" y="2206386"/>
                  <a:pt x="144821" y="2221922"/>
                  <a:pt x="130629" y="2233748"/>
                </a:cubicBezTo>
                <a:cubicBezTo>
                  <a:pt x="89127" y="2268333"/>
                  <a:pt x="92234" y="2257781"/>
                  <a:pt x="39189" y="2272937"/>
                </a:cubicBezTo>
                <a:cubicBezTo>
                  <a:pt x="25949" y="2276720"/>
                  <a:pt x="0" y="2286000"/>
                  <a:pt x="0" y="2286000"/>
                </a:cubicBezTo>
              </a:path>
            </a:pathLst>
          </a:cu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7" name="12 Forma libre"/>
          <p:cNvSpPr/>
          <p:nvPr/>
        </p:nvSpPr>
        <p:spPr>
          <a:xfrm>
            <a:off x="6494176" y="1101911"/>
            <a:ext cx="1685925" cy="3552825"/>
          </a:xfrm>
          <a:custGeom>
            <a:avLst/>
            <a:gdLst>
              <a:gd name="connsiteX0" fmla="*/ 1685108 w 1685108"/>
              <a:gd name="connsiteY0" fmla="*/ 0 h 3553097"/>
              <a:gd name="connsiteX1" fmla="*/ 1619794 w 1685108"/>
              <a:gd name="connsiteY1" fmla="*/ 130628 h 3553097"/>
              <a:gd name="connsiteX2" fmla="*/ 1593668 w 1685108"/>
              <a:gd name="connsiteY2" fmla="*/ 182880 h 3553097"/>
              <a:gd name="connsiteX3" fmla="*/ 1580606 w 1685108"/>
              <a:gd name="connsiteY3" fmla="*/ 222068 h 3553097"/>
              <a:gd name="connsiteX4" fmla="*/ 1515291 w 1685108"/>
              <a:gd name="connsiteY4" fmla="*/ 313508 h 3553097"/>
              <a:gd name="connsiteX5" fmla="*/ 1476103 w 1685108"/>
              <a:gd name="connsiteY5" fmla="*/ 444137 h 3553097"/>
              <a:gd name="connsiteX6" fmla="*/ 1449977 w 1685108"/>
              <a:gd name="connsiteY6" fmla="*/ 496388 h 3553097"/>
              <a:gd name="connsiteX7" fmla="*/ 1358537 w 1685108"/>
              <a:gd name="connsiteY7" fmla="*/ 613954 h 3553097"/>
              <a:gd name="connsiteX8" fmla="*/ 1319348 w 1685108"/>
              <a:gd name="connsiteY8" fmla="*/ 718457 h 3553097"/>
              <a:gd name="connsiteX9" fmla="*/ 1254034 w 1685108"/>
              <a:gd name="connsiteY9" fmla="*/ 796834 h 3553097"/>
              <a:gd name="connsiteX10" fmla="*/ 1227908 w 1685108"/>
              <a:gd name="connsiteY10" fmla="*/ 836023 h 3553097"/>
              <a:gd name="connsiteX11" fmla="*/ 1201783 w 1685108"/>
              <a:gd name="connsiteY11" fmla="*/ 914400 h 3553097"/>
              <a:gd name="connsiteX12" fmla="*/ 1188720 w 1685108"/>
              <a:gd name="connsiteY12" fmla="*/ 953588 h 3553097"/>
              <a:gd name="connsiteX13" fmla="*/ 1162594 w 1685108"/>
              <a:gd name="connsiteY13" fmla="*/ 1058091 h 3553097"/>
              <a:gd name="connsiteX14" fmla="*/ 1136468 w 1685108"/>
              <a:gd name="connsiteY14" fmla="*/ 1149531 h 3553097"/>
              <a:gd name="connsiteX15" fmla="*/ 1110343 w 1685108"/>
              <a:gd name="connsiteY15" fmla="*/ 1267097 h 3553097"/>
              <a:gd name="connsiteX16" fmla="*/ 1097280 w 1685108"/>
              <a:gd name="connsiteY16" fmla="*/ 1319348 h 3553097"/>
              <a:gd name="connsiteX17" fmla="*/ 1071154 w 1685108"/>
              <a:gd name="connsiteY17" fmla="*/ 1358537 h 3553097"/>
              <a:gd name="connsiteX18" fmla="*/ 1058091 w 1685108"/>
              <a:gd name="connsiteY18" fmla="*/ 1397725 h 3553097"/>
              <a:gd name="connsiteX19" fmla="*/ 1018903 w 1685108"/>
              <a:gd name="connsiteY19" fmla="*/ 1463040 h 3553097"/>
              <a:gd name="connsiteX20" fmla="*/ 966651 w 1685108"/>
              <a:gd name="connsiteY20" fmla="*/ 1593668 h 3553097"/>
              <a:gd name="connsiteX21" fmla="*/ 927463 w 1685108"/>
              <a:gd name="connsiteY21" fmla="*/ 1619794 h 3553097"/>
              <a:gd name="connsiteX22" fmla="*/ 875211 w 1685108"/>
              <a:gd name="connsiteY22" fmla="*/ 1763485 h 3553097"/>
              <a:gd name="connsiteX23" fmla="*/ 783771 w 1685108"/>
              <a:gd name="connsiteY23" fmla="*/ 1894114 h 3553097"/>
              <a:gd name="connsiteX24" fmla="*/ 757646 w 1685108"/>
              <a:gd name="connsiteY24" fmla="*/ 1933303 h 3553097"/>
              <a:gd name="connsiteX25" fmla="*/ 718457 w 1685108"/>
              <a:gd name="connsiteY25" fmla="*/ 2024743 h 3553097"/>
              <a:gd name="connsiteX26" fmla="*/ 692331 w 1685108"/>
              <a:gd name="connsiteY26" fmla="*/ 2076994 h 3553097"/>
              <a:gd name="connsiteX27" fmla="*/ 679268 w 1685108"/>
              <a:gd name="connsiteY27" fmla="*/ 2116183 h 3553097"/>
              <a:gd name="connsiteX28" fmla="*/ 640080 w 1685108"/>
              <a:gd name="connsiteY28" fmla="*/ 2142308 h 3553097"/>
              <a:gd name="connsiteX29" fmla="*/ 627017 w 1685108"/>
              <a:gd name="connsiteY29" fmla="*/ 2181497 h 3553097"/>
              <a:gd name="connsiteX30" fmla="*/ 613954 w 1685108"/>
              <a:gd name="connsiteY30" fmla="*/ 2272937 h 3553097"/>
              <a:gd name="connsiteX31" fmla="*/ 587828 w 1685108"/>
              <a:gd name="connsiteY31" fmla="*/ 2325188 h 3553097"/>
              <a:gd name="connsiteX32" fmla="*/ 535577 w 1685108"/>
              <a:gd name="connsiteY32" fmla="*/ 2481943 h 3553097"/>
              <a:gd name="connsiteX33" fmla="*/ 509451 w 1685108"/>
              <a:gd name="connsiteY33" fmla="*/ 2586445 h 3553097"/>
              <a:gd name="connsiteX34" fmla="*/ 470263 w 1685108"/>
              <a:gd name="connsiteY34" fmla="*/ 2704011 h 3553097"/>
              <a:gd name="connsiteX35" fmla="*/ 457200 w 1685108"/>
              <a:gd name="connsiteY35" fmla="*/ 2782388 h 3553097"/>
              <a:gd name="connsiteX36" fmla="*/ 431074 w 1685108"/>
              <a:gd name="connsiteY36" fmla="*/ 2821577 h 3553097"/>
              <a:gd name="connsiteX37" fmla="*/ 391886 w 1685108"/>
              <a:gd name="connsiteY37" fmla="*/ 2899954 h 3553097"/>
              <a:gd name="connsiteX38" fmla="*/ 378823 w 1685108"/>
              <a:gd name="connsiteY38" fmla="*/ 2952205 h 3553097"/>
              <a:gd name="connsiteX39" fmla="*/ 326571 w 1685108"/>
              <a:gd name="connsiteY39" fmla="*/ 3043645 h 3553097"/>
              <a:gd name="connsiteX40" fmla="*/ 287383 w 1685108"/>
              <a:gd name="connsiteY40" fmla="*/ 3161211 h 3553097"/>
              <a:gd name="connsiteX41" fmla="*/ 274320 w 1685108"/>
              <a:gd name="connsiteY41" fmla="*/ 3200400 h 3553097"/>
              <a:gd name="connsiteX42" fmla="*/ 235131 w 1685108"/>
              <a:gd name="connsiteY42" fmla="*/ 3226525 h 3553097"/>
              <a:gd name="connsiteX43" fmla="*/ 209006 w 1685108"/>
              <a:gd name="connsiteY43" fmla="*/ 3265714 h 3553097"/>
              <a:gd name="connsiteX44" fmla="*/ 169817 w 1685108"/>
              <a:gd name="connsiteY44" fmla="*/ 3304903 h 3553097"/>
              <a:gd name="connsiteX45" fmla="*/ 130628 w 1685108"/>
              <a:gd name="connsiteY45" fmla="*/ 3409405 h 3553097"/>
              <a:gd name="connsiteX46" fmla="*/ 104503 w 1685108"/>
              <a:gd name="connsiteY46" fmla="*/ 3448594 h 3553097"/>
              <a:gd name="connsiteX47" fmla="*/ 0 w 1685108"/>
              <a:gd name="connsiteY47" fmla="*/ 3553097 h 3553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85108" h="3553097">
                <a:moveTo>
                  <a:pt x="1685108" y="0"/>
                </a:moveTo>
                <a:lnTo>
                  <a:pt x="1619794" y="130628"/>
                </a:lnTo>
                <a:cubicBezTo>
                  <a:pt x="1611085" y="148045"/>
                  <a:pt x="1599826" y="164406"/>
                  <a:pt x="1593668" y="182880"/>
                </a:cubicBezTo>
                <a:cubicBezTo>
                  <a:pt x="1589314" y="195943"/>
                  <a:pt x="1586764" y="209752"/>
                  <a:pt x="1580606" y="222068"/>
                </a:cubicBezTo>
                <a:cubicBezTo>
                  <a:pt x="1571055" y="241171"/>
                  <a:pt x="1524168" y="301672"/>
                  <a:pt x="1515291" y="313508"/>
                </a:cubicBezTo>
                <a:cubicBezTo>
                  <a:pt x="1505916" y="351007"/>
                  <a:pt x="1492003" y="412338"/>
                  <a:pt x="1476103" y="444137"/>
                </a:cubicBezTo>
                <a:cubicBezTo>
                  <a:pt x="1467394" y="461554"/>
                  <a:pt x="1461295" y="480542"/>
                  <a:pt x="1449977" y="496388"/>
                </a:cubicBezTo>
                <a:cubicBezTo>
                  <a:pt x="1407711" y="555560"/>
                  <a:pt x="1388529" y="523979"/>
                  <a:pt x="1358537" y="613954"/>
                </a:cubicBezTo>
                <a:cubicBezTo>
                  <a:pt x="1347231" y="647873"/>
                  <a:pt x="1334969" y="687215"/>
                  <a:pt x="1319348" y="718457"/>
                </a:cubicBezTo>
                <a:cubicBezTo>
                  <a:pt x="1295023" y="767107"/>
                  <a:pt x="1290147" y="753498"/>
                  <a:pt x="1254034" y="796834"/>
                </a:cubicBezTo>
                <a:cubicBezTo>
                  <a:pt x="1243983" y="808895"/>
                  <a:pt x="1236617" y="822960"/>
                  <a:pt x="1227908" y="836023"/>
                </a:cubicBezTo>
                <a:lnTo>
                  <a:pt x="1201783" y="914400"/>
                </a:lnTo>
                <a:cubicBezTo>
                  <a:pt x="1197429" y="927463"/>
                  <a:pt x="1192060" y="940230"/>
                  <a:pt x="1188720" y="953588"/>
                </a:cubicBezTo>
                <a:cubicBezTo>
                  <a:pt x="1180011" y="988422"/>
                  <a:pt x="1172042" y="1023450"/>
                  <a:pt x="1162594" y="1058091"/>
                </a:cubicBezTo>
                <a:cubicBezTo>
                  <a:pt x="1143921" y="1126558"/>
                  <a:pt x="1152783" y="1067955"/>
                  <a:pt x="1136468" y="1149531"/>
                </a:cubicBezTo>
                <a:cubicBezTo>
                  <a:pt x="1097180" y="1345974"/>
                  <a:pt x="1144239" y="1148462"/>
                  <a:pt x="1110343" y="1267097"/>
                </a:cubicBezTo>
                <a:cubicBezTo>
                  <a:pt x="1105411" y="1284359"/>
                  <a:pt x="1104352" y="1302847"/>
                  <a:pt x="1097280" y="1319348"/>
                </a:cubicBezTo>
                <a:cubicBezTo>
                  <a:pt x="1091095" y="1333778"/>
                  <a:pt x="1078175" y="1344495"/>
                  <a:pt x="1071154" y="1358537"/>
                </a:cubicBezTo>
                <a:cubicBezTo>
                  <a:pt x="1064996" y="1370853"/>
                  <a:pt x="1064249" y="1385409"/>
                  <a:pt x="1058091" y="1397725"/>
                </a:cubicBezTo>
                <a:cubicBezTo>
                  <a:pt x="1046736" y="1420434"/>
                  <a:pt x="1029409" y="1439926"/>
                  <a:pt x="1018903" y="1463040"/>
                </a:cubicBezTo>
                <a:cubicBezTo>
                  <a:pt x="1004284" y="1495203"/>
                  <a:pt x="992602" y="1562526"/>
                  <a:pt x="966651" y="1593668"/>
                </a:cubicBezTo>
                <a:cubicBezTo>
                  <a:pt x="956600" y="1605729"/>
                  <a:pt x="940526" y="1611085"/>
                  <a:pt x="927463" y="1619794"/>
                </a:cubicBezTo>
                <a:cubicBezTo>
                  <a:pt x="918318" y="1647227"/>
                  <a:pt x="890792" y="1734920"/>
                  <a:pt x="875211" y="1763485"/>
                </a:cubicBezTo>
                <a:cubicBezTo>
                  <a:pt x="847482" y="1814323"/>
                  <a:pt x="816424" y="1848400"/>
                  <a:pt x="783771" y="1894114"/>
                </a:cubicBezTo>
                <a:cubicBezTo>
                  <a:pt x="774646" y="1906889"/>
                  <a:pt x="765435" y="1919672"/>
                  <a:pt x="757646" y="1933303"/>
                </a:cubicBezTo>
                <a:cubicBezTo>
                  <a:pt x="708128" y="2019961"/>
                  <a:pt x="749865" y="1951459"/>
                  <a:pt x="718457" y="2024743"/>
                </a:cubicBezTo>
                <a:cubicBezTo>
                  <a:pt x="710786" y="2042641"/>
                  <a:pt x="700002" y="2059096"/>
                  <a:pt x="692331" y="2076994"/>
                </a:cubicBezTo>
                <a:cubicBezTo>
                  <a:pt x="686907" y="2089650"/>
                  <a:pt x="687870" y="2105431"/>
                  <a:pt x="679268" y="2116183"/>
                </a:cubicBezTo>
                <a:cubicBezTo>
                  <a:pt x="669461" y="2128442"/>
                  <a:pt x="653143" y="2133600"/>
                  <a:pt x="640080" y="2142308"/>
                </a:cubicBezTo>
                <a:cubicBezTo>
                  <a:pt x="635726" y="2155371"/>
                  <a:pt x="629717" y="2167995"/>
                  <a:pt x="627017" y="2181497"/>
                </a:cubicBezTo>
                <a:cubicBezTo>
                  <a:pt x="620979" y="2211689"/>
                  <a:pt x="622055" y="2243232"/>
                  <a:pt x="613954" y="2272937"/>
                </a:cubicBezTo>
                <a:cubicBezTo>
                  <a:pt x="608830" y="2291724"/>
                  <a:pt x="596537" y="2307771"/>
                  <a:pt x="587828" y="2325188"/>
                </a:cubicBezTo>
                <a:cubicBezTo>
                  <a:pt x="551115" y="2472052"/>
                  <a:pt x="611384" y="2239364"/>
                  <a:pt x="535577" y="2481943"/>
                </a:cubicBezTo>
                <a:cubicBezTo>
                  <a:pt x="524867" y="2516215"/>
                  <a:pt x="520805" y="2552381"/>
                  <a:pt x="509451" y="2586445"/>
                </a:cubicBezTo>
                <a:lnTo>
                  <a:pt x="470263" y="2704011"/>
                </a:lnTo>
                <a:cubicBezTo>
                  <a:pt x="465909" y="2730137"/>
                  <a:pt x="465576" y="2757261"/>
                  <a:pt x="457200" y="2782388"/>
                </a:cubicBezTo>
                <a:cubicBezTo>
                  <a:pt x="452235" y="2797282"/>
                  <a:pt x="438095" y="2807535"/>
                  <a:pt x="431074" y="2821577"/>
                </a:cubicBezTo>
                <a:cubicBezTo>
                  <a:pt x="376987" y="2929750"/>
                  <a:pt x="466763" y="2787634"/>
                  <a:pt x="391886" y="2899954"/>
                </a:cubicBezTo>
                <a:cubicBezTo>
                  <a:pt x="387532" y="2917371"/>
                  <a:pt x="385127" y="2935395"/>
                  <a:pt x="378823" y="2952205"/>
                </a:cubicBezTo>
                <a:cubicBezTo>
                  <a:pt x="364616" y="2990089"/>
                  <a:pt x="348229" y="3011159"/>
                  <a:pt x="326571" y="3043645"/>
                </a:cubicBezTo>
                <a:lnTo>
                  <a:pt x="287383" y="3161211"/>
                </a:lnTo>
                <a:cubicBezTo>
                  <a:pt x="283029" y="3174274"/>
                  <a:pt x="285777" y="3192762"/>
                  <a:pt x="274320" y="3200400"/>
                </a:cubicBezTo>
                <a:lnTo>
                  <a:pt x="235131" y="3226525"/>
                </a:lnTo>
                <a:cubicBezTo>
                  <a:pt x="226423" y="3239588"/>
                  <a:pt x="219057" y="3253653"/>
                  <a:pt x="209006" y="3265714"/>
                </a:cubicBezTo>
                <a:cubicBezTo>
                  <a:pt x="197179" y="3279906"/>
                  <a:pt x="180555" y="3289870"/>
                  <a:pt x="169817" y="3304903"/>
                </a:cubicBezTo>
                <a:cubicBezTo>
                  <a:pt x="123172" y="3370206"/>
                  <a:pt x="159930" y="3341034"/>
                  <a:pt x="130628" y="3409405"/>
                </a:cubicBezTo>
                <a:cubicBezTo>
                  <a:pt x="124444" y="3423835"/>
                  <a:pt x="114933" y="3436860"/>
                  <a:pt x="104503" y="3448594"/>
                </a:cubicBezTo>
                <a:lnTo>
                  <a:pt x="0" y="3553097"/>
                </a:lnTo>
              </a:path>
            </a:pathLst>
          </a:cu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8" name="13 Forma libre"/>
          <p:cNvSpPr/>
          <p:nvPr/>
        </p:nvSpPr>
        <p:spPr>
          <a:xfrm>
            <a:off x="5684551" y="1089211"/>
            <a:ext cx="1946275" cy="1109663"/>
          </a:xfrm>
          <a:custGeom>
            <a:avLst/>
            <a:gdLst>
              <a:gd name="connsiteX0" fmla="*/ 0 w 1946365"/>
              <a:gd name="connsiteY0" fmla="*/ 0 h 1110343"/>
              <a:gd name="connsiteX1" fmla="*/ 130628 w 1946365"/>
              <a:gd name="connsiteY1" fmla="*/ 156754 h 1110343"/>
              <a:gd name="connsiteX2" fmla="*/ 182880 w 1946365"/>
              <a:gd name="connsiteY2" fmla="*/ 209006 h 1110343"/>
              <a:gd name="connsiteX3" fmla="*/ 195943 w 1946365"/>
              <a:gd name="connsiteY3" fmla="*/ 248194 h 1110343"/>
              <a:gd name="connsiteX4" fmla="*/ 300445 w 1946365"/>
              <a:gd name="connsiteY4" fmla="*/ 339634 h 1110343"/>
              <a:gd name="connsiteX5" fmla="*/ 339634 w 1946365"/>
              <a:gd name="connsiteY5" fmla="*/ 352697 h 1110343"/>
              <a:gd name="connsiteX6" fmla="*/ 418011 w 1946365"/>
              <a:gd name="connsiteY6" fmla="*/ 404948 h 1110343"/>
              <a:gd name="connsiteX7" fmla="*/ 457200 w 1946365"/>
              <a:gd name="connsiteY7" fmla="*/ 431074 h 1110343"/>
              <a:gd name="connsiteX8" fmla="*/ 561703 w 1946365"/>
              <a:gd name="connsiteY8" fmla="*/ 457200 h 1110343"/>
              <a:gd name="connsiteX9" fmla="*/ 613954 w 1946365"/>
              <a:gd name="connsiteY9" fmla="*/ 483326 h 1110343"/>
              <a:gd name="connsiteX10" fmla="*/ 679268 w 1946365"/>
              <a:gd name="connsiteY10" fmla="*/ 496388 h 1110343"/>
              <a:gd name="connsiteX11" fmla="*/ 783771 w 1946365"/>
              <a:gd name="connsiteY11" fmla="*/ 535577 h 1110343"/>
              <a:gd name="connsiteX12" fmla="*/ 836023 w 1946365"/>
              <a:gd name="connsiteY12" fmla="*/ 587828 h 1110343"/>
              <a:gd name="connsiteX13" fmla="*/ 875211 w 1946365"/>
              <a:gd name="connsiteY13" fmla="*/ 600891 h 1110343"/>
              <a:gd name="connsiteX14" fmla="*/ 966651 w 1946365"/>
              <a:gd name="connsiteY14" fmla="*/ 653143 h 1110343"/>
              <a:gd name="connsiteX15" fmla="*/ 1097280 w 1946365"/>
              <a:gd name="connsiteY15" fmla="*/ 744583 h 1110343"/>
              <a:gd name="connsiteX16" fmla="*/ 1149531 w 1946365"/>
              <a:gd name="connsiteY16" fmla="*/ 770708 h 1110343"/>
              <a:gd name="connsiteX17" fmla="*/ 1201783 w 1946365"/>
              <a:gd name="connsiteY17" fmla="*/ 796834 h 1110343"/>
              <a:gd name="connsiteX18" fmla="*/ 1280160 w 1946365"/>
              <a:gd name="connsiteY18" fmla="*/ 836023 h 1110343"/>
              <a:gd name="connsiteX19" fmla="*/ 1306285 w 1946365"/>
              <a:gd name="connsiteY19" fmla="*/ 875211 h 1110343"/>
              <a:gd name="connsiteX20" fmla="*/ 1423851 w 1946365"/>
              <a:gd name="connsiteY20" fmla="*/ 940526 h 1110343"/>
              <a:gd name="connsiteX21" fmla="*/ 1463040 w 1946365"/>
              <a:gd name="connsiteY21" fmla="*/ 966651 h 1110343"/>
              <a:gd name="connsiteX22" fmla="*/ 1541417 w 1946365"/>
              <a:gd name="connsiteY22" fmla="*/ 979714 h 1110343"/>
              <a:gd name="connsiteX23" fmla="*/ 1593668 w 1946365"/>
              <a:gd name="connsiteY23" fmla="*/ 1005840 h 1110343"/>
              <a:gd name="connsiteX24" fmla="*/ 1632857 w 1946365"/>
              <a:gd name="connsiteY24" fmla="*/ 1018903 h 1110343"/>
              <a:gd name="connsiteX25" fmla="*/ 1776548 w 1946365"/>
              <a:gd name="connsiteY25" fmla="*/ 1045028 h 1110343"/>
              <a:gd name="connsiteX26" fmla="*/ 1828800 w 1946365"/>
              <a:gd name="connsiteY26" fmla="*/ 1071154 h 1110343"/>
              <a:gd name="connsiteX27" fmla="*/ 1867988 w 1946365"/>
              <a:gd name="connsiteY27" fmla="*/ 1097280 h 1110343"/>
              <a:gd name="connsiteX28" fmla="*/ 1946365 w 1946365"/>
              <a:gd name="connsiteY28" fmla="*/ 1110343 h 111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946365" h="1110343">
                <a:moveTo>
                  <a:pt x="0" y="0"/>
                </a:moveTo>
                <a:cubicBezTo>
                  <a:pt x="61365" y="102277"/>
                  <a:pt x="21235" y="47361"/>
                  <a:pt x="130628" y="156754"/>
                </a:cubicBezTo>
                <a:lnTo>
                  <a:pt x="182880" y="209006"/>
                </a:lnTo>
                <a:cubicBezTo>
                  <a:pt x="187234" y="222069"/>
                  <a:pt x="187940" y="236989"/>
                  <a:pt x="195943" y="248194"/>
                </a:cubicBezTo>
                <a:cubicBezTo>
                  <a:pt x="213388" y="272618"/>
                  <a:pt x="272859" y="323871"/>
                  <a:pt x="300445" y="339634"/>
                </a:cubicBezTo>
                <a:cubicBezTo>
                  <a:pt x="312400" y="346466"/>
                  <a:pt x="327597" y="346010"/>
                  <a:pt x="339634" y="352697"/>
                </a:cubicBezTo>
                <a:cubicBezTo>
                  <a:pt x="367082" y="367946"/>
                  <a:pt x="391885" y="387531"/>
                  <a:pt x="418011" y="404948"/>
                </a:cubicBezTo>
                <a:cubicBezTo>
                  <a:pt x="431074" y="413657"/>
                  <a:pt x="441805" y="427995"/>
                  <a:pt x="457200" y="431074"/>
                </a:cubicBezTo>
                <a:cubicBezTo>
                  <a:pt x="495534" y="438741"/>
                  <a:pt x="526557" y="442137"/>
                  <a:pt x="561703" y="457200"/>
                </a:cubicBezTo>
                <a:cubicBezTo>
                  <a:pt x="579601" y="464871"/>
                  <a:pt x="595480" y="477168"/>
                  <a:pt x="613954" y="483326"/>
                </a:cubicBezTo>
                <a:cubicBezTo>
                  <a:pt x="635017" y="490347"/>
                  <a:pt x="657728" y="491003"/>
                  <a:pt x="679268" y="496388"/>
                </a:cubicBezTo>
                <a:cubicBezTo>
                  <a:pt x="706572" y="503214"/>
                  <a:pt x="763793" y="527586"/>
                  <a:pt x="783771" y="535577"/>
                </a:cubicBezTo>
                <a:cubicBezTo>
                  <a:pt x="801188" y="552994"/>
                  <a:pt x="815979" y="573511"/>
                  <a:pt x="836023" y="587828"/>
                </a:cubicBezTo>
                <a:cubicBezTo>
                  <a:pt x="847228" y="595831"/>
                  <a:pt x="862555" y="595467"/>
                  <a:pt x="875211" y="600891"/>
                </a:cubicBezTo>
                <a:cubicBezTo>
                  <a:pt x="921619" y="620780"/>
                  <a:pt x="927293" y="626903"/>
                  <a:pt x="966651" y="653143"/>
                </a:cubicBezTo>
                <a:cubicBezTo>
                  <a:pt x="1014381" y="724735"/>
                  <a:pt x="978736" y="685311"/>
                  <a:pt x="1097280" y="744583"/>
                </a:cubicBezTo>
                <a:lnTo>
                  <a:pt x="1149531" y="770708"/>
                </a:lnTo>
                <a:cubicBezTo>
                  <a:pt x="1166948" y="779417"/>
                  <a:pt x="1183309" y="790676"/>
                  <a:pt x="1201783" y="796834"/>
                </a:cubicBezTo>
                <a:cubicBezTo>
                  <a:pt x="1255865" y="814862"/>
                  <a:pt x="1229514" y="802259"/>
                  <a:pt x="1280160" y="836023"/>
                </a:cubicBezTo>
                <a:cubicBezTo>
                  <a:pt x="1288868" y="849086"/>
                  <a:pt x="1294470" y="864873"/>
                  <a:pt x="1306285" y="875211"/>
                </a:cubicBezTo>
                <a:cubicBezTo>
                  <a:pt x="1416114" y="971311"/>
                  <a:pt x="1346107" y="901655"/>
                  <a:pt x="1423851" y="940526"/>
                </a:cubicBezTo>
                <a:cubicBezTo>
                  <a:pt x="1437893" y="947547"/>
                  <a:pt x="1448146" y="961686"/>
                  <a:pt x="1463040" y="966651"/>
                </a:cubicBezTo>
                <a:cubicBezTo>
                  <a:pt x="1488167" y="975026"/>
                  <a:pt x="1515291" y="975360"/>
                  <a:pt x="1541417" y="979714"/>
                </a:cubicBezTo>
                <a:cubicBezTo>
                  <a:pt x="1558834" y="988423"/>
                  <a:pt x="1575770" y="998169"/>
                  <a:pt x="1593668" y="1005840"/>
                </a:cubicBezTo>
                <a:cubicBezTo>
                  <a:pt x="1606324" y="1011264"/>
                  <a:pt x="1619617" y="1015120"/>
                  <a:pt x="1632857" y="1018903"/>
                </a:cubicBezTo>
                <a:cubicBezTo>
                  <a:pt x="1694451" y="1036501"/>
                  <a:pt x="1702540" y="1034456"/>
                  <a:pt x="1776548" y="1045028"/>
                </a:cubicBezTo>
                <a:cubicBezTo>
                  <a:pt x="1793965" y="1053737"/>
                  <a:pt x="1811893" y="1061493"/>
                  <a:pt x="1828800" y="1071154"/>
                </a:cubicBezTo>
                <a:cubicBezTo>
                  <a:pt x="1842431" y="1078943"/>
                  <a:pt x="1853094" y="1092315"/>
                  <a:pt x="1867988" y="1097280"/>
                </a:cubicBezTo>
                <a:cubicBezTo>
                  <a:pt x="1893115" y="1105656"/>
                  <a:pt x="1946365" y="1110343"/>
                  <a:pt x="1946365" y="1110343"/>
                </a:cubicBezTo>
              </a:path>
            </a:pathLst>
          </a:cu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49" name="14 Forma libre"/>
          <p:cNvSpPr/>
          <p:nvPr/>
        </p:nvSpPr>
        <p:spPr>
          <a:xfrm>
            <a:off x="4835239" y="3214874"/>
            <a:ext cx="2286000" cy="1427162"/>
          </a:xfrm>
          <a:custGeom>
            <a:avLst/>
            <a:gdLst>
              <a:gd name="connsiteX0" fmla="*/ 2286000 w 2286000"/>
              <a:gd name="connsiteY0" fmla="*/ 55516 h 1427131"/>
              <a:gd name="connsiteX1" fmla="*/ 2194560 w 2286000"/>
              <a:gd name="connsiteY1" fmla="*/ 3265 h 1427131"/>
              <a:gd name="connsiteX2" fmla="*/ 1894114 w 2286000"/>
              <a:gd name="connsiteY2" fmla="*/ 16327 h 1427131"/>
              <a:gd name="connsiteX3" fmla="*/ 1854926 w 2286000"/>
              <a:gd name="connsiteY3" fmla="*/ 29390 h 1427131"/>
              <a:gd name="connsiteX4" fmla="*/ 1724297 w 2286000"/>
              <a:gd name="connsiteY4" fmla="*/ 42453 h 1427131"/>
              <a:gd name="connsiteX5" fmla="*/ 1632857 w 2286000"/>
              <a:gd name="connsiteY5" fmla="*/ 81642 h 1427131"/>
              <a:gd name="connsiteX6" fmla="*/ 1528354 w 2286000"/>
              <a:gd name="connsiteY6" fmla="*/ 120830 h 1427131"/>
              <a:gd name="connsiteX7" fmla="*/ 1410789 w 2286000"/>
              <a:gd name="connsiteY7" fmla="*/ 225333 h 1427131"/>
              <a:gd name="connsiteX8" fmla="*/ 1371600 w 2286000"/>
              <a:gd name="connsiteY8" fmla="*/ 251459 h 1427131"/>
              <a:gd name="connsiteX9" fmla="*/ 1306286 w 2286000"/>
              <a:gd name="connsiteY9" fmla="*/ 290647 h 1427131"/>
              <a:gd name="connsiteX10" fmla="*/ 1240971 w 2286000"/>
              <a:gd name="connsiteY10" fmla="*/ 355962 h 1427131"/>
              <a:gd name="connsiteX11" fmla="*/ 1214846 w 2286000"/>
              <a:gd name="connsiteY11" fmla="*/ 395150 h 1427131"/>
              <a:gd name="connsiteX12" fmla="*/ 1136469 w 2286000"/>
              <a:gd name="connsiteY12" fmla="*/ 434339 h 1427131"/>
              <a:gd name="connsiteX13" fmla="*/ 1058091 w 2286000"/>
              <a:gd name="connsiteY13" fmla="*/ 486590 h 1427131"/>
              <a:gd name="connsiteX14" fmla="*/ 979714 w 2286000"/>
              <a:gd name="connsiteY14" fmla="*/ 538842 h 1427131"/>
              <a:gd name="connsiteX15" fmla="*/ 875211 w 2286000"/>
              <a:gd name="connsiteY15" fmla="*/ 591093 h 1427131"/>
              <a:gd name="connsiteX16" fmla="*/ 796834 w 2286000"/>
              <a:gd name="connsiteY16" fmla="*/ 643345 h 1427131"/>
              <a:gd name="connsiteX17" fmla="*/ 718457 w 2286000"/>
              <a:gd name="connsiteY17" fmla="*/ 721722 h 1427131"/>
              <a:gd name="connsiteX18" fmla="*/ 666206 w 2286000"/>
              <a:gd name="connsiteY18" fmla="*/ 800099 h 1427131"/>
              <a:gd name="connsiteX19" fmla="*/ 627017 w 2286000"/>
              <a:gd name="connsiteY19" fmla="*/ 891539 h 1427131"/>
              <a:gd name="connsiteX20" fmla="*/ 574766 w 2286000"/>
              <a:gd name="connsiteY20" fmla="*/ 943790 h 1427131"/>
              <a:gd name="connsiteX21" fmla="*/ 548640 w 2286000"/>
              <a:gd name="connsiteY21" fmla="*/ 982979 h 1427131"/>
              <a:gd name="connsiteX22" fmla="*/ 509451 w 2286000"/>
              <a:gd name="connsiteY22" fmla="*/ 1035230 h 1427131"/>
              <a:gd name="connsiteX23" fmla="*/ 418011 w 2286000"/>
              <a:gd name="connsiteY23" fmla="*/ 1113607 h 1427131"/>
              <a:gd name="connsiteX24" fmla="*/ 391886 w 2286000"/>
              <a:gd name="connsiteY24" fmla="*/ 1152796 h 1427131"/>
              <a:gd name="connsiteX25" fmla="*/ 352697 w 2286000"/>
              <a:gd name="connsiteY25" fmla="*/ 1165859 h 1427131"/>
              <a:gd name="connsiteX26" fmla="*/ 339634 w 2286000"/>
              <a:gd name="connsiteY26" fmla="*/ 1205047 h 1427131"/>
              <a:gd name="connsiteX27" fmla="*/ 287383 w 2286000"/>
              <a:gd name="connsiteY27" fmla="*/ 1231173 h 1427131"/>
              <a:gd name="connsiteX28" fmla="*/ 248194 w 2286000"/>
              <a:gd name="connsiteY28" fmla="*/ 1257299 h 1427131"/>
              <a:gd name="connsiteX29" fmla="*/ 209006 w 2286000"/>
              <a:gd name="connsiteY29" fmla="*/ 1296487 h 1427131"/>
              <a:gd name="connsiteX30" fmla="*/ 182880 w 2286000"/>
              <a:gd name="connsiteY30" fmla="*/ 1335676 h 1427131"/>
              <a:gd name="connsiteX31" fmla="*/ 143691 w 2286000"/>
              <a:gd name="connsiteY31" fmla="*/ 1348739 h 1427131"/>
              <a:gd name="connsiteX32" fmla="*/ 91440 w 2286000"/>
              <a:gd name="connsiteY32" fmla="*/ 1374865 h 1427131"/>
              <a:gd name="connsiteX33" fmla="*/ 0 w 2286000"/>
              <a:gd name="connsiteY33" fmla="*/ 1427116 h 1427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286000" h="1427131">
                <a:moveTo>
                  <a:pt x="2286000" y="55516"/>
                </a:moveTo>
                <a:cubicBezTo>
                  <a:pt x="2255520" y="38099"/>
                  <a:pt x="2229491" y="6758"/>
                  <a:pt x="2194560" y="3265"/>
                </a:cubicBezTo>
                <a:cubicBezTo>
                  <a:pt x="2094814" y="-6710"/>
                  <a:pt x="1994062" y="8639"/>
                  <a:pt x="1894114" y="16327"/>
                </a:cubicBezTo>
                <a:cubicBezTo>
                  <a:pt x="1880385" y="17383"/>
                  <a:pt x="1868535" y="27296"/>
                  <a:pt x="1854926" y="29390"/>
                </a:cubicBezTo>
                <a:cubicBezTo>
                  <a:pt x="1811675" y="36044"/>
                  <a:pt x="1767840" y="38099"/>
                  <a:pt x="1724297" y="42453"/>
                </a:cubicBezTo>
                <a:cubicBezTo>
                  <a:pt x="1643803" y="69285"/>
                  <a:pt x="1729715" y="38594"/>
                  <a:pt x="1632857" y="81642"/>
                </a:cubicBezTo>
                <a:cubicBezTo>
                  <a:pt x="1586002" y="102466"/>
                  <a:pt x="1571441" y="106468"/>
                  <a:pt x="1528354" y="120830"/>
                </a:cubicBezTo>
                <a:cubicBezTo>
                  <a:pt x="1348169" y="240955"/>
                  <a:pt x="1526847" y="109275"/>
                  <a:pt x="1410789" y="225333"/>
                </a:cubicBezTo>
                <a:cubicBezTo>
                  <a:pt x="1399688" y="236434"/>
                  <a:pt x="1384913" y="243138"/>
                  <a:pt x="1371600" y="251459"/>
                </a:cubicBezTo>
                <a:cubicBezTo>
                  <a:pt x="1350070" y="264915"/>
                  <a:pt x="1326112" y="274786"/>
                  <a:pt x="1306286" y="290647"/>
                </a:cubicBezTo>
                <a:cubicBezTo>
                  <a:pt x="1282243" y="309881"/>
                  <a:pt x="1261246" y="332790"/>
                  <a:pt x="1240971" y="355962"/>
                </a:cubicBezTo>
                <a:cubicBezTo>
                  <a:pt x="1230633" y="367777"/>
                  <a:pt x="1225947" y="384049"/>
                  <a:pt x="1214846" y="395150"/>
                </a:cubicBezTo>
                <a:cubicBezTo>
                  <a:pt x="1171354" y="438642"/>
                  <a:pt x="1184277" y="407779"/>
                  <a:pt x="1136469" y="434339"/>
                </a:cubicBezTo>
                <a:cubicBezTo>
                  <a:pt x="1109021" y="449588"/>
                  <a:pt x="1084217" y="469173"/>
                  <a:pt x="1058091" y="486590"/>
                </a:cubicBezTo>
                <a:cubicBezTo>
                  <a:pt x="1058086" y="486594"/>
                  <a:pt x="979719" y="538839"/>
                  <a:pt x="979714" y="538842"/>
                </a:cubicBezTo>
                <a:cubicBezTo>
                  <a:pt x="944880" y="556259"/>
                  <a:pt x="907616" y="569490"/>
                  <a:pt x="875211" y="591093"/>
                </a:cubicBezTo>
                <a:lnTo>
                  <a:pt x="796834" y="643345"/>
                </a:lnTo>
                <a:cubicBezTo>
                  <a:pt x="711900" y="770748"/>
                  <a:pt x="848077" y="575899"/>
                  <a:pt x="718457" y="721722"/>
                </a:cubicBezTo>
                <a:cubicBezTo>
                  <a:pt x="697597" y="745190"/>
                  <a:pt x="676135" y="770311"/>
                  <a:pt x="666206" y="800099"/>
                </a:cubicBezTo>
                <a:cubicBezTo>
                  <a:pt x="656116" y="830367"/>
                  <a:pt x="646387" y="865713"/>
                  <a:pt x="627017" y="891539"/>
                </a:cubicBezTo>
                <a:cubicBezTo>
                  <a:pt x="612238" y="911244"/>
                  <a:pt x="590796" y="925088"/>
                  <a:pt x="574766" y="943790"/>
                </a:cubicBezTo>
                <a:cubicBezTo>
                  <a:pt x="564549" y="955710"/>
                  <a:pt x="557765" y="970204"/>
                  <a:pt x="548640" y="982979"/>
                </a:cubicBezTo>
                <a:cubicBezTo>
                  <a:pt x="535986" y="1000695"/>
                  <a:pt x="523620" y="1018700"/>
                  <a:pt x="509451" y="1035230"/>
                </a:cubicBezTo>
                <a:cubicBezTo>
                  <a:pt x="476697" y="1073443"/>
                  <a:pt x="459316" y="1082629"/>
                  <a:pt x="418011" y="1113607"/>
                </a:cubicBezTo>
                <a:cubicBezTo>
                  <a:pt x="409303" y="1126670"/>
                  <a:pt x="404145" y="1142988"/>
                  <a:pt x="391886" y="1152796"/>
                </a:cubicBezTo>
                <a:cubicBezTo>
                  <a:pt x="381134" y="1161398"/>
                  <a:pt x="362434" y="1156123"/>
                  <a:pt x="352697" y="1165859"/>
                </a:cubicBezTo>
                <a:cubicBezTo>
                  <a:pt x="342961" y="1175595"/>
                  <a:pt x="349370" y="1195311"/>
                  <a:pt x="339634" y="1205047"/>
                </a:cubicBezTo>
                <a:cubicBezTo>
                  <a:pt x="325865" y="1218816"/>
                  <a:pt x="304290" y="1221512"/>
                  <a:pt x="287383" y="1231173"/>
                </a:cubicBezTo>
                <a:cubicBezTo>
                  <a:pt x="273752" y="1238962"/>
                  <a:pt x="260255" y="1247248"/>
                  <a:pt x="248194" y="1257299"/>
                </a:cubicBezTo>
                <a:cubicBezTo>
                  <a:pt x="234002" y="1269125"/>
                  <a:pt x="220832" y="1282295"/>
                  <a:pt x="209006" y="1296487"/>
                </a:cubicBezTo>
                <a:cubicBezTo>
                  <a:pt x="198955" y="1308548"/>
                  <a:pt x="195139" y="1325868"/>
                  <a:pt x="182880" y="1335676"/>
                </a:cubicBezTo>
                <a:cubicBezTo>
                  <a:pt x="172128" y="1344278"/>
                  <a:pt x="156347" y="1343315"/>
                  <a:pt x="143691" y="1348739"/>
                </a:cubicBezTo>
                <a:cubicBezTo>
                  <a:pt x="125793" y="1356410"/>
                  <a:pt x="108138" y="1364846"/>
                  <a:pt x="91440" y="1374865"/>
                </a:cubicBezTo>
                <a:cubicBezTo>
                  <a:pt x="330" y="1429531"/>
                  <a:pt x="45725" y="1427116"/>
                  <a:pt x="0" y="1427116"/>
                </a:cubicBezTo>
              </a:path>
            </a:pathLst>
          </a:cu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50" name="15 Forma libre"/>
          <p:cNvSpPr/>
          <p:nvPr/>
        </p:nvSpPr>
        <p:spPr>
          <a:xfrm>
            <a:off x="5371814" y="1454336"/>
            <a:ext cx="1149350" cy="1843088"/>
          </a:xfrm>
          <a:custGeom>
            <a:avLst/>
            <a:gdLst>
              <a:gd name="connsiteX0" fmla="*/ 0 w 1149967"/>
              <a:gd name="connsiteY0" fmla="*/ 0 h 1841863"/>
              <a:gd name="connsiteX1" fmla="*/ 13063 w 1149967"/>
              <a:gd name="connsiteY1" fmla="*/ 509451 h 1841863"/>
              <a:gd name="connsiteX2" fmla="*/ 39189 w 1149967"/>
              <a:gd name="connsiteY2" fmla="*/ 548640 h 1841863"/>
              <a:gd name="connsiteX3" fmla="*/ 104503 w 1149967"/>
              <a:gd name="connsiteY3" fmla="*/ 666206 h 1841863"/>
              <a:gd name="connsiteX4" fmla="*/ 156754 w 1149967"/>
              <a:gd name="connsiteY4" fmla="*/ 744583 h 1841863"/>
              <a:gd name="connsiteX5" fmla="*/ 222069 w 1149967"/>
              <a:gd name="connsiteY5" fmla="*/ 836023 h 1841863"/>
              <a:gd name="connsiteX6" fmla="*/ 261257 w 1149967"/>
              <a:gd name="connsiteY6" fmla="*/ 875211 h 1841863"/>
              <a:gd name="connsiteX7" fmla="*/ 339634 w 1149967"/>
              <a:gd name="connsiteY7" fmla="*/ 979714 h 1841863"/>
              <a:gd name="connsiteX8" fmla="*/ 365760 w 1149967"/>
              <a:gd name="connsiteY8" fmla="*/ 1018903 h 1841863"/>
              <a:gd name="connsiteX9" fmla="*/ 404949 w 1149967"/>
              <a:gd name="connsiteY9" fmla="*/ 1058091 h 1841863"/>
              <a:gd name="connsiteX10" fmla="*/ 470263 w 1149967"/>
              <a:gd name="connsiteY10" fmla="*/ 1149531 h 1841863"/>
              <a:gd name="connsiteX11" fmla="*/ 522514 w 1149967"/>
              <a:gd name="connsiteY11" fmla="*/ 1227908 h 1841863"/>
              <a:gd name="connsiteX12" fmla="*/ 561703 w 1149967"/>
              <a:gd name="connsiteY12" fmla="*/ 1306286 h 1841863"/>
              <a:gd name="connsiteX13" fmla="*/ 627017 w 1149967"/>
              <a:gd name="connsiteY13" fmla="*/ 1345474 h 1841863"/>
              <a:gd name="connsiteX14" fmla="*/ 679269 w 1149967"/>
              <a:gd name="connsiteY14" fmla="*/ 1423851 h 1841863"/>
              <a:gd name="connsiteX15" fmla="*/ 705394 w 1149967"/>
              <a:gd name="connsiteY15" fmla="*/ 1463040 h 1841863"/>
              <a:gd name="connsiteX16" fmla="*/ 757646 w 1149967"/>
              <a:gd name="connsiteY16" fmla="*/ 1502228 h 1841863"/>
              <a:gd name="connsiteX17" fmla="*/ 822960 w 1149967"/>
              <a:gd name="connsiteY17" fmla="*/ 1580606 h 1841863"/>
              <a:gd name="connsiteX18" fmla="*/ 875212 w 1149967"/>
              <a:gd name="connsiteY18" fmla="*/ 1593668 h 1841863"/>
              <a:gd name="connsiteX19" fmla="*/ 914400 w 1149967"/>
              <a:gd name="connsiteY19" fmla="*/ 1632857 h 1841863"/>
              <a:gd name="connsiteX20" fmla="*/ 979714 w 1149967"/>
              <a:gd name="connsiteY20" fmla="*/ 1711234 h 1841863"/>
              <a:gd name="connsiteX21" fmla="*/ 1058092 w 1149967"/>
              <a:gd name="connsiteY21" fmla="*/ 1724297 h 1841863"/>
              <a:gd name="connsiteX22" fmla="*/ 1097280 w 1149967"/>
              <a:gd name="connsiteY22" fmla="*/ 1750423 h 1841863"/>
              <a:gd name="connsiteX23" fmla="*/ 1136469 w 1149967"/>
              <a:gd name="connsiteY23" fmla="*/ 1763486 h 1841863"/>
              <a:gd name="connsiteX24" fmla="*/ 1149532 w 1149967"/>
              <a:gd name="connsiteY24" fmla="*/ 1841863 h 184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49967" h="1841863">
                <a:moveTo>
                  <a:pt x="0" y="0"/>
                </a:moveTo>
                <a:cubicBezTo>
                  <a:pt x="4354" y="169817"/>
                  <a:pt x="960" y="340010"/>
                  <a:pt x="13063" y="509451"/>
                </a:cubicBezTo>
                <a:cubicBezTo>
                  <a:pt x="14182" y="525111"/>
                  <a:pt x="32168" y="534598"/>
                  <a:pt x="39189" y="548640"/>
                </a:cubicBezTo>
                <a:cubicBezTo>
                  <a:pt x="108166" y="686593"/>
                  <a:pt x="-60248" y="419078"/>
                  <a:pt x="104503" y="666206"/>
                </a:cubicBezTo>
                <a:lnTo>
                  <a:pt x="156754" y="744583"/>
                </a:lnTo>
                <a:cubicBezTo>
                  <a:pt x="177426" y="775592"/>
                  <a:pt x="197771" y="807676"/>
                  <a:pt x="222069" y="836023"/>
                </a:cubicBezTo>
                <a:cubicBezTo>
                  <a:pt x="234091" y="850049"/>
                  <a:pt x="249559" y="860913"/>
                  <a:pt x="261257" y="875211"/>
                </a:cubicBezTo>
                <a:cubicBezTo>
                  <a:pt x="288830" y="908911"/>
                  <a:pt x="315481" y="943484"/>
                  <a:pt x="339634" y="979714"/>
                </a:cubicBezTo>
                <a:cubicBezTo>
                  <a:pt x="348343" y="992777"/>
                  <a:pt x="355709" y="1006842"/>
                  <a:pt x="365760" y="1018903"/>
                </a:cubicBezTo>
                <a:cubicBezTo>
                  <a:pt x="377587" y="1033095"/>
                  <a:pt x="391886" y="1045028"/>
                  <a:pt x="404949" y="1058091"/>
                </a:cubicBezTo>
                <a:cubicBezTo>
                  <a:pt x="461664" y="1171525"/>
                  <a:pt x="396122" y="1054207"/>
                  <a:pt x="470263" y="1149531"/>
                </a:cubicBezTo>
                <a:cubicBezTo>
                  <a:pt x="489540" y="1174316"/>
                  <a:pt x="512585" y="1198120"/>
                  <a:pt x="522514" y="1227908"/>
                </a:cubicBezTo>
                <a:cubicBezTo>
                  <a:pt x="531658" y="1255339"/>
                  <a:pt x="538068" y="1286028"/>
                  <a:pt x="561703" y="1306286"/>
                </a:cubicBezTo>
                <a:cubicBezTo>
                  <a:pt x="580980" y="1322809"/>
                  <a:pt x="605246" y="1332411"/>
                  <a:pt x="627017" y="1345474"/>
                </a:cubicBezTo>
                <a:lnTo>
                  <a:pt x="679269" y="1423851"/>
                </a:lnTo>
                <a:cubicBezTo>
                  <a:pt x="687978" y="1436914"/>
                  <a:pt x="692834" y="1453620"/>
                  <a:pt x="705394" y="1463040"/>
                </a:cubicBezTo>
                <a:lnTo>
                  <a:pt x="757646" y="1502228"/>
                </a:lnTo>
                <a:cubicBezTo>
                  <a:pt x="774293" y="1527198"/>
                  <a:pt x="795883" y="1565133"/>
                  <a:pt x="822960" y="1580606"/>
                </a:cubicBezTo>
                <a:cubicBezTo>
                  <a:pt x="838548" y="1589513"/>
                  <a:pt x="857795" y="1589314"/>
                  <a:pt x="875212" y="1593668"/>
                </a:cubicBezTo>
                <a:cubicBezTo>
                  <a:pt x="888275" y="1606731"/>
                  <a:pt x="902574" y="1618665"/>
                  <a:pt x="914400" y="1632857"/>
                </a:cubicBezTo>
                <a:cubicBezTo>
                  <a:pt x="933789" y="1656124"/>
                  <a:pt x="949409" y="1697765"/>
                  <a:pt x="979714" y="1711234"/>
                </a:cubicBezTo>
                <a:cubicBezTo>
                  <a:pt x="1003918" y="1721991"/>
                  <a:pt x="1031966" y="1719943"/>
                  <a:pt x="1058092" y="1724297"/>
                </a:cubicBezTo>
                <a:cubicBezTo>
                  <a:pt x="1071155" y="1733006"/>
                  <a:pt x="1083238" y="1743402"/>
                  <a:pt x="1097280" y="1750423"/>
                </a:cubicBezTo>
                <a:cubicBezTo>
                  <a:pt x="1109596" y="1756581"/>
                  <a:pt x="1126732" y="1753750"/>
                  <a:pt x="1136469" y="1763486"/>
                </a:cubicBezTo>
                <a:cubicBezTo>
                  <a:pt x="1153663" y="1780680"/>
                  <a:pt x="1149532" y="1821528"/>
                  <a:pt x="1149532" y="1841863"/>
                </a:cubicBezTo>
              </a:path>
            </a:pathLst>
          </a:cu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51" name="16 Forma libre"/>
          <p:cNvSpPr/>
          <p:nvPr/>
        </p:nvSpPr>
        <p:spPr>
          <a:xfrm>
            <a:off x="3438239" y="3100574"/>
            <a:ext cx="1866900" cy="1163637"/>
          </a:xfrm>
          <a:custGeom>
            <a:avLst/>
            <a:gdLst>
              <a:gd name="connsiteX0" fmla="*/ 0 w 1867989"/>
              <a:gd name="connsiteY0" fmla="*/ 0 h 1162867"/>
              <a:gd name="connsiteX1" fmla="*/ 78377 w 1867989"/>
              <a:gd name="connsiteY1" fmla="*/ 26126 h 1162867"/>
              <a:gd name="connsiteX2" fmla="*/ 156755 w 1867989"/>
              <a:gd name="connsiteY2" fmla="*/ 91440 h 1162867"/>
              <a:gd name="connsiteX3" fmla="*/ 195943 w 1867989"/>
              <a:gd name="connsiteY3" fmla="*/ 117566 h 1162867"/>
              <a:gd name="connsiteX4" fmla="*/ 326572 w 1867989"/>
              <a:gd name="connsiteY4" fmla="*/ 195943 h 1162867"/>
              <a:gd name="connsiteX5" fmla="*/ 378823 w 1867989"/>
              <a:gd name="connsiteY5" fmla="*/ 235131 h 1162867"/>
              <a:gd name="connsiteX6" fmla="*/ 444137 w 1867989"/>
              <a:gd name="connsiteY6" fmla="*/ 274320 h 1162867"/>
              <a:gd name="connsiteX7" fmla="*/ 522515 w 1867989"/>
              <a:gd name="connsiteY7" fmla="*/ 326571 h 1162867"/>
              <a:gd name="connsiteX8" fmla="*/ 561703 w 1867989"/>
              <a:gd name="connsiteY8" fmla="*/ 352697 h 1162867"/>
              <a:gd name="connsiteX9" fmla="*/ 627017 w 1867989"/>
              <a:gd name="connsiteY9" fmla="*/ 391886 h 1162867"/>
              <a:gd name="connsiteX10" fmla="*/ 757646 w 1867989"/>
              <a:gd name="connsiteY10" fmla="*/ 470263 h 1162867"/>
              <a:gd name="connsiteX11" fmla="*/ 796835 w 1867989"/>
              <a:gd name="connsiteY11" fmla="*/ 509451 h 1162867"/>
              <a:gd name="connsiteX12" fmla="*/ 888275 w 1867989"/>
              <a:gd name="connsiteY12" fmla="*/ 561703 h 1162867"/>
              <a:gd name="connsiteX13" fmla="*/ 901337 w 1867989"/>
              <a:gd name="connsiteY13" fmla="*/ 600891 h 1162867"/>
              <a:gd name="connsiteX14" fmla="*/ 966652 w 1867989"/>
              <a:gd name="connsiteY14" fmla="*/ 679268 h 1162867"/>
              <a:gd name="connsiteX15" fmla="*/ 1018903 w 1867989"/>
              <a:gd name="connsiteY15" fmla="*/ 705394 h 1162867"/>
              <a:gd name="connsiteX16" fmla="*/ 1071155 w 1867989"/>
              <a:gd name="connsiteY16" fmla="*/ 744583 h 1162867"/>
              <a:gd name="connsiteX17" fmla="*/ 1175657 w 1867989"/>
              <a:gd name="connsiteY17" fmla="*/ 796834 h 1162867"/>
              <a:gd name="connsiteX18" fmla="*/ 1214846 w 1867989"/>
              <a:gd name="connsiteY18" fmla="*/ 822960 h 1162867"/>
              <a:gd name="connsiteX19" fmla="*/ 1423852 w 1867989"/>
              <a:gd name="connsiteY19" fmla="*/ 953588 h 1162867"/>
              <a:gd name="connsiteX20" fmla="*/ 1502229 w 1867989"/>
              <a:gd name="connsiteY20" fmla="*/ 966651 h 1162867"/>
              <a:gd name="connsiteX21" fmla="*/ 1606732 w 1867989"/>
              <a:gd name="connsiteY21" fmla="*/ 992777 h 1162867"/>
              <a:gd name="connsiteX22" fmla="*/ 1672046 w 1867989"/>
              <a:gd name="connsiteY22" fmla="*/ 1058091 h 1162867"/>
              <a:gd name="connsiteX23" fmla="*/ 1711235 w 1867989"/>
              <a:gd name="connsiteY23" fmla="*/ 1084217 h 1162867"/>
              <a:gd name="connsiteX24" fmla="*/ 1802675 w 1867989"/>
              <a:gd name="connsiteY24" fmla="*/ 1136468 h 1162867"/>
              <a:gd name="connsiteX25" fmla="*/ 1867989 w 1867989"/>
              <a:gd name="connsiteY25" fmla="*/ 1162594 h 1162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67989" h="1162867">
                <a:moveTo>
                  <a:pt x="0" y="0"/>
                </a:moveTo>
                <a:cubicBezTo>
                  <a:pt x="26126" y="8709"/>
                  <a:pt x="54589" y="12250"/>
                  <a:pt x="78377" y="26126"/>
                </a:cubicBezTo>
                <a:cubicBezTo>
                  <a:pt x="107753" y="43262"/>
                  <a:pt x="129911" y="70561"/>
                  <a:pt x="156755" y="91440"/>
                </a:cubicBezTo>
                <a:cubicBezTo>
                  <a:pt x="169147" y="101079"/>
                  <a:pt x="182572" y="109338"/>
                  <a:pt x="195943" y="117566"/>
                </a:cubicBezTo>
                <a:cubicBezTo>
                  <a:pt x="239190" y="144179"/>
                  <a:pt x="285948" y="165476"/>
                  <a:pt x="326572" y="195943"/>
                </a:cubicBezTo>
                <a:cubicBezTo>
                  <a:pt x="343989" y="209006"/>
                  <a:pt x="360708" y="223054"/>
                  <a:pt x="378823" y="235131"/>
                </a:cubicBezTo>
                <a:cubicBezTo>
                  <a:pt x="399948" y="249215"/>
                  <a:pt x="423825" y="259086"/>
                  <a:pt x="444137" y="274320"/>
                </a:cubicBezTo>
                <a:cubicBezTo>
                  <a:pt x="522416" y="333029"/>
                  <a:pt x="443922" y="300373"/>
                  <a:pt x="522515" y="326571"/>
                </a:cubicBezTo>
                <a:cubicBezTo>
                  <a:pt x="535578" y="335280"/>
                  <a:pt x="548390" y="344376"/>
                  <a:pt x="561703" y="352697"/>
                </a:cubicBezTo>
                <a:cubicBezTo>
                  <a:pt x="583233" y="366154"/>
                  <a:pt x="606217" y="377326"/>
                  <a:pt x="627017" y="391886"/>
                </a:cubicBezTo>
                <a:cubicBezTo>
                  <a:pt x="738515" y="469934"/>
                  <a:pt x="643004" y="424406"/>
                  <a:pt x="757646" y="470263"/>
                </a:cubicBezTo>
                <a:cubicBezTo>
                  <a:pt x="770709" y="483326"/>
                  <a:pt x="782643" y="497624"/>
                  <a:pt x="796835" y="509451"/>
                </a:cubicBezTo>
                <a:cubicBezTo>
                  <a:pt x="824533" y="532533"/>
                  <a:pt x="856330" y="545730"/>
                  <a:pt x="888275" y="561703"/>
                </a:cubicBezTo>
                <a:cubicBezTo>
                  <a:pt x="892629" y="574766"/>
                  <a:pt x="895179" y="588575"/>
                  <a:pt x="901337" y="600891"/>
                </a:cubicBezTo>
                <a:cubicBezTo>
                  <a:pt x="914068" y="626353"/>
                  <a:pt x="944181" y="663217"/>
                  <a:pt x="966652" y="679268"/>
                </a:cubicBezTo>
                <a:cubicBezTo>
                  <a:pt x="982498" y="690586"/>
                  <a:pt x="1002390" y="695073"/>
                  <a:pt x="1018903" y="705394"/>
                </a:cubicBezTo>
                <a:cubicBezTo>
                  <a:pt x="1037365" y="716933"/>
                  <a:pt x="1053738" y="731520"/>
                  <a:pt x="1071155" y="744583"/>
                </a:cubicBezTo>
                <a:cubicBezTo>
                  <a:pt x="1119920" y="817731"/>
                  <a:pt x="1068385" y="761077"/>
                  <a:pt x="1175657" y="796834"/>
                </a:cubicBezTo>
                <a:cubicBezTo>
                  <a:pt x="1190551" y="801799"/>
                  <a:pt x="1202071" y="813835"/>
                  <a:pt x="1214846" y="822960"/>
                </a:cubicBezTo>
                <a:cubicBezTo>
                  <a:pt x="1294712" y="880008"/>
                  <a:pt x="1336326" y="929718"/>
                  <a:pt x="1423852" y="953588"/>
                </a:cubicBezTo>
                <a:cubicBezTo>
                  <a:pt x="1449405" y="960557"/>
                  <a:pt x="1476331" y="961101"/>
                  <a:pt x="1502229" y="966651"/>
                </a:cubicBezTo>
                <a:cubicBezTo>
                  <a:pt x="1537338" y="974175"/>
                  <a:pt x="1606732" y="992777"/>
                  <a:pt x="1606732" y="992777"/>
                </a:cubicBezTo>
                <a:cubicBezTo>
                  <a:pt x="1711237" y="1062449"/>
                  <a:pt x="1584957" y="971003"/>
                  <a:pt x="1672046" y="1058091"/>
                </a:cubicBezTo>
                <a:cubicBezTo>
                  <a:pt x="1683148" y="1069192"/>
                  <a:pt x="1697773" y="1076140"/>
                  <a:pt x="1711235" y="1084217"/>
                </a:cubicBezTo>
                <a:cubicBezTo>
                  <a:pt x="1741338" y="1102278"/>
                  <a:pt x="1772572" y="1118406"/>
                  <a:pt x="1802675" y="1136468"/>
                </a:cubicBezTo>
                <a:cubicBezTo>
                  <a:pt x="1854270" y="1167425"/>
                  <a:pt x="1823301" y="1162594"/>
                  <a:pt x="1867989" y="1162594"/>
                </a:cubicBezTo>
              </a:path>
            </a:pathLst>
          </a:cu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p:sp>
        <p:nvSpPr>
          <p:cNvPr id="52" name="17 Forma libre"/>
          <p:cNvSpPr/>
          <p:nvPr/>
        </p:nvSpPr>
        <p:spPr>
          <a:xfrm>
            <a:off x="4443126" y="1963924"/>
            <a:ext cx="928688" cy="1843087"/>
          </a:xfrm>
          <a:custGeom>
            <a:avLst/>
            <a:gdLst>
              <a:gd name="connsiteX0" fmla="*/ 928458 w 928458"/>
              <a:gd name="connsiteY0" fmla="*/ 0 h 1841863"/>
              <a:gd name="connsiteX1" fmla="*/ 902332 w 928458"/>
              <a:gd name="connsiteY1" fmla="*/ 104503 h 1841863"/>
              <a:gd name="connsiteX2" fmla="*/ 771704 w 928458"/>
              <a:gd name="connsiteY2" fmla="*/ 209006 h 1841863"/>
              <a:gd name="connsiteX3" fmla="*/ 706390 w 928458"/>
              <a:gd name="connsiteY3" fmla="*/ 261257 h 1841863"/>
              <a:gd name="connsiteX4" fmla="*/ 654138 w 928458"/>
              <a:gd name="connsiteY4" fmla="*/ 365760 h 1841863"/>
              <a:gd name="connsiteX5" fmla="*/ 588824 w 928458"/>
              <a:gd name="connsiteY5" fmla="*/ 418012 h 1841863"/>
              <a:gd name="connsiteX6" fmla="*/ 523510 w 928458"/>
              <a:gd name="connsiteY6" fmla="*/ 483326 h 1841863"/>
              <a:gd name="connsiteX7" fmla="*/ 510447 w 928458"/>
              <a:gd name="connsiteY7" fmla="*/ 522515 h 1841863"/>
              <a:gd name="connsiteX8" fmla="*/ 445132 w 928458"/>
              <a:gd name="connsiteY8" fmla="*/ 600892 h 1841863"/>
              <a:gd name="connsiteX9" fmla="*/ 392881 w 928458"/>
              <a:gd name="connsiteY9" fmla="*/ 744583 h 1841863"/>
              <a:gd name="connsiteX10" fmla="*/ 379818 w 928458"/>
              <a:gd name="connsiteY10" fmla="*/ 783772 h 1841863"/>
              <a:gd name="connsiteX11" fmla="*/ 353692 w 928458"/>
              <a:gd name="connsiteY11" fmla="*/ 822960 h 1841863"/>
              <a:gd name="connsiteX12" fmla="*/ 340630 w 928458"/>
              <a:gd name="connsiteY12" fmla="*/ 862149 h 1841863"/>
              <a:gd name="connsiteX13" fmla="*/ 301441 w 928458"/>
              <a:gd name="connsiteY13" fmla="*/ 953589 h 1841863"/>
              <a:gd name="connsiteX14" fmla="*/ 262252 w 928458"/>
              <a:gd name="connsiteY14" fmla="*/ 1397726 h 1841863"/>
              <a:gd name="connsiteX15" fmla="*/ 249190 w 928458"/>
              <a:gd name="connsiteY15" fmla="*/ 1436915 h 1841863"/>
              <a:gd name="connsiteX16" fmla="*/ 210001 w 928458"/>
              <a:gd name="connsiteY16" fmla="*/ 1567543 h 1841863"/>
              <a:gd name="connsiteX17" fmla="*/ 170812 w 928458"/>
              <a:gd name="connsiteY17" fmla="*/ 1619795 h 1841863"/>
              <a:gd name="connsiteX18" fmla="*/ 144687 w 928458"/>
              <a:gd name="connsiteY18" fmla="*/ 1658983 h 1841863"/>
              <a:gd name="connsiteX19" fmla="*/ 105498 w 928458"/>
              <a:gd name="connsiteY19" fmla="*/ 1698172 h 1841863"/>
              <a:gd name="connsiteX20" fmla="*/ 79372 w 928458"/>
              <a:gd name="connsiteY20" fmla="*/ 1737360 h 1841863"/>
              <a:gd name="connsiteX21" fmla="*/ 995 w 928458"/>
              <a:gd name="connsiteY21" fmla="*/ 1828800 h 1841863"/>
              <a:gd name="connsiteX22" fmla="*/ 995 w 928458"/>
              <a:gd name="connsiteY22" fmla="*/ 1841863 h 184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28458" h="1841863">
                <a:moveTo>
                  <a:pt x="928458" y="0"/>
                </a:moveTo>
                <a:cubicBezTo>
                  <a:pt x="927807" y="3253"/>
                  <a:pt x="913044" y="91113"/>
                  <a:pt x="902332" y="104503"/>
                </a:cubicBezTo>
                <a:cubicBezTo>
                  <a:pt x="828749" y="196481"/>
                  <a:pt x="842971" y="185250"/>
                  <a:pt x="771704" y="209006"/>
                </a:cubicBezTo>
                <a:cubicBezTo>
                  <a:pt x="729480" y="335677"/>
                  <a:pt x="802617" y="153002"/>
                  <a:pt x="706390" y="261257"/>
                </a:cubicBezTo>
                <a:cubicBezTo>
                  <a:pt x="680516" y="290366"/>
                  <a:pt x="684550" y="341430"/>
                  <a:pt x="654138" y="365760"/>
                </a:cubicBezTo>
                <a:cubicBezTo>
                  <a:pt x="632367" y="383177"/>
                  <a:pt x="608539" y="398297"/>
                  <a:pt x="588824" y="418012"/>
                </a:cubicBezTo>
                <a:cubicBezTo>
                  <a:pt x="501739" y="505097"/>
                  <a:pt x="628011" y="413657"/>
                  <a:pt x="523510" y="483326"/>
                </a:cubicBezTo>
                <a:cubicBezTo>
                  <a:pt x="519156" y="496389"/>
                  <a:pt x="518085" y="511058"/>
                  <a:pt x="510447" y="522515"/>
                </a:cubicBezTo>
                <a:cubicBezTo>
                  <a:pt x="452667" y="609183"/>
                  <a:pt x="487870" y="515415"/>
                  <a:pt x="445132" y="600892"/>
                </a:cubicBezTo>
                <a:cubicBezTo>
                  <a:pt x="426958" y="637240"/>
                  <a:pt x="405072" y="708010"/>
                  <a:pt x="392881" y="744583"/>
                </a:cubicBezTo>
                <a:cubicBezTo>
                  <a:pt x="388527" y="757646"/>
                  <a:pt x="387456" y="772315"/>
                  <a:pt x="379818" y="783772"/>
                </a:cubicBezTo>
                <a:lnTo>
                  <a:pt x="353692" y="822960"/>
                </a:lnTo>
                <a:cubicBezTo>
                  <a:pt x="349338" y="836023"/>
                  <a:pt x="345744" y="849364"/>
                  <a:pt x="340630" y="862149"/>
                </a:cubicBezTo>
                <a:cubicBezTo>
                  <a:pt x="328314" y="892939"/>
                  <a:pt x="306266" y="920781"/>
                  <a:pt x="301441" y="953589"/>
                </a:cubicBezTo>
                <a:cubicBezTo>
                  <a:pt x="293817" y="1005428"/>
                  <a:pt x="286561" y="1276179"/>
                  <a:pt x="262252" y="1397726"/>
                </a:cubicBezTo>
                <a:cubicBezTo>
                  <a:pt x="259552" y="1411228"/>
                  <a:pt x="252973" y="1423675"/>
                  <a:pt x="249190" y="1436915"/>
                </a:cubicBezTo>
                <a:cubicBezTo>
                  <a:pt x="240841" y="1466137"/>
                  <a:pt x="224328" y="1548441"/>
                  <a:pt x="210001" y="1567543"/>
                </a:cubicBezTo>
                <a:cubicBezTo>
                  <a:pt x="196938" y="1584960"/>
                  <a:pt x="183466" y="1602079"/>
                  <a:pt x="170812" y="1619795"/>
                </a:cubicBezTo>
                <a:cubicBezTo>
                  <a:pt x="161687" y="1632570"/>
                  <a:pt x="154737" y="1646922"/>
                  <a:pt x="144687" y="1658983"/>
                </a:cubicBezTo>
                <a:cubicBezTo>
                  <a:pt x="132860" y="1673175"/>
                  <a:pt x="117325" y="1683980"/>
                  <a:pt x="105498" y="1698172"/>
                </a:cubicBezTo>
                <a:cubicBezTo>
                  <a:pt x="95447" y="1710233"/>
                  <a:pt x="89423" y="1725299"/>
                  <a:pt x="79372" y="1737360"/>
                </a:cubicBezTo>
                <a:cubicBezTo>
                  <a:pt x="31870" y="1794362"/>
                  <a:pt x="42924" y="1758920"/>
                  <a:pt x="995" y="1828800"/>
                </a:cubicBezTo>
                <a:cubicBezTo>
                  <a:pt x="-1245" y="1832534"/>
                  <a:pt x="995" y="1837509"/>
                  <a:pt x="995" y="1841863"/>
                </a:cubicBezTo>
              </a:path>
            </a:pathLst>
          </a:cu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MX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18 Rectángulo"/>
              <p:cNvSpPr>
                <a:spLocks noChangeArrowheads="1"/>
              </p:cNvSpPr>
              <p:nvPr/>
            </p:nvSpPr>
            <p:spPr bwMode="auto">
              <a:xfrm>
                <a:off x="268941" y="4823011"/>
                <a:ext cx="11551023" cy="708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s-MX" altLang="es-MX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altLang="es-MX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MX" altLang="es-MX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s-MX" altLang="es-MX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s-MX" altLang="es-MX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s-MX" altLang="es-MX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MX" altLang="es-MX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s-MX" altLang="es-MX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s-MX" altLang="es-MX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s-MX" altLang="es-MX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…,</m:t>
                    </m:r>
                    <m:sSub>
                      <m:sSubPr>
                        <m:ctrlPr>
                          <a:rPr lang="es-MX" altLang="es-MX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s-MX" altLang="es-MX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s-MX" altLang="es-MX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altLang="es-MX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una </a:t>
                </a:r>
                <a:r>
                  <a:rPr lang="es-MX" altLang="es-MX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partición de S y </a:t>
                </a:r>
                <a14:m>
                  <m:oMath xmlns:m="http://schemas.openxmlformats.org/officeDocument/2006/math">
                    <m:r>
                      <a:rPr lang="es-MX" altLang="es-MX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</m:oMath>
                </a14:m>
                <a:r>
                  <a:rPr lang="es-MX" altLang="es-MX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s-MX" altLang="es-MX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cualquier otro evento definido en S, entonces se cumple que: </a:t>
                </a:r>
              </a:p>
            </p:txBody>
          </p:sp>
        </mc:Choice>
        <mc:Fallback>
          <p:sp>
            <p:nvSpPr>
              <p:cNvPr id="53" name="18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941" y="4823011"/>
                <a:ext cx="11551023" cy="708025"/>
              </a:xfrm>
              <a:prstGeom prst="rect">
                <a:avLst/>
              </a:prstGeom>
              <a:blipFill rotWithShape="0">
                <a:blip r:embed="rId2"/>
                <a:stretch>
                  <a:fillRect l="-528" t="-3448" r="-580" b="-155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19 CuadroTexto"/>
          <p:cNvSpPr txBox="1"/>
          <p:nvPr/>
        </p:nvSpPr>
        <p:spPr>
          <a:xfrm>
            <a:off x="2366676" y="1328924"/>
            <a:ext cx="533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MX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55" name="20 CuadroTexto"/>
          <p:cNvSpPr txBox="1"/>
          <p:nvPr/>
        </p:nvSpPr>
        <p:spPr>
          <a:xfrm>
            <a:off x="2612739" y="2354449"/>
            <a:ext cx="5334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MX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56" name="21 CuadroTexto"/>
          <p:cNvSpPr txBox="1"/>
          <p:nvPr/>
        </p:nvSpPr>
        <p:spPr>
          <a:xfrm>
            <a:off x="2519076" y="3843524"/>
            <a:ext cx="533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MX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57" name="22 CuadroTexto"/>
          <p:cNvSpPr txBox="1"/>
          <p:nvPr/>
        </p:nvSpPr>
        <p:spPr>
          <a:xfrm>
            <a:off x="4119276" y="1328924"/>
            <a:ext cx="533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MX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58" name="23 CuadroTexto"/>
          <p:cNvSpPr txBox="1"/>
          <p:nvPr/>
        </p:nvSpPr>
        <p:spPr>
          <a:xfrm>
            <a:off x="4039901" y="2486211"/>
            <a:ext cx="5334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MX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59" name="24 CuadroTexto"/>
          <p:cNvSpPr txBox="1"/>
          <p:nvPr/>
        </p:nvSpPr>
        <p:spPr>
          <a:xfrm>
            <a:off x="3909726" y="3929249"/>
            <a:ext cx="5334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MX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60" name="25 CuadroTexto"/>
          <p:cNvSpPr txBox="1"/>
          <p:nvPr/>
        </p:nvSpPr>
        <p:spPr>
          <a:xfrm>
            <a:off x="5038439" y="2916424"/>
            <a:ext cx="533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MX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61" name="26 CuadroTexto"/>
          <p:cNvSpPr txBox="1"/>
          <p:nvPr/>
        </p:nvSpPr>
        <p:spPr>
          <a:xfrm>
            <a:off x="6740239" y="1233674"/>
            <a:ext cx="533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MX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62" name="27 CuadroTexto"/>
          <p:cNvSpPr txBox="1"/>
          <p:nvPr/>
        </p:nvSpPr>
        <p:spPr>
          <a:xfrm>
            <a:off x="6254464" y="2211574"/>
            <a:ext cx="5334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MX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63" name="28 CuadroTexto"/>
          <p:cNvSpPr txBox="1">
            <a:spLocks noChangeArrowheads="1"/>
          </p:cNvSpPr>
          <p:nvPr/>
        </p:nvSpPr>
        <p:spPr bwMode="auto">
          <a:xfrm>
            <a:off x="6084601" y="3595874"/>
            <a:ext cx="4714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CL" sz="4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4" name="29 CuadroTexto"/>
          <p:cNvSpPr txBox="1">
            <a:spLocks noChangeArrowheads="1"/>
          </p:cNvSpPr>
          <p:nvPr/>
        </p:nvSpPr>
        <p:spPr bwMode="auto">
          <a:xfrm>
            <a:off x="7708614" y="2538599"/>
            <a:ext cx="4714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CL" sz="4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5" name="30 CuadroTexto"/>
          <p:cNvSpPr txBox="1">
            <a:spLocks noChangeArrowheads="1"/>
          </p:cNvSpPr>
          <p:nvPr/>
        </p:nvSpPr>
        <p:spPr bwMode="auto">
          <a:xfrm>
            <a:off x="9119901" y="1228911"/>
            <a:ext cx="469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MX" altLang="es-CL" sz="48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6" name="31 CuadroTexto"/>
          <p:cNvSpPr txBox="1"/>
          <p:nvPr/>
        </p:nvSpPr>
        <p:spPr>
          <a:xfrm>
            <a:off x="8919876" y="3659374"/>
            <a:ext cx="5334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s-MX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endParaRPr lang="es-MX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1 CuadroTexto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79304" y="5349241"/>
            <a:ext cx="6031091" cy="1329146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algn="ctr">
              <a:defRPr/>
            </a:pPr>
            <a:r>
              <a:rPr lang="es-MX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3093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1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3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E10023"/>
      </a:accent1>
      <a:accent2>
        <a:srgbClr val="8A1E26"/>
      </a:accent2>
      <a:accent3>
        <a:srgbClr val="666666"/>
      </a:accent3>
      <a:accent4>
        <a:srgbClr val="999999"/>
      </a:accent4>
      <a:accent5>
        <a:srgbClr val="C1C1C1"/>
      </a:accent5>
      <a:accent6>
        <a:srgbClr val="FFC6CE"/>
      </a:accent6>
      <a:hlink>
        <a:srgbClr val="434343"/>
      </a:hlink>
      <a:folHlink>
        <a:srgbClr val="0097A7"/>
      </a:folHlink>
    </a:clrScheme>
    <a:fontScheme name="UPAEP fira">
      <a:majorFont>
        <a:latin typeface="Fira Sans Bold"/>
        <a:ea typeface=""/>
        <a:cs typeface=""/>
      </a:majorFont>
      <a:minorFont>
        <a:latin typeface="Fir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2607</TotalTime>
  <Words>138</Words>
  <Application>Microsoft Office PowerPoint</Application>
  <PresentationFormat>Panorámica</PresentationFormat>
  <Paragraphs>57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Arial</vt:lpstr>
      <vt:lpstr>Calibri</vt:lpstr>
      <vt:lpstr>Cambria Math</vt:lpstr>
      <vt:lpstr>Fira Sans</vt:lpstr>
      <vt:lpstr>Fira Sans Bold</vt:lpstr>
      <vt:lpstr>Fira Sans ExtraBold</vt:lpstr>
      <vt:lpstr>Times New Roman</vt:lpstr>
      <vt:lpstr>Wingdings</vt:lpstr>
      <vt:lpstr>Tema de Office</vt:lpstr>
      <vt:lpstr>Estadística Descriptiva e Inferencial</vt:lpstr>
      <vt:lpstr>Axiomas de probabilidad</vt:lpstr>
      <vt:lpstr>Reglas básicas para el cálculo de probabilidades</vt:lpstr>
      <vt:lpstr>Ley de la probabilidad total</vt:lpstr>
      <vt:lpstr>Teorema de Bayes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TERESA GUZMAN SOLER</dc:creator>
  <cp:lastModifiedBy>Luis Irak</cp:lastModifiedBy>
  <cp:revision>123</cp:revision>
  <dcterms:created xsi:type="dcterms:W3CDTF">2020-10-29T20:37:34Z</dcterms:created>
  <dcterms:modified xsi:type="dcterms:W3CDTF">2021-03-04T00:59:57Z</dcterms:modified>
</cp:coreProperties>
</file>