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79" r:id="rId3"/>
    <p:sldId id="304" r:id="rId4"/>
    <p:sldId id="280" r:id="rId5"/>
    <p:sldId id="305" r:id="rId6"/>
    <p:sldId id="306" r:id="rId7"/>
    <p:sldId id="307" r:id="rId8"/>
    <p:sldId id="308" r:id="rId9"/>
    <p:sldId id="309" r:id="rId10"/>
    <p:sldId id="310" r:id="rId11"/>
    <p:sldId id="311" r:id="rId12"/>
    <p:sldId id="264" r:id="rId13"/>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CCFF"/>
    <a:srgbClr val="FFFFCC"/>
    <a:srgbClr val="008000"/>
    <a:srgbClr val="99FF99"/>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6404" autoAdjust="0"/>
  </p:normalViewPr>
  <p:slideViewPr>
    <p:cSldViewPr snapToGrid="0">
      <p:cViewPr varScale="1">
        <p:scale>
          <a:sx n="71" d="100"/>
          <a:sy n="71" d="100"/>
        </p:scale>
        <p:origin x="618" y="6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5" d="100"/>
          <a:sy n="85" d="100"/>
        </p:scale>
        <p:origin x="3804"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dirty="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3855DF-7E96-4A21-9E61-5B20459B23C0}" type="datetimeFigureOut">
              <a:rPr lang="es-MX" smtClean="0"/>
              <a:t>24/02/2021</a:t>
            </a:fld>
            <a:endParaRPr lang="es-MX" dirty="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MX" dirty="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dirty="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25AD57-9716-4DDD-BBA6-11736E0DA2A1}" type="slidenum">
              <a:rPr lang="es-MX" smtClean="0"/>
              <a:t>‹Nº›</a:t>
            </a:fld>
            <a:endParaRPr lang="es-MX" dirty="0"/>
          </a:p>
        </p:txBody>
      </p:sp>
    </p:spTree>
    <p:extLst>
      <p:ext uri="{BB962C8B-B14F-4D97-AF65-F5344CB8AC3E}">
        <p14:creationId xmlns:p14="http://schemas.microsoft.com/office/powerpoint/2010/main" val="33894553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10"/>
          </p:nvPr>
        </p:nvSpPr>
        <p:spPr/>
        <p:txBody>
          <a:bodyPr/>
          <a:lstStyle/>
          <a:p>
            <a:fld id="{3525AD57-9716-4DDD-BBA6-11736E0DA2A1}" type="slidenum">
              <a:rPr lang="es-MX" smtClean="0"/>
              <a:t>1</a:t>
            </a:fld>
            <a:endParaRPr lang="es-MX" dirty="0"/>
          </a:p>
        </p:txBody>
      </p:sp>
    </p:spTree>
    <p:extLst>
      <p:ext uri="{BB962C8B-B14F-4D97-AF65-F5344CB8AC3E}">
        <p14:creationId xmlns:p14="http://schemas.microsoft.com/office/powerpoint/2010/main" val="421333639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9" name="Rectángulo 8"/>
          <p:cNvSpPr/>
          <p:nvPr userDrawn="1"/>
        </p:nvSpPr>
        <p:spPr>
          <a:xfrm>
            <a:off x="0" y="0"/>
            <a:ext cx="12192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2" name="Título 1"/>
          <p:cNvSpPr>
            <a:spLocks noGrp="1"/>
          </p:cNvSpPr>
          <p:nvPr>
            <p:ph type="ctrTitle"/>
          </p:nvPr>
        </p:nvSpPr>
        <p:spPr>
          <a:xfrm>
            <a:off x="858417" y="1704975"/>
            <a:ext cx="7533108" cy="2147888"/>
          </a:xfrm>
        </p:spPr>
        <p:txBody>
          <a:bodyPr anchor="ctr">
            <a:noAutofit/>
          </a:bodyPr>
          <a:lstStyle>
            <a:lvl1pPr algn="l">
              <a:defRPr sz="4400">
                <a:solidFill>
                  <a:schemeClr val="bg1"/>
                </a:solidFill>
              </a:defRPr>
            </a:lvl1pPr>
          </a:lstStyle>
          <a:p>
            <a:r>
              <a:rPr lang="es-ES" dirty="0" smtClean="0"/>
              <a:t>Haga clic para modificar el estilo de título del patrón</a:t>
            </a:r>
            <a:endParaRPr lang="es-MX" dirty="0"/>
          </a:p>
        </p:txBody>
      </p:sp>
      <p:sp>
        <p:nvSpPr>
          <p:cNvPr id="3" name="Subtítulo 2"/>
          <p:cNvSpPr>
            <a:spLocks noGrp="1"/>
          </p:cNvSpPr>
          <p:nvPr>
            <p:ph type="subTitle" idx="1"/>
          </p:nvPr>
        </p:nvSpPr>
        <p:spPr>
          <a:xfrm>
            <a:off x="858416" y="4112419"/>
            <a:ext cx="7533109" cy="859631"/>
          </a:xfrm>
        </p:spPr>
        <p:txBody>
          <a:bodyPr>
            <a:norm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s-MX"/>
          </a:p>
        </p:txBody>
      </p:sp>
      <p:pic>
        <p:nvPicPr>
          <p:cNvPr id="11" name="Imagen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76287" y="671513"/>
            <a:ext cx="2044919" cy="838200"/>
          </a:xfrm>
          <a:prstGeom prst="rect">
            <a:avLst/>
          </a:prstGeom>
        </p:spPr>
      </p:pic>
      <p:pic>
        <p:nvPicPr>
          <p:cNvPr id="12" name="Imagen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000066" y="6029486"/>
            <a:ext cx="3191933" cy="828514"/>
          </a:xfrm>
          <a:prstGeom prst="rect">
            <a:avLst/>
          </a:prstGeom>
        </p:spPr>
      </p:pic>
    </p:spTree>
    <p:extLst>
      <p:ext uri="{BB962C8B-B14F-4D97-AF65-F5344CB8AC3E}">
        <p14:creationId xmlns:p14="http://schemas.microsoft.com/office/powerpoint/2010/main" val="28962594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sp>
        <p:nvSpPr>
          <p:cNvPr id="14" name="Rectángulo 13"/>
          <p:cNvSpPr/>
          <p:nvPr userDrawn="1"/>
        </p:nvSpPr>
        <p:spPr>
          <a:xfrm flipV="1">
            <a:off x="0" y="6105524"/>
            <a:ext cx="12192000" cy="7524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3" name="Marcador de contenido 2"/>
          <p:cNvSpPr>
            <a:spLocks noGrp="1"/>
          </p:cNvSpPr>
          <p:nvPr>
            <p:ph idx="1"/>
          </p:nvPr>
        </p:nvSpPr>
        <p:spPr>
          <a:xfrm>
            <a:off x="1119187" y="1971675"/>
            <a:ext cx="9953626" cy="3943350"/>
          </a:xfrm>
        </p:spPr>
        <p:txBody>
          <a:bodyPr/>
          <a:lstStyle/>
          <a:p>
            <a:pPr lvl="0"/>
            <a:r>
              <a:rPr lang="es-ES" dirty="0" smtClean="0"/>
              <a:t>Editar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s-MX" dirty="0"/>
          </a:p>
        </p:txBody>
      </p:sp>
      <p:sp>
        <p:nvSpPr>
          <p:cNvPr id="10" name="Rectángulo 9"/>
          <p:cNvSpPr/>
          <p:nvPr userDrawn="1"/>
        </p:nvSpPr>
        <p:spPr>
          <a:xfrm>
            <a:off x="1119187" y="1743196"/>
            <a:ext cx="1028700" cy="4571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1" name="Título 1"/>
          <p:cNvSpPr>
            <a:spLocks noGrp="1"/>
          </p:cNvSpPr>
          <p:nvPr>
            <p:ph type="title"/>
          </p:nvPr>
        </p:nvSpPr>
        <p:spPr>
          <a:xfrm>
            <a:off x="1119187" y="740568"/>
            <a:ext cx="9953625" cy="959407"/>
          </a:xfrm>
        </p:spPr>
        <p:txBody>
          <a:bodyPr anchor="t">
            <a:normAutofit/>
          </a:bodyPr>
          <a:lstStyle>
            <a:lvl1pPr>
              <a:defRPr sz="3200"/>
            </a:lvl1pPr>
          </a:lstStyle>
          <a:p>
            <a:r>
              <a:rPr lang="es-ES" dirty="0" smtClean="0"/>
              <a:t>Haga clic para modificar el estilo de título del patrón</a:t>
            </a:r>
            <a:endParaRPr lang="es-MX" dirty="0"/>
          </a:p>
        </p:txBody>
      </p:sp>
      <p:pic>
        <p:nvPicPr>
          <p:cNvPr id="12" name="Imagen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428616"/>
            <a:ext cx="685800" cy="685800"/>
          </a:xfrm>
          <a:prstGeom prst="rect">
            <a:avLst/>
          </a:prstGeom>
        </p:spPr>
      </p:pic>
      <p:pic>
        <p:nvPicPr>
          <p:cNvPr id="15" name="Imagen 1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200230" y="6383867"/>
            <a:ext cx="2537470" cy="194753"/>
          </a:xfrm>
          <a:prstGeom prst="rect">
            <a:avLst/>
          </a:prstGeom>
        </p:spPr>
      </p:pic>
    </p:spTree>
    <p:extLst>
      <p:ext uri="{BB962C8B-B14F-4D97-AF65-F5344CB8AC3E}">
        <p14:creationId xmlns:p14="http://schemas.microsoft.com/office/powerpoint/2010/main" val="288835707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ítulo y objetos">
    <p:spTree>
      <p:nvGrpSpPr>
        <p:cNvPr id="1" name=""/>
        <p:cNvGrpSpPr/>
        <p:nvPr/>
      </p:nvGrpSpPr>
      <p:grpSpPr>
        <a:xfrm>
          <a:off x="0" y="0"/>
          <a:ext cx="0" cy="0"/>
          <a:chOff x="0" y="0"/>
          <a:chExt cx="0" cy="0"/>
        </a:xfrm>
      </p:grpSpPr>
      <p:pic>
        <p:nvPicPr>
          <p:cNvPr id="10" name="Imagen 9"/>
          <p:cNvPicPr>
            <a:picLocks noChangeAspect="1"/>
          </p:cNvPicPr>
          <p:nvPr userDrawn="1"/>
        </p:nvPicPr>
        <p:blipFill rotWithShape="1">
          <a:blip r:embed="rId2">
            <a:extLst>
              <a:ext uri="{28A0092B-C50C-407E-A947-70E740481C1C}">
                <a14:useLocalDpi xmlns:a14="http://schemas.microsoft.com/office/drawing/2010/main" val="0"/>
              </a:ext>
            </a:extLst>
          </a:blip>
          <a:srcRect l="34332" t="1" r="22916" b="-21"/>
          <a:stretch/>
        </p:blipFill>
        <p:spPr>
          <a:xfrm>
            <a:off x="7839074" y="-4777"/>
            <a:ext cx="4352925" cy="6110301"/>
          </a:xfrm>
          <a:prstGeom prst="rect">
            <a:avLst/>
          </a:prstGeom>
        </p:spPr>
      </p:pic>
      <p:pic>
        <p:nvPicPr>
          <p:cNvPr id="12" name="Imagen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428616"/>
            <a:ext cx="685800" cy="685800"/>
          </a:xfrm>
          <a:prstGeom prst="rect">
            <a:avLst/>
          </a:prstGeom>
        </p:spPr>
      </p:pic>
      <p:sp>
        <p:nvSpPr>
          <p:cNvPr id="16" name="Marcador de contenido 2"/>
          <p:cNvSpPr>
            <a:spLocks noGrp="1"/>
          </p:cNvSpPr>
          <p:nvPr>
            <p:ph idx="1"/>
          </p:nvPr>
        </p:nvSpPr>
        <p:spPr>
          <a:xfrm>
            <a:off x="1119187" y="1971675"/>
            <a:ext cx="6286501" cy="3943350"/>
          </a:xfrm>
        </p:spPr>
        <p:txBody>
          <a:bodyPr/>
          <a:lstStyle/>
          <a:p>
            <a:pPr lvl="0"/>
            <a:r>
              <a:rPr lang="es-ES" dirty="0" smtClean="0"/>
              <a:t>Editar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s-MX" dirty="0"/>
          </a:p>
        </p:txBody>
      </p:sp>
      <p:sp>
        <p:nvSpPr>
          <p:cNvPr id="17" name="Rectángulo 16"/>
          <p:cNvSpPr/>
          <p:nvPr userDrawn="1"/>
        </p:nvSpPr>
        <p:spPr>
          <a:xfrm>
            <a:off x="1119187" y="1743196"/>
            <a:ext cx="1028700" cy="4571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8" name="Título 1"/>
          <p:cNvSpPr>
            <a:spLocks noGrp="1"/>
          </p:cNvSpPr>
          <p:nvPr>
            <p:ph type="title"/>
          </p:nvPr>
        </p:nvSpPr>
        <p:spPr>
          <a:xfrm>
            <a:off x="1119188" y="740568"/>
            <a:ext cx="6286500" cy="959407"/>
          </a:xfrm>
        </p:spPr>
        <p:txBody>
          <a:bodyPr anchor="t">
            <a:normAutofit/>
          </a:bodyPr>
          <a:lstStyle>
            <a:lvl1pPr>
              <a:defRPr sz="3200"/>
            </a:lvl1pPr>
          </a:lstStyle>
          <a:p>
            <a:r>
              <a:rPr lang="es-ES" dirty="0" smtClean="0"/>
              <a:t>Haga clic para modificar el estilo de título del patrón</a:t>
            </a:r>
            <a:endParaRPr lang="es-MX" dirty="0"/>
          </a:p>
        </p:txBody>
      </p:sp>
      <p:sp>
        <p:nvSpPr>
          <p:cNvPr id="19" name="Rectángulo 18"/>
          <p:cNvSpPr/>
          <p:nvPr userDrawn="1"/>
        </p:nvSpPr>
        <p:spPr>
          <a:xfrm flipV="1">
            <a:off x="0" y="6105524"/>
            <a:ext cx="12192000" cy="7524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pic>
        <p:nvPicPr>
          <p:cNvPr id="9" name="Imagen 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200230" y="6383867"/>
            <a:ext cx="2537470" cy="194753"/>
          </a:xfrm>
          <a:prstGeom prst="rect">
            <a:avLst/>
          </a:prstGeom>
        </p:spPr>
      </p:pic>
    </p:spTree>
    <p:extLst>
      <p:ext uri="{BB962C8B-B14F-4D97-AF65-F5344CB8AC3E}">
        <p14:creationId xmlns:p14="http://schemas.microsoft.com/office/powerpoint/2010/main" val="105077649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ítulo y objetos">
    <p:spTree>
      <p:nvGrpSpPr>
        <p:cNvPr id="1" name=""/>
        <p:cNvGrpSpPr/>
        <p:nvPr/>
      </p:nvGrpSpPr>
      <p:grpSpPr>
        <a:xfrm>
          <a:off x="0" y="0"/>
          <a:ext cx="0" cy="0"/>
          <a:chOff x="0" y="0"/>
          <a:chExt cx="0" cy="0"/>
        </a:xfrm>
      </p:grpSpPr>
      <p:sp>
        <p:nvSpPr>
          <p:cNvPr id="4" name="Rectángulo 3"/>
          <p:cNvSpPr/>
          <p:nvPr userDrawn="1"/>
        </p:nvSpPr>
        <p:spPr>
          <a:xfrm>
            <a:off x="8667750" y="-4776"/>
            <a:ext cx="3524250" cy="68627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pic>
        <p:nvPicPr>
          <p:cNvPr id="12" name="Imagen 11"/>
          <p:cNvPicPr>
            <a:picLocks noChangeAspect="1"/>
          </p:cNvPicPr>
          <p:nvPr userDrawn="1"/>
        </p:nvPicPr>
        <p:blipFill rotWithShape="1">
          <a:blip r:embed="rId2" cstate="print">
            <a:extLst>
              <a:ext uri="{28A0092B-C50C-407E-A947-70E740481C1C}">
                <a14:useLocalDpi xmlns:a14="http://schemas.microsoft.com/office/drawing/2010/main" val="0"/>
              </a:ext>
            </a:extLst>
          </a:blip>
          <a:srcRect l="33837"/>
          <a:stretch/>
        </p:blipFill>
        <p:spPr>
          <a:xfrm>
            <a:off x="7428153" y="1235867"/>
            <a:ext cx="4221892" cy="4254009"/>
          </a:xfrm>
          <a:prstGeom prst="rect">
            <a:avLst/>
          </a:prstGeom>
        </p:spPr>
      </p:pic>
      <p:pic>
        <p:nvPicPr>
          <p:cNvPr id="13" name="Imagen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428616"/>
            <a:ext cx="685800" cy="685800"/>
          </a:xfrm>
          <a:prstGeom prst="rect">
            <a:avLst/>
          </a:prstGeom>
        </p:spPr>
      </p:pic>
      <p:sp>
        <p:nvSpPr>
          <p:cNvPr id="15" name="Marcador de contenido 2"/>
          <p:cNvSpPr>
            <a:spLocks noGrp="1"/>
          </p:cNvSpPr>
          <p:nvPr>
            <p:ph idx="1"/>
          </p:nvPr>
        </p:nvSpPr>
        <p:spPr>
          <a:xfrm>
            <a:off x="1119187" y="1971675"/>
            <a:ext cx="5872163" cy="3943350"/>
          </a:xfrm>
        </p:spPr>
        <p:txBody>
          <a:bodyPr/>
          <a:lstStyle/>
          <a:p>
            <a:pPr lvl="0"/>
            <a:r>
              <a:rPr lang="es-ES" dirty="0" smtClean="0"/>
              <a:t>Editar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s-MX" dirty="0"/>
          </a:p>
        </p:txBody>
      </p:sp>
      <p:sp>
        <p:nvSpPr>
          <p:cNvPr id="16" name="Rectángulo 15"/>
          <p:cNvSpPr/>
          <p:nvPr userDrawn="1"/>
        </p:nvSpPr>
        <p:spPr>
          <a:xfrm>
            <a:off x="1119187" y="1743196"/>
            <a:ext cx="1028700" cy="4571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7" name="Título 1"/>
          <p:cNvSpPr>
            <a:spLocks noGrp="1"/>
          </p:cNvSpPr>
          <p:nvPr>
            <p:ph type="title"/>
          </p:nvPr>
        </p:nvSpPr>
        <p:spPr>
          <a:xfrm>
            <a:off x="1119188" y="740568"/>
            <a:ext cx="5872162" cy="959407"/>
          </a:xfrm>
        </p:spPr>
        <p:txBody>
          <a:bodyPr anchor="t">
            <a:normAutofit/>
          </a:bodyPr>
          <a:lstStyle>
            <a:lvl1pPr>
              <a:defRPr sz="3200"/>
            </a:lvl1pPr>
          </a:lstStyle>
          <a:p>
            <a:r>
              <a:rPr lang="es-ES" dirty="0" smtClean="0"/>
              <a:t>Haga clic para modificar el estilo de título del patrón</a:t>
            </a:r>
            <a:endParaRPr lang="es-MX" dirty="0"/>
          </a:p>
        </p:txBody>
      </p:sp>
      <p:pic>
        <p:nvPicPr>
          <p:cNvPr id="10" name="Imagen 9"/>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200230" y="6383867"/>
            <a:ext cx="2537470" cy="194753"/>
          </a:xfrm>
          <a:prstGeom prst="rect">
            <a:avLst/>
          </a:prstGeom>
        </p:spPr>
      </p:pic>
    </p:spTree>
    <p:extLst>
      <p:ext uri="{BB962C8B-B14F-4D97-AF65-F5344CB8AC3E}">
        <p14:creationId xmlns:p14="http://schemas.microsoft.com/office/powerpoint/2010/main" val="122848109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Título y objetos">
    <p:spTree>
      <p:nvGrpSpPr>
        <p:cNvPr id="1" name=""/>
        <p:cNvGrpSpPr/>
        <p:nvPr/>
      </p:nvGrpSpPr>
      <p:grpSpPr>
        <a:xfrm>
          <a:off x="0" y="0"/>
          <a:ext cx="0" cy="0"/>
          <a:chOff x="0" y="0"/>
          <a:chExt cx="0" cy="0"/>
        </a:xfrm>
      </p:grpSpPr>
      <p:sp>
        <p:nvSpPr>
          <p:cNvPr id="4" name="Rectángulo 3"/>
          <p:cNvSpPr/>
          <p:nvPr userDrawn="1"/>
        </p:nvSpPr>
        <p:spPr>
          <a:xfrm>
            <a:off x="8667750" y="-4776"/>
            <a:ext cx="3524250" cy="68627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pic>
        <p:nvPicPr>
          <p:cNvPr id="11" name="Imagen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428616"/>
            <a:ext cx="685800" cy="685800"/>
          </a:xfrm>
          <a:prstGeom prst="rect">
            <a:avLst/>
          </a:prstGeom>
        </p:spPr>
      </p:pic>
      <p:sp>
        <p:nvSpPr>
          <p:cNvPr id="13" name="Marcador de contenido 2"/>
          <p:cNvSpPr>
            <a:spLocks noGrp="1"/>
          </p:cNvSpPr>
          <p:nvPr>
            <p:ph idx="1"/>
          </p:nvPr>
        </p:nvSpPr>
        <p:spPr>
          <a:xfrm>
            <a:off x="1119187" y="1971674"/>
            <a:ext cx="7072313" cy="3857626"/>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s-ES" dirty="0" smtClean="0"/>
              <a:t>Editar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s-MX" dirty="0"/>
          </a:p>
        </p:txBody>
      </p:sp>
      <p:sp>
        <p:nvSpPr>
          <p:cNvPr id="14" name="Rectángulo 13"/>
          <p:cNvSpPr/>
          <p:nvPr userDrawn="1"/>
        </p:nvSpPr>
        <p:spPr>
          <a:xfrm>
            <a:off x="1119187" y="1743196"/>
            <a:ext cx="1028700" cy="4571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5" name="Título 1"/>
          <p:cNvSpPr>
            <a:spLocks noGrp="1"/>
          </p:cNvSpPr>
          <p:nvPr>
            <p:ph type="title"/>
          </p:nvPr>
        </p:nvSpPr>
        <p:spPr>
          <a:xfrm>
            <a:off x="1119188" y="740568"/>
            <a:ext cx="7072312" cy="959407"/>
          </a:xfrm>
        </p:spPr>
        <p:txBody>
          <a:bodyPr anchor="t">
            <a:normAutofit/>
          </a:bodyPr>
          <a:lstStyle>
            <a:lvl1pPr>
              <a:defRPr sz="3200"/>
            </a:lvl1pPr>
          </a:lstStyle>
          <a:p>
            <a:r>
              <a:rPr lang="es-ES" dirty="0" smtClean="0"/>
              <a:t>Haga clic para modificar el estilo de título del patrón</a:t>
            </a:r>
            <a:endParaRPr lang="es-MX" dirty="0"/>
          </a:p>
        </p:txBody>
      </p:sp>
      <p:sp>
        <p:nvSpPr>
          <p:cNvPr id="17" name="Marcador de contenido 2"/>
          <p:cNvSpPr>
            <a:spLocks noGrp="1"/>
          </p:cNvSpPr>
          <p:nvPr>
            <p:ph idx="12"/>
          </p:nvPr>
        </p:nvSpPr>
        <p:spPr>
          <a:xfrm>
            <a:off x="9010650" y="1971674"/>
            <a:ext cx="2867025" cy="2514601"/>
          </a:xfrm>
        </p:spPr>
        <p:txBody>
          <a:bodyPr anchor="ctr">
            <a:noAutofit/>
          </a:bodyPr>
          <a:lstStyle>
            <a:lvl1pPr marL="0" indent="0">
              <a:buNone/>
              <a:defRPr sz="2400">
                <a:solidFill>
                  <a:schemeClr val="bg1"/>
                </a:solidFill>
              </a:defRPr>
            </a:lvl1pPr>
            <a:lvl2pPr marL="457200" indent="0">
              <a:buNone/>
              <a:defRPr sz="2000">
                <a:solidFill>
                  <a:schemeClr val="bg1"/>
                </a:solidFill>
              </a:defRPr>
            </a:lvl2pPr>
            <a:lvl3pPr marL="914400" indent="0">
              <a:buNone/>
              <a:defRPr sz="1800">
                <a:solidFill>
                  <a:schemeClr val="bg1"/>
                </a:solidFill>
              </a:defRPr>
            </a:lvl3pPr>
            <a:lvl4pPr marL="1371600" indent="0">
              <a:buNone/>
              <a:defRPr sz="1600">
                <a:solidFill>
                  <a:schemeClr val="bg1"/>
                </a:solidFill>
              </a:defRPr>
            </a:lvl4pPr>
            <a:lvl5pPr marL="1828800" indent="0">
              <a:buNone/>
              <a:defRPr sz="1600">
                <a:solidFill>
                  <a:schemeClr val="bg1"/>
                </a:solidFill>
              </a:defRPr>
            </a:lvl5pPr>
          </a:lstStyle>
          <a:p>
            <a:pPr lvl="0"/>
            <a:r>
              <a:rPr lang="es-ES" dirty="0" smtClean="0"/>
              <a:t>Editar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s-MX" dirty="0"/>
          </a:p>
        </p:txBody>
      </p:sp>
      <p:pic>
        <p:nvPicPr>
          <p:cNvPr id="10" name="Imagen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200230" y="6383867"/>
            <a:ext cx="2537470" cy="194753"/>
          </a:xfrm>
          <a:prstGeom prst="rect">
            <a:avLst/>
          </a:prstGeom>
        </p:spPr>
      </p:pic>
    </p:spTree>
    <p:extLst>
      <p:ext uri="{BB962C8B-B14F-4D97-AF65-F5344CB8AC3E}">
        <p14:creationId xmlns:p14="http://schemas.microsoft.com/office/powerpoint/2010/main" val="291787140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Título y objetos">
    <p:spTree>
      <p:nvGrpSpPr>
        <p:cNvPr id="1" name=""/>
        <p:cNvGrpSpPr/>
        <p:nvPr/>
      </p:nvGrpSpPr>
      <p:grpSpPr>
        <a:xfrm>
          <a:off x="0" y="0"/>
          <a:ext cx="0" cy="0"/>
          <a:chOff x="0" y="0"/>
          <a:chExt cx="0" cy="0"/>
        </a:xfrm>
      </p:grpSpPr>
      <p:sp>
        <p:nvSpPr>
          <p:cNvPr id="4" name="Rectángulo 3"/>
          <p:cNvSpPr/>
          <p:nvPr userDrawn="1"/>
        </p:nvSpPr>
        <p:spPr>
          <a:xfrm>
            <a:off x="8667750" y="-4776"/>
            <a:ext cx="3524250" cy="68627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pic>
        <p:nvPicPr>
          <p:cNvPr id="11" name="Imagen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428616"/>
            <a:ext cx="685800" cy="685800"/>
          </a:xfrm>
          <a:prstGeom prst="rect">
            <a:avLst/>
          </a:prstGeom>
        </p:spPr>
      </p:pic>
      <p:sp>
        <p:nvSpPr>
          <p:cNvPr id="13" name="Marcador de contenido 2"/>
          <p:cNvSpPr>
            <a:spLocks noGrp="1"/>
          </p:cNvSpPr>
          <p:nvPr>
            <p:ph idx="1"/>
          </p:nvPr>
        </p:nvSpPr>
        <p:spPr>
          <a:xfrm>
            <a:off x="1119187" y="1971674"/>
            <a:ext cx="7072313" cy="1501775"/>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s-ES" dirty="0" smtClean="0"/>
              <a:t>Editar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s-MX" dirty="0"/>
          </a:p>
        </p:txBody>
      </p:sp>
      <p:sp>
        <p:nvSpPr>
          <p:cNvPr id="14" name="Rectángulo 13"/>
          <p:cNvSpPr/>
          <p:nvPr userDrawn="1"/>
        </p:nvSpPr>
        <p:spPr>
          <a:xfrm>
            <a:off x="1119187" y="1743196"/>
            <a:ext cx="1028700" cy="4571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5" name="Título 1"/>
          <p:cNvSpPr>
            <a:spLocks noGrp="1"/>
          </p:cNvSpPr>
          <p:nvPr>
            <p:ph type="title"/>
          </p:nvPr>
        </p:nvSpPr>
        <p:spPr>
          <a:xfrm>
            <a:off x="1119188" y="740568"/>
            <a:ext cx="7072312" cy="959407"/>
          </a:xfrm>
        </p:spPr>
        <p:txBody>
          <a:bodyPr anchor="t">
            <a:normAutofit/>
          </a:bodyPr>
          <a:lstStyle>
            <a:lvl1pPr>
              <a:defRPr sz="3200"/>
            </a:lvl1pPr>
          </a:lstStyle>
          <a:p>
            <a:r>
              <a:rPr lang="es-ES" dirty="0" smtClean="0"/>
              <a:t>Haga clic para modificar el estilo de título del patrón</a:t>
            </a:r>
            <a:endParaRPr lang="es-MX" dirty="0"/>
          </a:p>
        </p:txBody>
      </p:sp>
      <p:sp>
        <p:nvSpPr>
          <p:cNvPr id="17" name="Marcador de contenido 2"/>
          <p:cNvSpPr>
            <a:spLocks noGrp="1"/>
          </p:cNvSpPr>
          <p:nvPr>
            <p:ph idx="12"/>
          </p:nvPr>
        </p:nvSpPr>
        <p:spPr>
          <a:xfrm>
            <a:off x="9010650" y="1971674"/>
            <a:ext cx="2867025" cy="2514601"/>
          </a:xfrm>
        </p:spPr>
        <p:txBody>
          <a:bodyPr anchor="ctr">
            <a:noAutofit/>
          </a:bodyPr>
          <a:lstStyle>
            <a:lvl1pPr marL="0" indent="0">
              <a:buNone/>
              <a:defRPr sz="2400">
                <a:solidFill>
                  <a:schemeClr val="bg1"/>
                </a:solidFill>
              </a:defRPr>
            </a:lvl1pPr>
            <a:lvl2pPr marL="457200" indent="0">
              <a:buNone/>
              <a:defRPr sz="2000">
                <a:solidFill>
                  <a:schemeClr val="bg1"/>
                </a:solidFill>
              </a:defRPr>
            </a:lvl2pPr>
            <a:lvl3pPr marL="914400" indent="0">
              <a:buNone/>
              <a:defRPr sz="1800">
                <a:solidFill>
                  <a:schemeClr val="bg1"/>
                </a:solidFill>
              </a:defRPr>
            </a:lvl3pPr>
            <a:lvl4pPr marL="1371600" indent="0">
              <a:buNone/>
              <a:defRPr sz="1600">
                <a:solidFill>
                  <a:schemeClr val="bg1"/>
                </a:solidFill>
              </a:defRPr>
            </a:lvl4pPr>
            <a:lvl5pPr marL="1828800" indent="0">
              <a:buNone/>
              <a:defRPr sz="1600">
                <a:solidFill>
                  <a:schemeClr val="bg1"/>
                </a:solidFill>
              </a:defRPr>
            </a:lvl5pPr>
          </a:lstStyle>
          <a:p>
            <a:pPr lvl="0"/>
            <a:r>
              <a:rPr lang="es-ES" dirty="0" smtClean="0"/>
              <a:t>Editar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s-MX" dirty="0"/>
          </a:p>
        </p:txBody>
      </p:sp>
      <p:pic>
        <p:nvPicPr>
          <p:cNvPr id="16" name="Imagen 15"/>
          <p:cNvPicPr>
            <a:picLocks noChangeAspect="1"/>
          </p:cNvPicPr>
          <p:nvPr userDrawn="1"/>
        </p:nvPicPr>
        <p:blipFill rotWithShape="1">
          <a:blip r:embed="rId3" cstate="print">
            <a:extLst>
              <a:ext uri="{28A0092B-C50C-407E-A947-70E740481C1C}">
                <a14:useLocalDpi xmlns:a14="http://schemas.microsoft.com/office/drawing/2010/main" val="0"/>
              </a:ext>
            </a:extLst>
          </a:blip>
          <a:srcRect l="-1" t="18725" r="289" b="37181"/>
          <a:stretch/>
        </p:blipFill>
        <p:spPr>
          <a:xfrm>
            <a:off x="1119186" y="3743325"/>
            <a:ext cx="7072313" cy="2085975"/>
          </a:xfrm>
          <a:prstGeom prst="rect">
            <a:avLst/>
          </a:prstGeom>
        </p:spPr>
      </p:pic>
      <p:pic>
        <p:nvPicPr>
          <p:cNvPr id="10" name="Imagen 9"/>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200230" y="6383867"/>
            <a:ext cx="2537470" cy="194753"/>
          </a:xfrm>
          <a:prstGeom prst="rect">
            <a:avLst/>
          </a:prstGeom>
        </p:spPr>
      </p:pic>
    </p:spTree>
    <p:extLst>
      <p:ext uri="{BB962C8B-B14F-4D97-AF65-F5344CB8AC3E}">
        <p14:creationId xmlns:p14="http://schemas.microsoft.com/office/powerpoint/2010/main" val="297430914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ítulo y objetos">
    <p:spTree>
      <p:nvGrpSpPr>
        <p:cNvPr id="1" name=""/>
        <p:cNvGrpSpPr/>
        <p:nvPr/>
      </p:nvGrpSpPr>
      <p:grpSpPr>
        <a:xfrm>
          <a:off x="0" y="0"/>
          <a:ext cx="0" cy="0"/>
          <a:chOff x="0" y="0"/>
          <a:chExt cx="0" cy="0"/>
        </a:xfrm>
      </p:grpSpPr>
      <p:pic>
        <p:nvPicPr>
          <p:cNvPr id="21" name="Imagen 20"/>
          <p:cNvPicPr>
            <a:picLocks noChangeAspect="1"/>
          </p:cNvPicPr>
          <p:nvPr userDrawn="1"/>
        </p:nvPicPr>
        <p:blipFill rotWithShape="1">
          <a:blip r:embed="rId2">
            <a:extLst>
              <a:ext uri="{28A0092B-C50C-407E-A947-70E740481C1C}">
                <a14:useLocalDpi xmlns:a14="http://schemas.microsoft.com/office/drawing/2010/main" val="0"/>
              </a:ext>
            </a:extLst>
          </a:blip>
          <a:srcRect l="23947" t="1" r="3272" b="-21"/>
          <a:stretch/>
        </p:blipFill>
        <p:spPr>
          <a:xfrm>
            <a:off x="0" y="-4777"/>
            <a:ext cx="7410450" cy="6110301"/>
          </a:xfrm>
          <a:prstGeom prst="rect">
            <a:avLst/>
          </a:prstGeom>
        </p:spPr>
      </p:pic>
      <p:pic>
        <p:nvPicPr>
          <p:cNvPr id="12" name="Imagen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428616"/>
            <a:ext cx="685800" cy="685800"/>
          </a:xfrm>
          <a:prstGeom prst="rect">
            <a:avLst/>
          </a:prstGeom>
        </p:spPr>
      </p:pic>
      <p:sp>
        <p:nvSpPr>
          <p:cNvPr id="16" name="Marcador de contenido 2"/>
          <p:cNvSpPr>
            <a:spLocks noGrp="1"/>
          </p:cNvSpPr>
          <p:nvPr>
            <p:ph idx="1"/>
          </p:nvPr>
        </p:nvSpPr>
        <p:spPr>
          <a:xfrm>
            <a:off x="7839072" y="1971675"/>
            <a:ext cx="4038603" cy="3943350"/>
          </a:xfrm>
        </p:spPr>
        <p:txBody>
          <a:bodyPr/>
          <a:lstStyle/>
          <a:p>
            <a:pPr lvl="0"/>
            <a:r>
              <a:rPr lang="es-ES" dirty="0" smtClean="0"/>
              <a:t>Editar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s-MX" dirty="0"/>
          </a:p>
        </p:txBody>
      </p:sp>
      <p:sp>
        <p:nvSpPr>
          <p:cNvPr id="17" name="Rectángulo 16"/>
          <p:cNvSpPr/>
          <p:nvPr userDrawn="1"/>
        </p:nvSpPr>
        <p:spPr>
          <a:xfrm>
            <a:off x="7839072" y="1743196"/>
            <a:ext cx="1028700" cy="4571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8" name="Título 1"/>
          <p:cNvSpPr>
            <a:spLocks noGrp="1"/>
          </p:cNvSpPr>
          <p:nvPr>
            <p:ph type="title"/>
          </p:nvPr>
        </p:nvSpPr>
        <p:spPr>
          <a:xfrm>
            <a:off x="7839073" y="740568"/>
            <a:ext cx="4038602" cy="959407"/>
          </a:xfrm>
        </p:spPr>
        <p:txBody>
          <a:bodyPr anchor="t">
            <a:normAutofit/>
          </a:bodyPr>
          <a:lstStyle>
            <a:lvl1pPr>
              <a:defRPr sz="3200"/>
            </a:lvl1pPr>
          </a:lstStyle>
          <a:p>
            <a:r>
              <a:rPr lang="es-ES" dirty="0" smtClean="0"/>
              <a:t>Haga clic para modificar el estilo de título del patrón</a:t>
            </a:r>
            <a:endParaRPr lang="es-MX" dirty="0"/>
          </a:p>
        </p:txBody>
      </p:sp>
      <p:sp>
        <p:nvSpPr>
          <p:cNvPr id="19" name="Rectángulo 18"/>
          <p:cNvSpPr/>
          <p:nvPr userDrawn="1"/>
        </p:nvSpPr>
        <p:spPr>
          <a:xfrm flipV="1">
            <a:off x="0" y="6105523"/>
            <a:ext cx="7410450" cy="7524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pic>
        <p:nvPicPr>
          <p:cNvPr id="9" name="Imagen 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200230" y="6383867"/>
            <a:ext cx="2537470" cy="194753"/>
          </a:xfrm>
          <a:prstGeom prst="rect">
            <a:avLst/>
          </a:prstGeom>
        </p:spPr>
      </p:pic>
    </p:spTree>
    <p:extLst>
      <p:ext uri="{BB962C8B-B14F-4D97-AF65-F5344CB8AC3E}">
        <p14:creationId xmlns:p14="http://schemas.microsoft.com/office/powerpoint/2010/main" val="2093821100"/>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1_Diapositiva de título">
    <p:spTree>
      <p:nvGrpSpPr>
        <p:cNvPr id="1" name=""/>
        <p:cNvGrpSpPr/>
        <p:nvPr/>
      </p:nvGrpSpPr>
      <p:grpSpPr>
        <a:xfrm>
          <a:off x="0" y="0"/>
          <a:ext cx="0" cy="0"/>
          <a:chOff x="0" y="0"/>
          <a:chExt cx="0" cy="0"/>
        </a:xfrm>
      </p:grpSpPr>
      <p:sp>
        <p:nvSpPr>
          <p:cNvPr id="9" name="Rectángulo 8"/>
          <p:cNvSpPr/>
          <p:nvPr userDrawn="1"/>
        </p:nvSpPr>
        <p:spPr>
          <a:xfrm>
            <a:off x="0" y="1"/>
            <a:ext cx="12192000" cy="61055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2" name="Título 1"/>
          <p:cNvSpPr>
            <a:spLocks noGrp="1"/>
          </p:cNvSpPr>
          <p:nvPr>
            <p:ph type="ctrTitle" hasCustomPrompt="1"/>
          </p:nvPr>
        </p:nvSpPr>
        <p:spPr>
          <a:xfrm>
            <a:off x="4882146" y="3131344"/>
            <a:ext cx="2427708" cy="676275"/>
          </a:xfrm>
        </p:spPr>
        <p:txBody>
          <a:bodyPr anchor="t">
            <a:noAutofit/>
          </a:bodyPr>
          <a:lstStyle>
            <a:lvl1pPr algn="l">
              <a:defRPr sz="4400" i="1">
                <a:solidFill>
                  <a:schemeClr val="bg1"/>
                </a:solidFill>
                <a:latin typeface="Fira Sans ExtraBold" panose="020B0903050000020004" pitchFamily="34" charset="0"/>
              </a:defRPr>
            </a:lvl1pPr>
          </a:lstStyle>
          <a:p>
            <a:r>
              <a:rPr lang="es-ES" dirty="0" smtClean="0"/>
              <a:t>¡Gracias!</a:t>
            </a:r>
            <a:endParaRPr lang="es-MX" dirty="0"/>
          </a:p>
        </p:txBody>
      </p:sp>
      <p:sp>
        <p:nvSpPr>
          <p:cNvPr id="3" name="Subtítulo 2"/>
          <p:cNvSpPr>
            <a:spLocks noGrp="1"/>
          </p:cNvSpPr>
          <p:nvPr>
            <p:ph type="subTitle" idx="1"/>
          </p:nvPr>
        </p:nvSpPr>
        <p:spPr>
          <a:xfrm>
            <a:off x="3295650" y="4035029"/>
            <a:ext cx="5600700" cy="1445418"/>
          </a:xfrm>
        </p:spPr>
        <p:txBody>
          <a:bodyPr>
            <a:normAutofit/>
          </a:bodyPr>
          <a:lstStyle>
            <a:lvl1pPr marL="0" indent="0" algn="ctr">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s-MX"/>
          </a:p>
        </p:txBody>
      </p:sp>
      <p:pic>
        <p:nvPicPr>
          <p:cNvPr id="6" name="Imagen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200230" y="6383867"/>
            <a:ext cx="2537470" cy="194753"/>
          </a:xfrm>
          <a:prstGeom prst="rect">
            <a:avLst/>
          </a:prstGeom>
        </p:spPr>
      </p:pic>
    </p:spTree>
    <p:extLst>
      <p:ext uri="{BB962C8B-B14F-4D97-AF65-F5344CB8AC3E}">
        <p14:creationId xmlns:p14="http://schemas.microsoft.com/office/powerpoint/2010/main" val="188087424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Diapositiva de título">
    <p:spTree>
      <p:nvGrpSpPr>
        <p:cNvPr id="1" name=""/>
        <p:cNvGrpSpPr/>
        <p:nvPr/>
      </p:nvGrpSpPr>
      <p:grpSpPr>
        <a:xfrm>
          <a:off x="0" y="0"/>
          <a:ext cx="0" cy="0"/>
          <a:chOff x="0" y="0"/>
          <a:chExt cx="0" cy="0"/>
        </a:xfrm>
      </p:grpSpPr>
      <p:sp>
        <p:nvSpPr>
          <p:cNvPr id="9" name="Rectángulo 8"/>
          <p:cNvSpPr/>
          <p:nvPr userDrawn="1"/>
        </p:nvSpPr>
        <p:spPr>
          <a:xfrm>
            <a:off x="0" y="0"/>
            <a:ext cx="12192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pic>
        <p:nvPicPr>
          <p:cNvPr id="6" name="Imagen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289268" y="2688430"/>
            <a:ext cx="3613464" cy="1481137"/>
          </a:xfrm>
          <a:prstGeom prst="rect">
            <a:avLst/>
          </a:prstGeom>
        </p:spPr>
      </p:pic>
    </p:spTree>
    <p:extLst>
      <p:ext uri="{BB962C8B-B14F-4D97-AF65-F5344CB8AC3E}">
        <p14:creationId xmlns:p14="http://schemas.microsoft.com/office/powerpoint/2010/main" val="319880444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MX"/>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B367D6-74BF-4D75-86FC-AACD1D440794}" type="datetimeFigureOut">
              <a:rPr lang="es-MX" smtClean="0"/>
              <a:t>24/02/2021</a:t>
            </a:fld>
            <a:endParaRPr lang="es-MX" dirty="0"/>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dirty="0"/>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24C045-9810-4906-AA8B-D7BCEDB8975A}" type="slidenum">
              <a:rPr lang="es-MX" smtClean="0"/>
              <a:t>‹Nº›</a:t>
            </a:fld>
            <a:endParaRPr lang="es-MX" dirty="0"/>
          </a:p>
        </p:txBody>
      </p:sp>
    </p:spTree>
    <p:extLst>
      <p:ext uri="{BB962C8B-B14F-4D97-AF65-F5344CB8AC3E}">
        <p14:creationId xmlns:p14="http://schemas.microsoft.com/office/powerpoint/2010/main" val="21423416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3" r:id="rId3"/>
    <p:sldLayoutId id="2147483661" r:id="rId4"/>
    <p:sldLayoutId id="2147483662" r:id="rId5"/>
    <p:sldLayoutId id="2147483664" r:id="rId6"/>
    <p:sldLayoutId id="2147483660" r:id="rId7"/>
    <p:sldLayoutId id="2147483665" r:id="rId8"/>
    <p:sldLayoutId id="2147483666" r:id="rId9"/>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05137" y="0"/>
            <a:ext cx="6181725" cy="6858000"/>
          </a:xfrm>
          <a:prstGeom prst="rect">
            <a:avLst/>
          </a:prstGeom>
        </p:spPr>
      </p:pic>
      <p:sp>
        <p:nvSpPr>
          <p:cNvPr id="2" name="Título 1"/>
          <p:cNvSpPr>
            <a:spLocks noGrp="1"/>
          </p:cNvSpPr>
          <p:nvPr>
            <p:ph type="ctrTitle"/>
          </p:nvPr>
        </p:nvSpPr>
        <p:spPr>
          <a:xfrm>
            <a:off x="858417" y="1704975"/>
            <a:ext cx="9979912" cy="2147888"/>
          </a:xfrm>
        </p:spPr>
        <p:txBody>
          <a:bodyPr/>
          <a:lstStyle/>
          <a:p>
            <a:r>
              <a:rPr lang="es-MX" dirty="0" smtClean="0"/>
              <a:t>Estadística Descriptiva e Inferencial</a:t>
            </a:r>
            <a:endParaRPr lang="es-MX" dirty="0"/>
          </a:p>
        </p:txBody>
      </p:sp>
      <p:sp>
        <p:nvSpPr>
          <p:cNvPr id="3" name="Subtítulo 2"/>
          <p:cNvSpPr>
            <a:spLocks noGrp="1"/>
          </p:cNvSpPr>
          <p:nvPr>
            <p:ph type="subTitle" idx="1"/>
          </p:nvPr>
        </p:nvSpPr>
        <p:spPr>
          <a:xfrm>
            <a:off x="858415" y="4112419"/>
            <a:ext cx="11217044" cy="2032887"/>
          </a:xfrm>
        </p:spPr>
        <p:txBody>
          <a:bodyPr>
            <a:normAutofit/>
          </a:bodyPr>
          <a:lstStyle/>
          <a:p>
            <a:r>
              <a:rPr lang="es-MX" sz="3200" dirty="0" smtClean="0"/>
              <a:t>Módulo 3. Teoría de la </a:t>
            </a:r>
            <a:r>
              <a:rPr lang="es-MX" sz="3200" dirty="0" smtClean="0"/>
              <a:t>probabilidad</a:t>
            </a:r>
          </a:p>
          <a:p>
            <a:endParaRPr lang="es-MX" sz="3200" dirty="0"/>
          </a:p>
          <a:p>
            <a:r>
              <a:rPr lang="es-MX" sz="3200" dirty="0" smtClean="0"/>
              <a:t>                 Conceptos básicos</a:t>
            </a:r>
            <a:endParaRPr lang="es-MX" sz="3200" dirty="0"/>
          </a:p>
        </p:txBody>
      </p:sp>
    </p:spTree>
    <p:extLst>
      <p:ext uri="{BB962C8B-B14F-4D97-AF65-F5344CB8AC3E}">
        <p14:creationId xmlns:p14="http://schemas.microsoft.com/office/powerpoint/2010/main" val="41367960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xfrm>
            <a:off x="1011610" y="464737"/>
            <a:ext cx="9953625" cy="959407"/>
          </a:xfrm>
        </p:spPr>
        <p:txBody>
          <a:bodyPr>
            <a:normAutofit/>
          </a:bodyPr>
          <a:lstStyle/>
          <a:p>
            <a:r>
              <a:rPr lang="es-MX" sz="3600" dirty="0" smtClean="0">
                <a:effectLst>
                  <a:outerShdw blurRad="38100" dist="38100" dir="2700000" algn="tl">
                    <a:srgbClr val="000000">
                      <a:alpha val="43137"/>
                    </a:srgbClr>
                  </a:outerShdw>
                </a:effectLst>
              </a:rPr>
              <a:t>Cálculo de la  probabilidad de un evento</a:t>
            </a:r>
            <a:endParaRPr lang="es-MX" sz="3600" u="sng" dirty="0">
              <a:effectLst>
                <a:outerShdw blurRad="38100" dist="38100" dir="2700000" algn="tl">
                  <a:srgbClr val="000000">
                    <a:alpha val="43137"/>
                  </a:srgbClr>
                </a:outerShdw>
              </a:effectLst>
            </a:endParaRPr>
          </a:p>
        </p:txBody>
      </p:sp>
      <p:sp>
        <p:nvSpPr>
          <p:cNvPr id="6" name="Text Box 2"/>
          <p:cNvSpPr txBox="1">
            <a:spLocks noChangeArrowheads="1"/>
          </p:cNvSpPr>
          <p:nvPr/>
        </p:nvSpPr>
        <p:spPr bwMode="auto">
          <a:xfrm>
            <a:off x="58269" y="1253471"/>
            <a:ext cx="11860306" cy="48628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sz="2400">
                <a:solidFill>
                  <a:schemeClr val="tx1"/>
                </a:solidFill>
                <a:latin typeface="Times New Roman" pitchFamily="18" charset="0"/>
              </a:defRPr>
            </a:lvl1pPr>
            <a:lvl2pPr marL="992188" indent="-457200">
              <a:defRPr sz="2400">
                <a:solidFill>
                  <a:schemeClr val="tx1"/>
                </a:solidFill>
                <a:latin typeface="Times New Roman" pitchFamily="18" charset="0"/>
              </a:defRPr>
            </a:lvl2pPr>
            <a:lvl3pPr marL="1360488" indent="-457200">
              <a:defRPr sz="2400">
                <a:solidFill>
                  <a:schemeClr val="tx1"/>
                </a:solidFill>
                <a:latin typeface="Times New Roman" pitchFamily="18" charset="0"/>
              </a:defRPr>
            </a:lvl3pPr>
            <a:lvl4pPr marL="3873500" indent="-457200">
              <a:defRPr sz="2400">
                <a:solidFill>
                  <a:schemeClr val="tx1"/>
                </a:solidFill>
                <a:latin typeface="Times New Roman" pitchFamily="18" charset="0"/>
              </a:defRPr>
            </a:lvl4pPr>
            <a:lvl5pPr marL="4052888" indent="-457200">
              <a:defRPr sz="2400">
                <a:solidFill>
                  <a:schemeClr val="tx1"/>
                </a:solidFill>
                <a:latin typeface="Times New Roman" pitchFamily="18" charset="0"/>
              </a:defRPr>
            </a:lvl5pPr>
            <a:lvl6pPr marL="4510088" indent="-457200" fontAlgn="base">
              <a:spcBef>
                <a:spcPct val="0"/>
              </a:spcBef>
              <a:spcAft>
                <a:spcPct val="0"/>
              </a:spcAft>
              <a:defRPr sz="2400">
                <a:solidFill>
                  <a:schemeClr val="tx1"/>
                </a:solidFill>
                <a:latin typeface="Times New Roman" pitchFamily="18" charset="0"/>
              </a:defRPr>
            </a:lvl6pPr>
            <a:lvl7pPr marL="4967288" indent="-457200" fontAlgn="base">
              <a:spcBef>
                <a:spcPct val="0"/>
              </a:spcBef>
              <a:spcAft>
                <a:spcPct val="0"/>
              </a:spcAft>
              <a:defRPr sz="2400">
                <a:solidFill>
                  <a:schemeClr val="tx1"/>
                </a:solidFill>
                <a:latin typeface="Times New Roman" pitchFamily="18" charset="0"/>
              </a:defRPr>
            </a:lvl7pPr>
            <a:lvl8pPr marL="5424488" indent="-457200" fontAlgn="base">
              <a:spcBef>
                <a:spcPct val="0"/>
              </a:spcBef>
              <a:spcAft>
                <a:spcPct val="0"/>
              </a:spcAft>
              <a:defRPr sz="2400">
                <a:solidFill>
                  <a:schemeClr val="tx1"/>
                </a:solidFill>
                <a:latin typeface="Times New Roman" pitchFamily="18" charset="0"/>
              </a:defRPr>
            </a:lvl8pPr>
            <a:lvl9pPr marL="5881688" indent="-457200" fontAlgn="base">
              <a:spcBef>
                <a:spcPct val="0"/>
              </a:spcBef>
              <a:spcAft>
                <a:spcPct val="0"/>
              </a:spcAft>
              <a:defRPr sz="2400">
                <a:solidFill>
                  <a:schemeClr val="tx1"/>
                </a:solidFill>
                <a:latin typeface="Times New Roman" pitchFamily="18" charset="0"/>
              </a:defRPr>
            </a:lvl9pPr>
          </a:lstStyle>
          <a:p>
            <a:pPr>
              <a:spcBef>
                <a:spcPct val="50000"/>
              </a:spcBef>
              <a:buFontTx/>
              <a:buAutoNum type="arabicPeriod"/>
              <a:defRPr/>
            </a:pPr>
            <a:r>
              <a:rPr lang="es-MX" altLang="es-CL" sz="2800" b="1" dirty="0" smtClean="0">
                <a:effectLst>
                  <a:outerShdw blurRad="38100" dist="38100" dir="2700000" algn="tl">
                    <a:srgbClr val="C0C0C0"/>
                  </a:outerShdw>
                </a:effectLst>
              </a:rPr>
              <a:t>Planteamiento clásico:</a:t>
            </a:r>
          </a:p>
          <a:p>
            <a:pPr>
              <a:spcBef>
                <a:spcPct val="50000"/>
              </a:spcBef>
              <a:buFontTx/>
              <a:buAutoNum type="arabicPeriod"/>
              <a:defRPr/>
            </a:pPr>
            <a:endParaRPr lang="es-MX" altLang="es-CL" sz="2800" b="1" dirty="0" smtClean="0">
              <a:effectLst>
                <a:outerShdw blurRad="38100" dist="38100" dir="2700000" algn="tl">
                  <a:srgbClr val="C0C0C0"/>
                </a:outerShdw>
              </a:effectLst>
            </a:endParaRPr>
          </a:p>
          <a:p>
            <a:pPr>
              <a:spcBef>
                <a:spcPct val="50000"/>
              </a:spcBef>
              <a:buFontTx/>
              <a:buAutoNum type="arabicPeriod"/>
              <a:defRPr/>
            </a:pPr>
            <a:r>
              <a:rPr lang="es-MX" altLang="es-CL" sz="2800" b="1" dirty="0" smtClean="0">
                <a:effectLst>
                  <a:outerShdw blurRad="38100" dist="38100" dir="2700000" algn="tl">
                    <a:srgbClr val="C0C0C0"/>
                  </a:outerShdw>
                </a:effectLst>
              </a:rPr>
              <a:t>Planteamiento de frecuencia relativa</a:t>
            </a:r>
          </a:p>
          <a:p>
            <a:pPr lvl="1">
              <a:spcBef>
                <a:spcPct val="50000"/>
              </a:spcBef>
              <a:buFontTx/>
              <a:buChar char="•"/>
              <a:defRPr/>
            </a:pPr>
            <a:r>
              <a:rPr lang="es-MX" altLang="es-CL" dirty="0" smtClean="0">
                <a:effectLst>
                  <a:outerShdw blurRad="38100" dist="38100" dir="2700000" algn="tl">
                    <a:srgbClr val="C0C0C0"/>
                  </a:outerShdw>
                </a:effectLst>
              </a:rPr>
              <a:t>La frecuencia relativa observada de un evento durante un gran número de intentos.</a:t>
            </a:r>
          </a:p>
          <a:p>
            <a:pPr lvl="1">
              <a:spcBef>
                <a:spcPct val="50000"/>
              </a:spcBef>
              <a:buFontTx/>
              <a:buChar char="•"/>
              <a:defRPr/>
            </a:pPr>
            <a:r>
              <a:rPr lang="es-MX" altLang="es-CL" dirty="0" smtClean="0">
                <a:effectLst>
                  <a:outerShdw blurRad="38100" dist="38100" dir="2700000" algn="tl">
                    <a:srgbClr val="C0C0C0"/>
                  </a:outerShdw>
                </a:effectLst>
              </a:rPr>
              <a:t>La fracción de veces que un evento se presenta a la larga, cuando las condicione son estables.</a:t>
            </a:r>
          </a:p>
          <a:p>
            <a:pPr>
              <a:spcBef>
                <a:spcPct val="50000"/>
              </a:spcBef>
              <a:buFontTx/>
              <a:buAutoNum type="arabicPeriod"/>
              <a:defRPr/>
            </a:pPr>
            <a:r>
              <a:rPr lang="es-MX" altLang="es-CL" sz="2800" b="1" dirty="0" smtClean="0">
                <a:effectLst>
                  <a:outerShdw blurRad="38100" dist="38100" dir="2700000" algn="tl">
                    <a:srgbClr val="C0C0C0"/>
                  </a:outerShdw>
                </a:effectLst>
              </a:rPr>
              <a:t>Planteamiento subjetivo</a:t>
            </a:r>
          </a:p>
          <a:p>
            <a:pPr lvl="1">
              <a:spcBef>
                <a:spcPct val="50000"/>
              </a:spcBef>
              <a:buFontTx/>
              <a:buChar char="•"/>
              <a:defRPr/>
            </a:pPr>
            <a:r>
              <a:rPr lang="es-MX" altLang="es-CL" dirty="0" smtClean="0">
                <a:effectLst>
                  <a:outerShdw blurRad="38100" dist="38100" dir="2700000" algn="tl">
                    <a:srgbClr val="C0C0C0"/>
                  </a:outerShdw>
                </a:effectLst>
              </a:rPr>
              <a:t>La probabilidad subjetiva se define como la probabilidad asignada a un evento por parte de un individuo, basado en la evidencia que se tenga disponible.</a:t>
            </a:r>
            <a:endParaRPr lang="es-ES" altLang="es-CL" dirty="0" smtClean="0">
              <a:effectLst>
                <a:outerShdw blurRad="38100" dist="38100" dir="2700000" algn="tl">
                  <a:srgbClr val="C0C0C0"/>
                </a:outerShdw>
              </a:effectLst>
            </a:endParaRPr>
          </a:p>
        </p:txBody>
      </p:sp>
      <mc:AlternateContent xmlns:mc="http://schemas.openxmlformats.org/markup-compatibility/2006" xmlns:a14="http://schemas.microsoft.com/office/drawing/2010/main">
        <mc:Choice Requires="a14">
          <p:sp>
            <p:nvSpPr>
              <p:cNvPr id="4" name="Rectángulo 3"/>
              <p:cNvSpPr/>
              <p:nvPr/>
            </p:nvSpPr>
            <p:spPr>
              <a:xfrm>
                <a:off x="4351117" y="1228643"/>
                <a:ext cx="2556120" cy="1117678"/>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s-MX" altLang="es-CL" sz="3200" i="1">
                          <a:latin typeface="Cambria Math" panose="02040503050406030204" pitchFamily="18" charset="0"/>
                        </a:rPr>
                        <m:t>𝑃</m:t>
                      </m:r>
                      <m:d>
                        <m:dPr>
                          <m:ctrlPr>
                            <a:rPr lang="es-MX" altLang="es-CL" sz="3200" i="1">
                              <a:latin typeface="Cambria Math" panose="02040503050406030204" pitchFamily="18" charset="0"/>
                            </a:rPr>
                          </m:ctrlPr>
                        </m:dPr>
                        <m:e>
                          <m:r>
                            <a:rPr lang="es-MX" altLang="es-CL" sz="3200" i="1">
                              <a:latin typeface="Cambria Math" panose="02040503050406030204" pitchFamily="18" charset="0"/>
                            </a:rPr>
                            <m:t>𝐴</m:t>
                          </m:r>
                        </m:e>
                      </m:d>
                      <m:r>
                        <a:rPr lang="es-MX" altLang="es-CL" sz="3200" i="1">
                          <a:latin typeface="Cambria Math" panose="02040503050406030204" pitchFamily="18" charset="0"/>
                        </a:rPr>
                        <m:t>= </m:t>
                      </m:r>
                      <m:f>
                        <m:fPr>
                          <m:ctrlPr>
                            <a:rPr lang="es-MX" altLang="es-CL" sz="3200" i="1">
                              <a:latin typeface="Cambria Math" panose="02040503050406030204" pitchFamily="18" charset="0"/>
                            </a:rPr>
                          </m:ctrlPr>
                        </m:fPr>
                        <m:num>
                          <m:r>
                            <a:rPr lang="es-MX" altLang="es-CL" sz="3200" i="1">
                              <a:latin typeface="Cambria Math" panose="02040503050406030204" pitchFamily="18" charset="0"/>
                            </a:rPr>
                            <m:t>𝑛</m:t>
                          </m:r>
                          <m:r>
                            <a:rPr lang="es-MX" altLang="es-CL" sz="3200" i="1">
                              <a:latin typeface="Cambria Math" panose="02040503050406030204" pitchFamily="18" charset="0"/>
                            </a:rPr>
                            <m:t>(</m:t>
                          </m:r>
                          <m:r>
                            <a:rPr lang="es-MX" altLang="es-CL" sz="3200" i="1">
                              <a:latin typeface="Cambria Math" panose="02040503050406030204" pitchFamily="18" charset="0"/>
                            </a:rPr>
                            <m:t>𝐴</m:t>
                          </m:r>
                          <m:r>
                            <a:rPr lang="es-MX" altLang="es-CL" sz="3200" i="1">
                              <a:latin typeface="Cambria Math" panose="02040503050406030204" pitchFamily="18" charset="0"/>
                            </a:rPr>
                            <m:t>)</m:t>
                          </m:r>
                        </m:num>
                        <m:den>
                          <m:r>
                            <a:rPr lang="es-MX" altLang="es-CL" sz="3200" i="1">
                              <a:latin typeface="Cambria Math" panose="02040503050406030204" pitchFamily="18" charset="0"/>
                            </a:rPr>
                            <m:t>𝑛</m:t>
                          </m:r>
                          <m:r>
                            <a:rPr lang="es-MX" altLang="es-CL" sz="3200" i="1">
                              <a:latin typeface="Cambria Math" panose="02040503050406030204" pitchFamily="18" charset="0"/>
                            </a:rPr>
                            <m:t>(</m:t>
                          </m:r>
                          <m:r>
                            <a:rPr lang="es-MX" altLang="es-CL" sz="3200" i="1">
                              <a:latin typeface="Cambria Math" panose="02040503050406030204" pitchFamily="18" charset="0"/>
                            </a:rPr>
                            <m:t>𝑆</m:t>
                          </m:r>
                          <m:r>
                            <a:rPr lang="es-MX" altLang="es-CL" sz="3200" i="1">
                              <a:latin typeface="Cambria Math" panose="02040503050406030204" pitchFamily="18" charset="0"/>
                            </a:rPr>
                            <m:t>)</m:t>
                          </m:r>
                        </m:den>
                      </m:f>
                    </m:oMath>
                  </m:oMathPara>
                </a14:m>
                <a:endParaRPr lang="es-MX" sz="3200" dirty="0"/>
              </a:p>
            </p:txBody>
          </p:sp>
        </mc:Choice>
        <mc:Fallback xmlns="">
          <p:sp>
            <p:nvSpPr>
              <p:cNvPr id="4" name="Rectángulo 3"/>
              <p:cNvSpPr>
                <a:spLocks noRot="1" noChangeAspect="1" noMove="1" noResize="1" noEditPoints="1" noAdjustHandles="1" noChangeArrowheads="1" noChangeShapeType="1" noTextEdit="1"/>
              </p:cNvSpPr>
              <p:nvPr/>
            </p:nvSpPr>
            <p:spPr>
              <a:xfrm>
                <a:off x="4351117" y="1228643"/>
                <a:ext cx="2556120" cy="1117678"/>
              </a:xfrm>
              <a:prstGeom prst="rect">
                <a:avLst/>
              </a:prstGeom>
              <a:blipFill rotWithShape="0">
                <a:blip r:embed="rId2"/>
                <a:stretch>
                  <a:fillRect/>
                </a:stretch>
              </a:blipFill>
            </p:spPr>
            <p:txBody>
              <a:bodyPr/>
              <a:lstStyle/>
              <a:p>
                <a:r>
                  <a:rPr lang="es-MX">
                    <a:noFill/>
                  </a:rPr>
                  <a:t> </a:t>
                </a:r>
              </a:p>
            </p:txBody>
          </p:sp>
        </mc:Fallback>
      </mc:AlternateContent>
    </p:spTree>
    <p:extLst>
      <p:ext uri="{BB962C8B-B14F-4D97-AF65-F5344CB8AC3E}">
        <p14:creationId xmlns:p14="http://schemas.microsoft.com/office/powerpoint/2010/main" val="1530207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3" end="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xfrm>
            <a:off x="1011610" y="464737"/>
            <a:ext cx="9953625" cy="959407"/>
          </a:xfrm>
        </p:spPr>
        <p:txBody>
          <a:bodyPr>
            <a:normAutofit/>
          </a:bodyPr>
          <a:lstStyle/>
          <a:p>
            <a:r>
              <a:rPr lang="es-MX" sz="3600" dirty="0" smtClean="0">
                <a:effectLst>
                  <a:outerShdw blurRad="38100" dist="38100" dir="2700000" algn="tl">
                    <a:srgbClr val="000000">
                      <a:alpha val="43137"/>
                    </a:srgbClr>
                  </a:outerShdw>
                </a:effectLst>
              </a:rPr>
              <a:t>Cálculo de la  probabilidad de un evento</a:t>
            </a:r>
            <a:endParaRPr lang="es-MX" sz="3600" u="sng" dirty="0">
              <a:effectLst>
                <a:outerShdw blurRad="38100" dist="38100" dir="2700000" algn="tl">
                  <a:srgbClr val="000000">
                    <a:alpha val="43137"/>
                  </a:srgbClr>
                </a:outerShdw>
              </a:effectLst>
            </a:endParaRPr>
          </a:p>
        </p:txBody>
      </p:sp>
      <p:sp>
        <p:nvSpPr>
          <p:cNvPr id="2" name="Rectángulo 1"/>
          <p:cNvSpPr/>
          <p:nvPr/>
        </p:nvSpPr>
        <p:spPr>
          <a:xfrm>
            <a:off x="107576" y="1316568"/>
            <a:ext cx="11752730" cy="4832092"/>
          </a:xfrm>
          <a:prstGeom prst="rect">
            <a:avLst/>
          </a:prstGeom>
        </p:spPr>
        <p:txBody>
          <a:bodyPr wrap="square">
            <a:spAutoFit/>
          </a:bodyPr>
          <a:lstStyle/>
          <a:p>
            <a:pPr marL="268288" indent="-268288" algn="just">
              <a:spcBef>
                <a:spcPct val="50000"/>
              </a:spcBef>
              <a:buFontTx/>
              <a:buAutoNum type="arabicPeriod"/>
              <a:defRPr/>
            </a:pPr>
            <a:r>
              <a:rPr lang="es-MX" altLang="es-CL" sz="2200" dirty="0"/>
              <a:t>Considere el experimento del lanzamiento de </a:t>
            </a:r>
            <a:r>
              <a:rPr lang="es-MX" altLang="es-CL" sz="2200" dirty="0" smtClean="0"/>
              <a:t>un dado, </a:t>
            </a:r>
            <a:r>
              <a:rPr lang="es-MX" altLang="es-CL" sz="2200" dirty="0"/>
              <a:t>calcular la probabilidad de obtener </a:t>
            </a:r>
            <a:r>
              <a:rPr lang="es-MX" altLang="es-CL" sz="2200" dirty="0" smtClean="0"/>
              <a:t>un número par en </a:t>
            </a:r>
            <a:r>
              <a:rPr lang="es-MX" altLang="es-CL" sz="2200" dirty="0"/>
              <a:t>un solo lanzamiento utilizando el </a:t>
            </a:r>
            <a:r>
              <a:rPr lang="es-MX" altLang="es-CL" sz="2200" u="sng" dirty="0"/>
              <a:t>planteamiento clásico</a:t>
            </a:r>
            <a:r>
              <a:rPr lang="es-MX" altLang="es-CL" sz="2200" dirty="0"/>
              <a:t>.</a:t>
            </a:r>
          </a:p>
          <a:p>
            <a:pPr marL="268288" indent="-268288" algn="just">
              <a:spcBef>
                <a:spcPct val="50000"/>
              </a:spcBef>
              <a:buFontTx/>
              <a:buAutoNum type="arabicPeriod"/>
              <a:defRPr/>
            </a:pPr>
            <a:r>
              <a:rPr lang="es-MX" altLang="es-CL" sz="2200" dirty="0"/>
              <a:t>Suponga que una compañía de seguros sabe, por la información obtenida de los datos  actuariales registrados, que de los hombres mayores de 40 años, 60 de cada 100,000 morirán en un período de un año. Utilizando el métodos de </a:t>
            </a:r>
            <a:r>
              <a:rPr lang="es-MX" altLang="es-CL" sz="2200" u="sng" dirty="0"/>
              <a:t>frecuencia relativa</a:t>
            </a:r>
            <a:r>
              <a:rPr lang="es-MX" altLang="es-CL" sz="2200" dirty="0"/>
              <a:t> estime la probabilidad de muerte un individuo de ese grupo de edad.</a:t>
            </a:r>
          </a:p>
          <a:p>
            <a:pPr marL="268288" indent="-268288" algn="just">
              <a:spcBef>
                <a:spcPct val="50000"/>
              </a:spcBef>
              <a:buFontTx/>
              <a:buAutoNum type="arabicPeriod"/>
              <a:defRPr/>
            </a:pPr>
            <a:r>
              <a:rPr lang="es-MX" altLang="es-CL" sz="2200" dirty="0"/>
              <a:t>Un juez debe decidir si permite la construcción de una planta nuclear en un lugar donde hay evidencia de que exista una falla geológica. Debe preguntarse a sí mismo </a:t>
            </a:r>
            <a:r>
              <a:rPr lang="es-MX" altLang="es-CL" sz="2200" b="1" dirty="0"/>
              <a:t>¿Cuál es la probabilidad de que ocurra un accidente nuclear grave en este sitio?. </a:t>
            </a:r>
            <a:r>
              <a:rPr lang="es-MX" altLang="es-CL" sz="2200" dirty="0"/>
              <a:t>El hecho de que no exista una frecuencia relativa de la presentación de la evidencia de accidentes anteriores en este sitio, no es suficiente para liberarlo de tomar la decisión. Debe utilizar su mejor </a:t>
            </a:r>
            <a:r>
              <a:rPr lang="es-MX" altLang="es-CL" sz="2200" u="sng" dirty="0"/>
              <a:t>sentido común</a:t>
            </a:r>
            <a:r>
              <a:rPr lang="es-MX" altLang="es-CL" sz="2200" dirty="0"/>
              <a:t> para determinar la probabilidad subjetiva de que suceda un accidente nuclear.</a:t>
            </a:r>
          </a:p>
        </p:txBody>
      </p:sp>
    </p:spTree>
    <p:extLst>
      <p:ext uri="{BB962C8B-B14F-4D97-AF65-F5344CB8AC3E}">
        <p14:creationId xmlns:p14="http://schemas.microsoft.com/office/powerpoint/2010/main" val="2954894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341442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xfrm>
            <a:off x="1011610" y="464737"/>
            <a:ext cx="9953625" cy="959407"/>
          </a:xfrm>
        </p:spPr>
        <p:txBody>
          <a:bodyPr>
            <a:normAutofit/>
          </a:bodyPr>
          <a:lstStyle/>
          <a:p>
            <a:r>
              <a:rPr lang="es-MX" sz="3600" dirty="0" smtClean="0">
                <a:effectLst>
                  <a:outerShdw blurRad="38100" dist="38100" dir="2700000" algn="tl">
                    <a:srgbClr val="000000">
                      <a:alpha val="43137"/>
                    </a:srgbClr>
                  </a:outerShdw>
                </a:effectLst>
              </a:rPr>
              <a:t>Conceptos básicos</a:t>
            </a:r>
            <a:endParaRPr lang="es-MX" sz="3600" dirty="0">
              <a:effectLst>
                <a:outerShdw blurRad="38100" dist="38100" dir="2700000" algn="tl">
                  <a:srgbClr val="000000">
                    <a:alpha val="43137"/>
                  </a:srgbClr>
                </a:outerShdw>
              </a:effectLst>
            </a:endParaRPr>
          </a:p>
        </p:txBody>
      </p:sp>
      <p:sp>
        <p:nvSpPr>
          <p:cNvPr id="9" name="Text Box 13"/>
          <p:cNvSpPr txBox="1">
            <a:spLocks noChangeArrowheads="1"/>
          </p:cNvSpPr>
          <p:nvPr/>
        </p:nvSpPr>
        <p:spPr bwMode="auto">
          <a:xfrm>
            <a:off x="237961" y="2020019"/>
            <a:ext cx="11649238"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just" eaLnBrk="1" hangingPunct="1">
              <a:spcBef>
                <a:spcPct val="50000"/>
              </a:spcBef>
              <a:buNone/>
            </a:pPr>
            <a:r>
              <a:rPr lang="es-MX" altLang="es-CL" sz="3600" dirty="0" smtClean="0">
                <a:effectLst>
                  <a:outerShdw blurRad="38100" dist="38100" dir="2700000" algn="tl">
                    <a:srgbClr val="000000">
                      <a:alpha val="43137"/>
                    </a:srgbClr>
                  </a:outerShdw>
                </a:effectLst>
              </a:rPr>
              <a:t>Experimento: </a:t>
            </a:r>
            <a:r>
              <a:rPr lang="es-MX" altLang="es-CL" sz="3600" dirty="0"/>
              <a:t>Es el proceso mediante el cual se obtiene una observación.</a:t>
            </a:r>
            <a:endParaRPr lang="es-ES" altLang="es-CL" sz="3600" dirty="0">
              <a:effectLst>
                <a:outerShdw blurRad="38100" dist="38100" dir="2700000" algn="tl">
                  <a:srgbClr val="000000">
                    <a:alpha val="43137"/>
                  </a:srgbClr>
                </a:outerShdw>
              </a:effectLst>
            </a:endParaRPr>
          </a:p>
        </p:txBody>
      </p:sp>
      <p:sp>
        <p:nvSpPr>
          <p:cNvPr id="10" name="Text Box 14"/>
          <p:cNvSpPr txBox="1">
            <a:spLocks noChangeArrowheads="1"/>
          </p:cNvSpPr>
          <p:nvPr/>
        </p:nvSpPr>
        <p:spPr bwMode="auto">
          <a:xfrm>
            <a:off x="237961" y="4153385"/>
            <a:ext cx="11649238"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just" eaLnBrk="1" hangingPunct="1">
              <a:spcBef>
                <a:spcPct val="50000"/>
              </a:spcBef>
              <a:buNone/>
            </a:pPr>
            <a:r>
              <a:rPr lang="es-MX" altLang="es-CL" sz="3600" dirty="0" smtClean="0">
                <a:effectLst>
                  <a:outerShdw blurRad="38100" dist="38100" dir="2700000" algn="tl">
                    <a:srgbClr val="000000">
                      <a:alpha val="43137"/>
                    </a:srgbClr>
                  </a:outerShdw>
                </a:effectLst>
              </a:rPr>
              <a:t>Experimento aleatorio: </a:t>
            </a:r>
            <a:r>
              <a:rPr lang="es-MX" altLang="es-CL" sz="3600" dirty="0" smtClean="0"/>
              <a:t>Cuando los resultados del experimento </a:t>
            </a:r>
            <a:r>
              <a:rPr lang="es-MX" altLang="es-CL" sz="3600" dirty="0"/>
              <a:t>no son posibles de predecir antes de su realización y, por lo tanto están sujetos al azar.</a:t>
            </a:r>
            <a:endParaRPr lang="es-MX" altLang="es-CL" sz="3600" dirty="0" smtClean="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2358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xfrm>
            <a:off x="1011610" y="464737"/>
            <a:ext cx="9953625" cy="959407"/>
          </a:xfrm>
        </p:spPr>
        <p:txBody>
          <a:bodyPr>
            <a:normAutofit/>
          </a:bodyPr>
          <a:lstStyle/>
          <a:p>
            <a:r>
              <a:rPr lang="es-MX" sz="3600" dirty="0" smtClean="0">
                <a:effectLst>
                  <a:outerShdw blurRad="38100" dist="38100" dir="2700000" algn="tl">
                    <a:srgbClr val="000000">
                      <a:alpha val="43137"/>
                    </a:srgbClr>
                  </a:outerShdw>
                </a:effectLst>
              </a:rPr>
              <a:t>Conceptos básicos</a:t>
            </a:r>
            <a:endParaRPr lang="es-MX" sz="3600" dirty="0">
              <a:effectLst>
                <a:outerShdw blurRad="38100" dist="38100" dir="2700000" algn="tl">
                  <a:srgbClr val="000000">
                    <a:alpha val="43137"/>
                  </a:srgbClr>
                </a:outerShdw>
              </a:effectLst>
            </a:endParaRPr>
          </a:p>
        </p:txBody>
      </p:sp>
      <p:sp>
        <p:nvSpPr>
          <p:cNvPr id="9" name="Text Box 13"/>
          <p:cNvSpPr txBox="1">
            <a:spLocks noChangeArrowheads="1"/>
          </p:cNvSpPr>
          <p:nvPr/>
        </p:nvSpPr>
        <p:spPr bwMode="auto">
          <a:xfrm>
            <a:off x="237961" y="1845208"/>
            <a:ext cx="11649238" cy="2585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just" eaLnBrk="1" hangingPunct="1">
              <a:spcBef>
                <a:spcPct val="50000"/>
              </a:spcBef>
              <a:buNone/>
            </a:pPr>
            <a:r>
              <a:rPr lang="es-MX" altLang="es-CL" sz="3600" dirty="0" smtClean="0">
                <a:effectLst>
                  <a:outerShdw blurRad="38100" dist="38100" dir="2700000" algn="tl">
                    <a:srgbClr val="000000">
                      <a:alpha val="43137"/>
                    </a:srgbClr>
                  </a:outerShdw>
                </a:effectLst>
              </a:rPr>
              <a:t>Espacio muestral: </a:t>
            </a:r>
            <a:r>
              <a:rPr lang="es-MX" altLang="es-CL" sz="3600" dirty="0"/>
              <a:t>El conjunto integrado por todos los resultados posibles de un experimento. Se identifica o denota con la letra “S”.</a:t>
            </a:r>
            <a:endParaRPr lang="es-ES" altLang="es-CL" sz="3600" dirty="0"/>
          </a:p>
          <a:p>
            <a:pPr algn="just" eaLnBrk="1" hangingPunct="1">
              <a:spcBef>
                <a:spcPct val="50000"/>
              </a:spcBef>
              <a:buNone/>
            </a:pPr>
            <a:endParaRPr lang="es-ES" altLang="es-CL" sz="3600" dirty="0">
              <a:effectLst>
                <a:outerShdw blurRad="38100" dist="38100" dir="2700000" algn="tl">
                  <a:srgbClr val="000000">
                    <a:alpha val="43137"/>
                  </a:srgbClr>
                </a:outerShdw>
              </a:effectLst>
            </a:endParaRPr>
          </a:p>
        </p:txBody>
      </p:sp>
      <p:sp>
        <p:nvSpPr>
          <p:cNvPr id="10" name="Text Box 14"/>
          <p:cNvSpPr txBox="1">
            <a:spLocks noChangeArrowheads="1"/>
          </p:cNvSpPr>
          <p:nvPr/>
        </p:nvSpPr>
        <p:spPr bwMode="auto">
          <a:xfrm>
            <a:off x="237961" y="3884445"/>
            <a:ext cx="11649238"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just" eaLnBrk="1" hangingPunct="1">
              <a:spcBef>
                <a:spcPct val="50000"/>
              </a:spcBef>
              <a:buNone/>
              <a:defRPr/>
            </a:pPr>
            <a:r>
              <a:rPr lang="es-MX" altLang="es-CL" sz="3600" dirty="0" smtClean="0">
                <a:effectLst>
                  <a:outerShdw blurRad="38100" dist="38100" dir="2700000" algn="tl">
                    <a:srgbClr val="000000">
                      <a:alpha val="43137"/>
                    </a:srgbClr>
                  </a:outerShdw>
                </a:effectLst>
              </a:rPr>
              <a:t>Evento: </a:t>
            </a:r>
            <a:r>
              <a:rPr lang="es-MX" altLang="es-CL" sz="3600" dirty="0"/>
              <a:t>Es uno o más de los posibles resultados de un experimento. Cuando un evento consta de un sólo posible resultado recibe el nombre de “eventos simple”, pero si está integrado por dos o más se llama “evento compuesto”.</a:t>
            </a:r>
            <a:endParaRPr lang="es-ES" altLang="es-CL" sz="3600" dirty="0"/>
          </a:p>
        </p:txBody>
      </p:sp>
    </p:spTree>
    <p:extLst>
      <p:ext uri="{BB962C8B-B14F-4D97-AF65-F5344CB8AC3E}">
        <p14:creationId xmlns:p14="http://schemas.microsoft.com/office/powerpoint/2010/main" val="893024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xfrm>
            <a:off x="1011610" y="464737"/>
            <a:ext cx="9953625" cy="959407"/>
          </a:xfrm>
        </p:spPr>
        <p:txBody>
          <a:bodyPr>
            <a:normAutofit/>
          </a:bodyPr>
          <a:lstStyle/>
          <a:p>
            <a:r>
              <a:rPr lang="es-MX" sz="3600" dirty="0" smtClean="0">
                <a:effectLst>
                  <a:outerShdw blurRad="38100" dist="38100" dir="2700000" algn="tl">
                    <a:srgbClr val="000000">
                      <a:alpha val="43137"/>
                    </a:srgbClr>
                  </a:outerShdw>
                </a:effectLst>
              </a:rPr>
              <a:t>Caso 1. Lanzar una moneda al aire</a:t>
            </a:r>
            <a:endParaRPr lang="es-MX" sz="3600" u="sng" dirty="0">
              <a:effectLst>
                <a:outerShdw blurRad="38100" dist="38100" dir="2700000" algn="tl">
                  <a:srgbClr val="000000">
                    <a:alpha val="43137"/>
                  </a:srgbClr>
                </a:outerShdw>
              </a:effectLst>
            </a:endParaRPr>
          </a:p>
        </p:txBody>
      </p:sp>
      <p:sp>
        <p:nvSpPr>
          <p:cNvPr id="2" name="Rectángulo 1"/>
          <p:cNvSpPr/>
          <p:nvPr/>
        </p:nvSpPr>
        <p:spPr>
          <a:xfrm>
            <a:off x="385482" y="1881903"/>
            <a:ext cx="11461377" cy="523220"/>
          </a:xfrm>
          <a:prstGeom prst="rect">
            <a:avLst/>
          </a:prstGeom>
        </p:spPr>
        <p:txBody>
          <a:bodyPr wrap="square">
            <a:spAutoFit/>
          </a:bodyPr>
          <a:lstStyle/>
          <a:p>
            <a:pPr algn="just">
              <a:spcBef>
                <a:spcPct val="50000"/>
              </a:spcBef>
            </a:pPr>
            <a:r>
              <a:rPr lang="es-MX" sz="2800" dirty="0" smtClean="0"/>
              <a:t>1. Define el experimento</a:t>
            </a:r>
            <a:endParaRPr lang="es-ES" sz="2800" dirty="0"/>
          </a:p>
        </p:txBody>
      </p:sp>
      <p:sp>
        <p:nvSpPr>
          <p:cNvPr id="7" name="Rectángulo 6"/>
          <p:cNvSpPr/>
          <p:nvPr/>
        </p:nvSpPr>
        <p:spPr>
          <a:xfrm>
            <a:off x="385481" y="3352115"/>
            <a:ext cx="11461377" cy="523220"/>
          </a:xfrm>
          <a:prstGeom prst="rect">
            <a:avLst/>
          </a:prstGeom>
        </p:spPr>
        <p:txBody>
          <a:bodyPr wrap="square">
            <a:spAutoFit/>
          </a:bodyPr>
          <a:lstStyle/>
          <a:p>
            <a:pPr algn="just">
              <a:spcBef>
                <a:spcPct val="50000"/>
              </a:spcBef>
            </a:pPr>
            <a:r>
              <a:rPr lang="es-MX" sz="2800" dirty="0" smtClean="0"/>
              <a:t>2. Especifica el espacio muestral</a:t>
            </a:r>
            <a:endParaRPr lang="es-ES" sz="2800" dirty="0"/>
          </a:p>
        </p:txBody>
      </p:sp>
      <p:sp>
        <p:nvSpPr>
          <p:cNvPr id="8" name="Rectángulo 7"/>
          <p:cNvSpPr/>
          <p:nvPr/>
        </p:nvSpPr>
        <p:spPr>
          <a:xfrm>
            <a:off x="385480" y="4687857"/>
            <a:ext cx="11461377" cy="523220"/>
          </a:xfrm>
          <a:prstGeom prst="rect">
            <a:avLst/>
          </a:prstGeom>
        </p:spPr>
        <p:txBody>
          <a:bodyPr wrap="square">
            <a:spAutoFit/>
          </a:bodyPr>
          <a:lstStyle/>
          <a:p>
            <a:pPr algn="just">
              <a:spcBef>
                <a:spcPct val="50000"/>
              </a:spcBef>
            </a:pPr>
            <a:r>
              <a:rPr lang="es-MX" sz="2800" dirty="0"/>
              <a:t>3</a:t>
            </a:r>
            <a:r>
              <a:rPr lang="es-MX" sz="2800" dirty="0" smtClean="0"/>
              <a:t>. Indica algunos eventos posibles</a:t>
            </a:r>
            <a:endParaRPr lang="es-ES" sz="2800" dirty="0"/>
          </a:p>
        </p:txBody>
      </p:sp>
    </p:spTree>
    <p:extLst>
      <p:ext uri="{BB962C8B-B14F-4D97-AF65-F5344CB8AC3E}">
        <p14:creationId xmlns:p14="http://schemas.microsoft.com/office/powerpoint/2010/main" val="3056229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xfrm>
            <a:off x="1011610" y="464737"/>
            <a:ext cx="9953625" cy="959407"/>
          </a:xfrm>
        </p:spPr>
        <p:txBody>
          <a:bodyPr>
            <a:normAutofit/>
          </a:bodyPr>
          <a:lstStyle/>
          <a:p>
            <a:r>
              <a:rPr lang="es-MX" sz="3600" dirty="0" smtClean="0">
                <a:effectLst>
                  <a:outerShdw blurRad="38100" dist="38100" dir="2700000" algn="tl">
                    <a:srgbClr val="000000">
                      <a:alpha val="43137"/>
                    </a:srgbClr>
                  </a:outerShdw>
                </a:effectLst>
              </a:rPr>
              <a:t>Caso 2. Lanzar una dado al aire dos veces</a:t>
            </a:r>
            <a:endParaRPr lang="es-MX" sz="3600" u="sng" dirty="0">
              <a:effectLst>
                <a:outerShdw blurRad="38100" dist="38100" dir="2700000" algn="tl">
                  <a:srgbClr val="000000">
                    <a:alpha val="43137"/>
                  </a:srgbClr>
                </a:outerShdw>
              </a:effectLst>
            </a:endParaRPr>
          </a:p>
        </p:txBody>
      </p:sp>
      <p:sp>
        <p:nvSpPr>
          <p:cNvPr id="2" name="Rectángulo 1"/>
          <p:cNvSpPr/>
          <p:nvPr/>
        </p:nvSpPr>
        <p:spPr>
          <a:xfrm>
            <a:off x="385482" y="1881903"/>
            <a:ext cx="11461377" cy="523220"/>
          </a:xfrm>
          <a:prstGeom prst="rect">
            <a:avLst/>
          </a:prstGeom>
        </p:spPr>
        <p:txBody>
          <a:bodyPr wrap="square">
            <a:spAutoFit/>
          </a:bodyPr>
          <a:lstStyle/>
          <a:p>
            <a:pPr algn="just">
              <a:spcBef>
                <a:spcPct val="50000"/>
              </a:spcBef>
            </a:pPr>
            <a:r>
              <a:rPr lang="es-MX" sz="2800" dirty="0" smtClean="0"/>
              <a:t>1. Define el experimento</a:t>
            </a:r>
            <a:endParaRPr lang="es-ES" sz="2800" dirty="0"/>
          </a:p>
        </p:txBody>
      </p:sp>
      <p:sp>
        <p:nvSpPr>
          <p:cNvPr id="7" name="Rectángulo 6"/>
          <p:cNvSpPr/>
          <p:nvPr/>
        </p:nvSpPr>
        <p:spPr>
          <a:xfrm>
            <a:off x="385481" y="3352115"/>
            <a:ext cx="11461377" cy="523220"/>
          </a:xfrm>
          <a:prstGeom prst="rect">
            <a:avLst/>
          </a:prstGeom>
        </p:spPr>
        <p:txBody>
          <a:bodyPr wrap="square">
            <a:spAutoFit/>
          </a:bodyPr>
          <a:lstStyle/>
          <a:p>
            <a:pPr algn="just">
              <a:spcBef>
                <a:spcPct val="50000"/>
              </a:spcBef>
            </a:pPr>
            <a:r>
              <a:rPr lang="es-MX" sz="2800" dirty="0" smtClean="0"/>
              <a:t>2. Especifica el espacio muestral</a:t>
            </a:r>
            <a:endParaRPr lang="es-ES" sz="2800" dirty="0"/>
          </a:p>
        </p:txBody>
      </p:sp>
      <p:sp>
        <p:nvSpPr>
          <p:cNvPr id="8" name="Rectángulo 7"/>
          <p:cNvSpPr/>
          <p:nvPr/>
        </p:nvSpPr>
        <p:spPr>
          <a:xfrm>
            <a:off x="385480" y="4687857"/>
            <a:ext cx="11461377" cy="523220"/>
          </a:xfrm>
          <a:prstGeom prst="rect">
            <a:avLst/>
          </a:prstGeom>
        </p:spPr>
        <p:txBody>
          <a:bodyPr wrap="square">
            <a:spAutoFit/>
          </a:bodyPr>
          <a:lstStyle/>
          <a:p>
            <a:pPr algn="just">
              <a:spcBef>
                <a:spcPct val="50000"/>
              </a:spcBef>
            </a:pPr>
            <a:r>
              <a:rPr lang="es-MX" sz="2800" dirty="0"/>
              <a:t>3</a:t>
            </a:r>
            <a:r>
              <a:rPr lang="es-MX" sz="2800" dirty="0" smtClean="0"/>
              <a:t>. Indica algunos eventos posibles</a:t>
            </a:r>
            <a:endParaRPr lang="es-ES" sz="2800" dirty="0"/>
          </a:p>
        </p:txBody>
      </p:sp>
    </p:spTree>
    <p:extLst>
      <p:ext uri="{BB962C8B-B14F-4D97-AF65-F5344CB8AC3E}">
        <p14:creationId xmlns:p14="http://schemas.microsoft.com/office/powerpoint/2010/main" val="1187960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xfrm>
            <a:off x="175645" y="2933051"/>
            <a:ext cx="3587284" cy="959407"/>
          </a:xfrm>
        </p:spPr>
        <p:txBody>
          <a:bodyPr>
            <a:normAutofit/>
          </a:bodyPr>
          <a:lstStyle/>
          <a:p>
            <a:r>
              <a:rPr lang="es-MX" sz="3600" dirty="0" smtClean="0">
                <a:effectLst>
                  <a:outerShdw blurRad="38100" dist="38100" dir="2700000" algn="tl">
                    <a:srgbClr val="000000">
                      <a:alpha val="43137"/>
                    </a:srgbClr>
                  </a:outerShdw>
                </a:effectLst>
              </a:rPr>
              <a:t>Tipo de eventos</a:t>
            </a:r>
            <a:endParaRPr lang="es-MX" sz="3600" u="sng" dirty="0">
              <a:effectLst>
                <a:outerShdw blurRad="38100" dist="38100" dir="2700000" algn="tl">
                  <a:srgbClr val="000000">
                    <a:alpha val="43137"/>
                  </a:srgbClr>
                </a:outerShdw>
              </a:effectLst>
            </a:endParaRPr>
          </a:p>
        </p:txBody>
      </p:sp>
      <p:sp>
        <p:nvSpPr>
          <p:cNvPr id="6" name="1 Marcador de número de diapositiva"/>
          <p:cNvSpPr txBox="1">
            <a:spLocks/>
          </p:cNvSpPr>
          <p:nvPr/>
        </p:nvSpPr>
        <p:spPr>
          <a:xfrm>
            <a:off x="7992029" y="5818096"/>
            <a:ext cx="1905000" cy="457200"/>
          </a:xfrm>
          <a:prstGeom prst="rect">
            <a:avLst/>
          </a:prstGeom>
          <a:noFill/>
        </p:spPr>
        <p:txBody>
          <a:bodyPr/>
          <a:lstStyle>
            <a:defPPr>
              <a:defRPr lang="es-MX"/>
            </a:defPPr>
            <a:lvl1pPr marL="0" algn="l" defTabSz="914400" rtl="0" eaLnBrk="0" latinLnBrk="0" hangingPunct="0">
              <a:spcBef>
                <a:spcPct val="20000"/>
              </a:spcBef>
              <a:buChar char="•"/>
              <a:defRPr sz="3200" kern="1200">
                <a:solidFill>
                  <a:schemeClr val="tx1"/>
                </a:solidFill>
                <a:latin typeface="Times New Roman" panose="02020603050405020304" pitchFamily="18" charset="0"/>
                <a:ea typeface="+mn-ea"/>
                <a:cs typeface="+mn-cs"/>
              </a:defRPr>
            </a:lvl1pPr>
            <a:lvl2pPr marL="742950" indent="-285750" algn="l" defTabSz="914400" rtl="0" eaLnBrk="0" latinLnBrk="0" hangingPunct="0">
              <a:spcBef>
                <a:spcPct val="20000"/>
              </a:spcBef>
              <a:buChar char="–"/>
              <a:defRPr sz="2800" kern="1200">
                <a:solidFill>
                  <a:schemeClr val="tx1"/>
                </a:solidFill>
                <a:latin typeface="Times New Roman" panose="02020603050405020304" pitchFamily="18" charset="0"/>
                <a:ea typeface="+mn-ea"/>
                <a:cs typeface="+mn-cs"/>
              </a:defRPr>
            </a:lvl2pPr>
            <a:lvl3pPr marL="1143000" indent="-228600" algn="l" defTabSz="914400" rtl="0" eaLnBrk="0" latinLnBrk="0" hangingPunct="0">
              <a:spcBef>
                <a:spcPct val="20000"/>
              </a:spcBef>
              <a:buChar char="•"/>
              <a:defRPr sz="2400" kern="1200">
                <a:solidFill>
                  <a:schemeClr val="tx1"/>
                </a:solidFill>
                <a:latin typeface="Times New Roman" panose="02020603050405020304" pitchFamily="18" charset="0"/>
                <a:ea typeface="+mn-ea"/>
                <a:cs typeface="+mn-cs"/>
              </a:defRPr>
            </a:lvl3pPr>
            <a:lvl4pPr marL="1600200" indent="-228600" algn="l" defTabSz="914400" rtl="0" eaLnBrk="0" latinLnBrk="0" hangingPunct="0">
              <a:spcBef>
                <a:spcPct val="20000"/>
              </a:spcBef>
              <a:buChar char="–"/>
              <a:defRPr sz="2000" kern="1200">
                <a:solidFill>
                  <a:schemeClr val="tx1"/>
                </a:solidFill>
                <a:latin typeface="Times New Roman" panose="02020603050405020304" pitchFamily="18" charset="0"/>
                <a:ea typeface="+mn-ea"/>
                <a:cs typeface="+mn-cs"/>
              </a:defRPr>
            </a:lvl4pPr>
            <a:lvl5pPr marL="2057400" indent="-228600" algn="l" defTabSz="914400" rtl="0" eaLnBrk="0" latinLnBrk="0" hangingPunct="0">
              <a:spcBef>
                <a:spcPct val="20000"/>
              </a:spcBef>
              <a:buChar char="»"/>
              <a:defRPr sz="2000" kern="1200">
                <a:solidFill>
                  <a:schemeClr val="tx1"/>
                </a:solidFill>
                <a:latin typeface="Times New Roman" panose="02020603050405020304" pitchFamily="18" charset="0"/>
                <a:ea typeface="+mn-ea"/>
                <a:cs typeface="+mn-cs"/>
              </a:defRPr>
            </a:lvl5pPr>
            <a:lvl6pPr marL="2514600" indent="-228600" algn="l" defTabSz="914400" rtl="0" eaLnBrk="0" fontAlgn="base" latinLnBrk="0"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6pPr>
            <a:lvl7pPr marL="2971800" indent="-228600" algn="l" defTabSz="914400" rtl="0" eaLnBrk="0" fontAlgn="base" latinLnBrk="0"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7pPr>
            <a:lvl8pPr marL="3429000" indent="-228600" algn="l" defTabSz="914400" rtl="0" eaLnBrk="0" fontAlgn="base" latinLnBrk="0"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8pPr>
            <a:lvl9pPr marL="3886200" indent="-228600" algn="l" defTabSz="914400" rtl="0" eaLnBrk="0" fontAlgn="base" latinLnBrk="0"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9pPr>
          </a:lstStyle>
          <a:p>
            <a:pPr eaLnBrk="1" hangingPunct="1">
              <a:spcBef>
                <a:spcPct val="0"/>
              </a:spcBef>
              <a:buFontTx/>
              <a:buNone/>
            </a:pPr>
            <a:fld id="{ECD32F15-95CF-48EA-8D6E-75C73E43A0AA}" type="slidenum">
              <a:rPr lang="en-US" altLang="es-MX" sz="1400" smtClean="0">
                <a:solidFill>
                  <a:schemeClr val="bg1"/>
                </a:solidFill>
                <a:latin typeface="Arial" panose="020B0604020202020204" pitchFamily="34" charset="0"/>
                <a:cs typeface="Arial" panose="020B0604020202020204" pitchFamily="34" charset="0"/>
              </a:rPr>
              <a:pPr eaLnBrk="1" hangingPunct="1">
                <a:spcBef>
                  <a:spcPct val="0"/>
                </a:spcBef>
                <a:buFontTx/>
                <a:buNone/>
              </a:pPr>
              <a:t>6</a:t>
            </a:fld>
            <a:endParaRPr lang="en-US" altLang="es-MX" sz="1400" dirty="0">
              <a:solidFill>
                <a:schemeClr val="bg1"/>
              </a:solidFill>
              <a:latin typeface="Arial" panose="020B0604020202020204" pitchFamily="34" charset="0"/>
              <a:cs typeface="Arial" panose="020B0604020202020204" pitchFamily="34" charset="0"/>
            </a:endParaRPr>
          </a:p>
        </p:txBody>
      </p:sp>
      <p:sp>
        <p:nvSpPr>
          <p:cNvPr id="9" name="3 Abrir llave"/>
          <p:cNvSpPr/>
          <p:nvPr/>
        </p:nvSpPr>
        <p:spPr>
          <a:xfrm>
            <a:off x="3724829" y="636496"/>
            <a:ext cx="279400" cy="5257800"/>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s-MX" dirty="0"/>
          </a:p>
        </p:txBody>
      </p:sp>
      <p:sp>
        <p:nvSpPr>
          <p:cNvPr id="10" name="4 CuadroTexto"/>
          <p:cNvSpPr txBox="1">
            <a:spLocks noChangeArrowheads="1"/>
          </p:cNvSpPr>
          <p:nvPr/>
        </p:nvSpPr>
        <p:spPr bwMode="auto">
          <a:xfrm>
            <a:off x="4004229" y="665071"/>
            <a:ext cx="6705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marL="358775" indent="-358775"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eaLnBrk="1" hangingPunct="1">
              <a:spcBef>
                <a:spcPct val="0"/>
              </a:spcBef>
            </a:pPr>
            <a:r>
              <a:rPr lang="es-MX" altLang="es-MX" sz="2400" dirty="0">
                <a:solidFill>
                  <a:srgbClr val="000066"/>
                </a:solidFill>
                <a:latin typeface="Arial" panose="020B0604020202020204" pitchFamily="34" charset="0"/>
              </a:rPr>
              <a:t>Colectivamente exhaustivos</a:t>
            </a:r>
            <a:endParaRPr lang="es-MX" altLang="es-MX" sz="2400" dirty="0">
              <a:latin typeface="Arial" panose="020B0604020202020204" pitchFamily="34" charset="0"/>
            </a:endParaRPr>
          </a:p>
        </p:txBody>
      </p:sp>
      <p:sp>
        <p:nvSpPr>
          <p:cNvPr id="11" name="9 CuadroTexto"/>
          <p:cNvSpPr txBox="1">
            <a:spLocks noChangeArrowheads="1"/>
          </p:cNvSpPr>
          <p:nvPr/>
        </p:nvSpPr>
        <p:spPr bwMode="auto">
          <a:xfrm>
            <a:off x="4004229" y="2855821"/>
            <a:ext cx="67056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marL="358775" indent="-358775"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eaLnBrk="1" hangingPunct="1">
              <a:spcBef>
                <a:spcPct val="0"/>
              </a:spcBef>
            </a:pPr>
            <a:r>
              <a:rPr lang="es-MX" altLang="es-MX" sz="2400" dirty="0">
                <a:solidFill>
                  <a:srgbClr val="000066"/>
                </a:solidFill>
                <a:latin typeface="Arial" panose="020B0604020202020204" pitchFamily="34" charset="0"/>
              </a:rPr>
              <a:t>Mutuamente excluyentes</a:t>
            </a:r>
          </a:p>
        </p:txBody>
      </p:sp>
      <p:sp>
        <p:nvSpPr>
          <p:cNvPr id="12" name="11 CuadroTexto"/>
          <p:cNvSpPr txBox="1">
            <a:spLocks noChangeArrowheads="1"/>
          </p:cNvSpPr>
          <p:nvPr/>
        </p:nvSpPr>
        <p:spPr bwMode="auto">
          <a:xfrm>
            <a:off x="4004229" y="4717959"/>
            <a:ext cx="66294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marL="358775" indent="-358775"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eaLnBrk="1" hangingPunct="1">
              <a:spcBef>
                <a:spcPct val="0"/>
              </a:spcBef>
            </a:pPr>
            <a:r>
              <a:rPr lang="es-MX" altLang="es-MX" sz="2400" dirty="0">
                <a:solidFill>
                  <a:srgbClr val="000066"/>
                </a:solidFill>
                <a:latin typeface="Arial" panose="020B0604020202020204" pitchFamily="34" charset="0"/>
              </a:rPr>
              <a:t>Independientes</a:t>
            </a:r>
            <a:endParaRPr lang="es-MX" altLang="es-MX" sz="2400" dirty="0">
              <a:latin typeface="Arial" panose="020B0604020202020204" pitchFamily="34" charset="0"/>
            </a:endParaRPr>
          </a:p>
        </p:txBody>
      </p:sp>
      <p:sp>
        <p:nvSpPr>
          <p:cNvPr id="13" name="1 Rectángulo"/>
          <p:cNvSpPr>
            <a:spLocks noChangeArrowheads="1"/>
          </p:cNvSpPr>
          <p:nvPr/>
        </p:nvSpPr>
        <p:spPr bwMode="auto">
          <a:xfrm>
            <a:off x="4334429" y="1079409"/>
            <a:ext cx="7539324"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eaLnBrk="1" hangingPunct="1">
              <a:spcBef>
                <a:spcPct val="0"/>
              </a:spcBef>
              <a:buFontTx/>
              <a:buNone/>
            </a:pPr>
            <a:r>
              <a:rPr lang="es-MX" altLang="es-MX" sz="2400" dirty="0">
                <a:latin typeface="Arial" panose="020B0604020202020204" pitchFamily="34" charset="0"/>
              </a:rPr>
              <a:t>Dos (o más) eventos (A y B) son colectivamente exhaustivos si consideran todos los elementos de S, es decir, si la unión de estos eventos es todo S.</a:t>
            </a:r>
          </a:p>
        </p:txBody>
      </p:sp>
      <p:sp>
        <p:nvSpPr>
          <p:cNvPr id="14" name="2 Rectángulo"/>
          <p:cNvSpPr>
            <a:spLocks noChangeArrowheads="1"/>
          </p:cNvSpPr>
          <p:nvPr/>
        </p:nvSpPr>
        <p:spPr bwMode="auto">
          <a:xfrm>
            <a:off x="4334429" y="3338421"/>
            <a:ext cx="7539324"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eaLnBrk="1" hangingPunct="1">
              <a:spcBef>
                <a:spcPct val="0"/>
              </a:spcBef>
              <a:buFontTx/>
              <a:buNone/>
            </a:pPr>
            <a:r>
              <a:rPr lang="es-MX" altLang="es-MX" sz="2400" dirty="0">
                <a:latin typeface="Arial" panose="020B0604020202020204" pitchFamily="34" charset="0"/>
              </a:rPr>
              <a:t>Eventos que no pueden ocurrir en forma simultánea, es decir, la intersección de estos eventos es el conjunto vacío.</a:t>
            </a:r>
          </a:p>
        </p:txBody>
      </p:sp>
      <p:sp>
        <p:nvSpPr>
          <p:cNvPr id="15" name="4 Rectángulo"/>
          <p:cNvSpPr>
            <a:spLocks noChangeArrowheads="1"/>
          </p:cNvSpPr>
          <p:nvPr/>
        </p:nvSpPr>
        <p:spPr bwMode="auto">
          <a:xfrm>
            <a:off x="4334429" y="5195796"/>
            <a:ext cx="7539324"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eaLnBrk="1" hangingPunct="1">
              <a:spcBef>
                <a:spcPct val="0"/>
              </a:spcBef>
              <a:buFontTx/>
              <a:buNone/>
            </a:pPr>
            <a:r>
              <a:rPr lang="es-MX" altLang="es-MX" sz="2400" dirty="0">
                <a:latin typeface="Arial" panose="020B0604020202020204" pitchFamily="34" charset="0"/>
              </a:rPr>
              <a:t>Eventos cuya probabilidad no se ve afectada por la ocurrencia o no de otro suceso.</a:t>
            </a:r>
          </a:p>
        </p:txBody>
      </p:sp>
    </p:spTree>
    <p:extLst>
      <p:ext uri="{BB962C8B-B14F-4D97-AF65-F5344CB8AC3E}">
        <p14:creationId xmlns:p14="http://schemas.microsoft.com/office/powerpoint/2010/main" val="3692821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circle(in)">
                                      <p:cBhvr>
                                        <p:cTn id="7" dur="20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circle(in)">
                                      <p:cBhvr>
                                        <p:cTn id="12" dur="20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circle(in)">
                                      <p:cBhvr>
                                        <p:cTn id="17" dur="2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18 Tabla"/>
          <p:cNvGraphicFramePr>
            <a:graphicFrameLocks noGrp="1"/>
          </p:cNvGraphicFramePr>
          <p:nvPr>
            <p:extLst>
              <p:ext uri="{D42A27DB-BD31-4B8C-83A1-F6EECF244321}">
                <p14:modId xmlns:p14="http://schemas.microsoft.com/office/powerpoint/2010/main" val="575263768"/>
              </p:ext>
            </p:extLst>
          </p:nvPr>
        </p:nvGraphicFramePr>
        <p:xfrm>
          <a:off x="218513" y="1802917"/>
          <a:ext cx="11028829" cy="2371144"/>
        </p:xfrm>
        <a:graphic>
          <a:graphicData uri="http://schemas.openxmlformats.org/drawingml/2006/table">
            <a:tbl>
              <a:tblPr/>
              <a:tblGrid>
                <a:gridCol w="3905022"/>
                <a:gridCol w="7123807"/>
              </a:tblGrid>
              <a:tr h="391474">
                <a:tc>
                  <a:txBody>
                    <a:bodyPr/>
                    <a:lstStyle>
                      <a:lvl1pPr eaLnBrk="0" hangingPunct="0">
                        <a:spcBef>
                          <a:spcPct val="20000"/>
                        </a:spcBef>
                        <a:defRPr sz="2800">
                          <a:solidFill>
                            <a:schemeClr val="tx1"/>
                          </a:solidFill>
                          <a:latin typeface="Times New Roman" pitchFamily="18" charset="0"/>
                        </a:defRPr>
                      </a:lvl1pPr>
                      <a:lvl2pPr marL="742950" indent="-285750" eaLnBrk="0" hangingPunct="0">
                        <a:spcBef>
                          <a:spcPct val="20000"/>
                        </a:spcBef>
                        <a:defRPr sz="2400">
                          <a:solidFill>
                            <a:schemeClr val="tx1"/>
                          </a:solidFill>
                          <a:latin typeface="Times New Roman" pitchFamily="18" charset="0"/>
                        </a:defRPr>
                      </a:lvl2pPr>
                      <a:lvl3pPr marL="1143000" indent="-228600" eaLnBrk="0" hangingPunct="0">
                        <a:spcBef>
                          <a:spcPct val="20000"/>
                        </a:spcBef>
                        <a:defRPr sz="2000">
                          <a:solidFill>
                            <a:schemeClr val="tx1"/>
                          </a:solidFill>
                          <a:latin typeface="Times New Roman" pitchFamily="18" charset="0"/>
                        </a:defRPr>
                      </a:lvl3pPr>
                      <a:lvl4pPr marL="1600200" indent="-228600" eaLnBrk="0" hangingPunct="0">
                        <a:spcBef>
                          <a:spcPct val="20000"/>
                        </a:spcBef>
                        <a:defRPr>
                          <a:solidFill>
                            <a:schemeClr val="tx1"/>
                          </a:solidFill>
                          <a:latin typeface="Times New Roman" pitchFamily="18" charset="0"/>
                        </a:defRPr>
                      </a:lvl4pPr>
                      <a:lvl5pPr marL="2057400" indent="-228600" eaLnBrk="0" hangingPunct="0">
                        <a:spcBef>
                          <a:spcPct val="20000"/>
                        </a:spcBef>
                        <a:defRPr>
                          <a:solidFill>
                            <a:schemeClr val="tx1"/>
                          </a:solidFill>
                          <a:latin typeface="Times New Roman" pitchFamily="18" charset="0"/>
                        </a:defRPr>
                      </a:lvl5pPr>
                      <a:lvl6pPr marL="2514600" indent="-228600" eaLnBrk="0" fontAlgn="base" hangingPunct="0">
                        <a:spcBef>
                          <a:spcPct val="20000"/>
                        </a:spcBef>
                        <a:spcAft>
                          <a:spcPct val="0"/>
                        </a:spcAft>
                        <a:defRPr>
                          <a:solidFill>
                            <a:schemeClr val="tx1"/>
                          </a:solidFill>
                          <a:latin typeface="Times New Roman" pitchFamily="18" charset="0"/>
                        </a:defRPr>
                      </a:lvl6pPr>
                      <a:lvl7pPr marL="2971800" indent="-228600" eaLnBrk="0" fontAlgn="base" hangingPunct="0">
                        <a:spcBef>
                          <a:spcPct val="20000"/>
                        </a:spcBef>
                        <a:spcAft>
                          <a:spcPct val="0"/>
                        </a:spcAft>
                        <a:defRPr>
                          <a:solidFill>
                            <a:schemeClr val="tx1"/>
                          </a:solidFill>
                          <a:latin typeface="Times New Roman" pitchFamily="18" charset="0"/>
                        </a:defRPr>
                      </a:lvl7pPr>
                      <a:lvl8pPr marL="3429000" indent="-228600" eaLnBrk="0" fontAlgn="base" hangingPunct="0">
                        <a:spcBef>
                          <a:spcPct val="20000"/>
                        </a:spcBef>
                        <a:spcAft>
                          <a:spcPct val="0"/>
                        </a:spcAft>
                        <a:defRPr>
                          <a:solidFill>
                            <a:schemeClr val="tx1"/>
                          </a:solidFill>
                          <a:latin typeface="Times New Roman" pitchFamily="18" charset="0"/>
                        </a:defRPr>
                      </a:lvl8pPr>
                      <a:lvl9pPr marL="3886200" indent="-228600" eaLnBrk="0" fontAlgn="base" hangingPunct="0">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MX" altLang="es-MX" sz="2400" b="0" i="0" u="none" strike="noStrike" cap="none" normalizeH="0" baseline="0" noProof="0" dirty="0" smtClean="0">
                          <a:ln>
                            <a:noFill/>
                          </a:ln>
                          <a:solidFill>
                            <a:schemeClr val="tx1"/>
                          </a:solidFill>
                          <a:effectLst>
                            <a:outerShdw blurRad="38100" dist="38100" dir="2700000" algn="tl">
                              <a:srgbClr val="000000">
                                <a:alpha val="43137"/>
                              </a:srgbClr>
                            </a:outerShdw>
                          </a:effectLst>
                          <a:latin typeface="Arial" pitchFamily="34" charset="0"/>
                          <a:cs typeface="Arial" pitchFamily="34" charset="0"/>
                        </a:rPr>
                        <a:t>Experimento</a:t>
                      </a:r>
                    </a:p>
                  </a:txBody>
                  <a:tcPr marT="45655" marB="4565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Times New Roman" pitchFamily="18" charset="0"/>
                        </a:defRPr>
                      </a:lvl1pPr>
                      <a:lvl2pPr marL="742950" indent="-285750" eaLnBrk="0" hangingPunct="0">
                        <a:spcBef>
                          <a:spcPct val="20000"/>
                        </a:spcBef>
                        <a:defRPr sz="2400">
                          <a:solidFill>
                            <a:schemeClr val="tx1"/>
                          </a:solidFill>
                          <a:latin typeface="Times New Roman" pitchFamily="18" charset="0"/>
                        </a:defRPr>
                      </a:lvl2pPr>
                      <a:lvl3pPr marL="1143000" indent="-228600" eaLnBrk="0" hangingPunct="0">
                        <a:spcBef>
                          <a:spcPct val="20000"/>
                        </a:spcBef>
                        <a:defRPr sz="2000">
                          <a:solidFill>
                            <a:schemeClr val="tx1"/>
                          </a:solidFill>
                          <a:latin typeface="Times New Roman" pitchFamily="18" charset="0"/>
                        </a:defRPr>
                      </a:lvl3pPr>
                      <a:lvl4pPr marL="1600200" indent="-228600" eaLnBrk="0" hangingPunct="0">
                        <a:spcBef>
                          <a:spcPct val="20000"/>
                        </a:spcBef>
                        <a:defRPr>
                          <a:solidFill>
                            <a:schemeClr val="tx1"/>
                          </a:solidFill>
                          <a:latin typeface="Times New Roman" pitchFamily="18" charset="0"/>
                        </a:defRPr>
                      </a:lvl4pPr>
                      <a:lvl5pPr marL="2057400" indent="-228600" eaLnBrk="0" hangingPunct="0">
                        <a:spcBef>
                          <a:spcPct val="20000"/>
                        </a:spcBef>
                        <a:defRPr>
                          <a:solidFill>
                            <a:schemeClr val="tx1"/>
                          </a:solidFill>
                          <a:latin typeface="Times New Roman" pitchFamily="18" charset="0"/>
                        </a:defRPr>
                      </a:lvl5pPr>
                      <a:lvl6pPr marL="2514600" indent="-228600" eaLnBrk="0" fontAlgn="base" hangingPunct="0">
                        <a:spcBef>
                          <a:spcPct val="20000"/>
                        </a:spcBef>
                        <a:spcAft>
                          <a:spcPct val="0"/>
                        </a:spcAft>
                        <a:defRPr>
                          <a:solidFill>
                            <a:schemeClr val="tx1"/>
                          </a:solidFill>
                          <a:latin typeface="Times New Roman" pitchFamily="18" charset="0"/>
                        </a:defRPr>
                      </a:lvl6pPr>
                      <a:lvl7pPr marL="2971800" indent="-228600" eaLnBrk="0" fontAlgn="base" hangingPunct="0">
                        <a:spcBef>
                          <a:spcPct val="20000"/>
                        </a:spcBef>
                        <a:spcAft>
                          <a:spcPct val="0"/>
                        </a:spcAft>
                        <a:defRPr>
                          <a:solidFill>
                            <a:schemeClr val="tx1"/>
                          </a:solidFill>
                          <a:latin typeface="Times New Roman" pitchFamily="18" charset="0"/>
                        </a:defRPr>
                      </a:lvl7pPr>
                      <a:lvl8pPr marL="3429000" indent="-228600" eaLnBrk="0" fontAlgn="base" hangingPunct="0">
                        <a:spcBef>
                          <a:spcPct val="20000"/>
                        </a:spcBef>
                        <a:spcAft>
                          <a:spcPct val="0"/>
                        </a:spcAft>
                        <a:defRPr>
                          <a:solidFill>
                            <a:schemeClr val="tx1"/>
                          </a:solidFill>
                          <a:latin typeface="Times New Roman" pitchFamily="18" charset="0"/>
                        </a:defRPr>
                      </a:lvl8pPr>
                      <a:lvl9pPr marL="3886200" indent="-228600" eaLnBrk="0" fontAlgn="base" hangingPunct="0">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MX" altLang="es-MX" sz="2400" b="0" i="0" u="none" strike="noStrike" cap="none" normalizeH="0" baseline="0" noProof="0" dirty="0" smtClean="0">
                          <a:ln>
                            <a:noFill/>
                          </a:ln>
                          <a:solidFill>
                            <a:schemeClr val="tx1"/>
                          </a:solidFill>
                          <a:effectLst/>
                          <a:latin typeface="Arial" pitchFamily="34" charset="0"/>
                          <a:cs typeface="Arial" pitchFamily="34" charset="0"/>
                        </a:rPr>
                        <a:t>Lanzar un dado al aire y observar qué cae</a:t>
                      </a:r>
                    </a:p>
                  </a:txBody>
                  <a:tcPr marT="45655" marB="4565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3685">
                <a:tc>
                  <a:txBody>
                    <a:bodyPr/>
                    <a:lstStyle>
                      <a:lvl1pPr eaLnBrk="0" hangingPunct="0">
                        <a:spcBef>
                          <a:spcPct val="20000"/>
                        </a:spcBef>
                        <a:defRPr sz="2800">
                          <a:solidFill>
                            <a:schemeClr val="tx1"/>
                          </a:solidFill>
                          <a:latin typeface="Times New Roman" pitchFamily="18" charset="0"/>
                        </a:defRPr>
                      </a:lvl1pPr>
                      <a:lvl2pPr marL="742950" indent="-285750" eaLnBrk="0" hangingPunct="0">
                        <a:spcBef>
                          <a:spcPct val="20000"/>
                        </a:spcBef>
                        <a:defRPr sz="2400">
                          <a:solidFill>
                            <a:schemeClr val="tx1"/>
                          </a:solidFill>
                          <a:latin typeface="Times New Roman" pitchFamily="18" charset="0"/>
                        </a:defRPr>
                      </a:lvl2pPr>
                      <a:lvl3pPr marL="1143000" indent="-228600" eaLnBrk="0" hangingPunct="0">
                        <a:spcBef>
                          <a:spcPct val="20000"/>
                        </a:spcBef>
                        <a:defRPr sz="2000">
                          <a:solidFill>
                            <a:schemeClr val="tx1"/>
                          </a:solidFill>
                          <a:latin typeface="Times New Roman" pitchFamily="18" charset="0"/>
                        </a:defRPr>
                      </a:lvl3pPr>
                      <a:lvl4pPr marL="1600200" indent="-228600" eaLnBrk="0" hangingPunct="0">
                        <a:spcBef>
                          <a:spcPct val="20000"/>
                        </a:spcBef>
                        <a:defRPr>
                          <a:solidFill>
                            <a:schemeClr val="tx1"/>
                          </a:solidFill>
                          <a:latin typeface="Times New Roman" pitchFamily="18" charset="0"/>
                        </a:defRPr>
                      </a:lvl4pPr>
                      <a:lvl5pPr marL="2057400" indent="-228600" eaLnBrk="0" hangingPunct="0">
                        <a:spcBef>
                          <a:spcPct val="20000"/>
                        </a:spcBef>
                        <a:defRPr>
                          <a:solidFill>
                            <a:schemeClr val="tx1"/>
                          </a:solidFill>
                          <a:latin typeface="Times New Roman" pitchFamily="18" charset="0"/>
                        </a:defRPr>
                      </a:lvl5pPr>
                      <a:lvl6pPr marL="2514600" indent="-228600" eaLnBrk="0" fontAlgn="base" hangingPunct="0">
                        <a:spcBef>
                          <a:spcPct val="20000"/>
                        </a:spcBef>
                        <a:spcAft>
                          <a:spcPct val="0"/>
                        </a:spcAft>
                        <a:defRPr>
                          <a:solidFill>
                            <a:schemeClr val="tx1"/>
                          </a:solidFill>
                          <a:latin typeface="Times New Roman" pitchFamily="18" charset="0"/>
                        </a:defRPr>
                      </a:lvl6pPr>
                      <a:lvl7pPr marL="2971800" indent="-228600" eaLnBrk="0" fontAlgn="base" hangingPunct="0">
                        <a:spcBef>
                          <a:spcPct val="20000"/>
                        </a:spcBef>
                        <a:spcAft>
                          <a:spcPct val="0"/>
                        </a:spcAft>
                        <a:defRPr>
                          <a:solidFill>
                            <a:schemeClr val="tx1"/>
                          </a:solidFill>
                          <a:latin typeface="Times New Roman" pitchFamily="18" charset="0"/>
                        </a:defRPr>
                      </a:lvl7pPr>
                      <a:lvl8pPr marL="3429000" indent="-228600" eaLnBrk="0" fontAlgn="base" hangingPunct="0">
                        <a:spcBef>
                          <a:spcPct val="20000"/>
                        </a:spcBef>
                        <a:spcAft>
                          <a:spcPct val="0"/>
                        </a:spcAft>
                        <a:defRPr>
                          <a:solidFill>
                            <a:schemeClr val="tx1"/>
                          </a:solidFill>
                          <a:latin typeface="Times New Roman" pitchFamily="18" charset="0"/>
                        </a:defRPr>
                      </a:lvl8pPr>
                      <a:lvl9pPr marL="3886200" indent="-228600" eaLnBrk="0" fontAlgn="base" hangingPunct="0">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MX" altLang="es-MX" sz="2400" b="0" i="0" u="none" strike="noStrike" cap="none" normalizeH="0" baseline="0" noProof="0" dirty="0" smtClean="0">
                          <a:ln>
                            <a:noFill/>
                          </a:ln>
                          <a:solidFill>
                            <a:srgbClr val="000000"/>
                          </a:solidFill>
                          <a:effectLst>
                            <a:outerShdw blurRad="38100" dist="38100" dir="2700000" algn="tl">
                              <a:srgbClr val="000000">
                                <a:alpha val="43137"/>
                              </a:srgbClr>
                            </a:outerShdw>
                          </a:effectLst>
                          <a:latin typeface="Arial" pitchFamily="34" charset="0"/>
                          <a:cs typeface="Arial" pitchFamily="34" charset="0"/>
                        </a:rPr>
                        <a:t>Espacio muestral</a:t>
                      </a:r>
                    </a:p>
                  </a:txBody>
                  <a:tcPr marT="45655" marB="4565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Times New Roman" pitchFamily="18" charset="0"/>
                        </a:defRPr>
                      </a:lvl1pPr>
                      <a:lvl2pPr marL="742950" indent="-285750" eaLnBrk="0" hangingPunct="0">
                        <a:spcBef>
                          <a:spcPct val="20000"/>
                        </a:spcBef>
                        <a:defRPr sz="2400">
                          <a:solidFill>
                            <a:schemeClr val="tx1"/>
                          </a:solidFill>
                          <a:latin typeface="Times New Roman" pitchFamily="18" charset="0"/>
                        </a:defRPr>
                      </a:lvl2pPr>
                      <a:lvl3pPr marL="1143000" indent="-228600" eaLnBrk="0" hangingPunct="0">
                        <a:spcBef>
                          <a:spcPct val="20000"/>
                        </a:spcBef>
                        <a:defRPr sz="2000">
                          <a:solidFill>
                            <a:schemeClr val="tx1"/>
                          </a:solidFill>
                          <a:latin typeface="Times New Roman" pitchFamily="18" charset="0"/>
                        </a:defRPr>
                      </a:lvl3pPr>
                      <a:lvl4pPr marL="1600200" indent="-228600" eaLnBrk="0" hangingPunct="0">
                        <a:spcBef>
                          <a:spcPct val="20000"/>
                        </a:spcBef>
                        <a:defRPr>
                          <a:solidFill>
                            <a:schemeClr val="tx1"/>
                          </a:solidFill>
                          <a:latin typeface="Times New Roman" pitchFamily="18" charset="0"/>
                        </a:defRPr>
                      </a:lvl4pPr>
                      <a:lvl5pPr marL="2057400" indent="-228600" eaLnBrk="0" hangingPunct="0">
                        <a:spcBef>
                          <a:spcPct val="20000"/>
                        </a:spcBef>
                        <a:defRPr>
                          <a:solidFill>
                            <a:schemeClr val="tx1"/>
                          </a:solidFill>
                          <a:latin typeface="Times New Roman" pitchFamily="18" charset="0"/>
                        </a:defRPr>
                      </a:lvl5pPr>
                      <a:lvl6pPr marL="2514600" indent="-228600" eaLnBrk="0" fontAlgn="base" hangingPunct="0">
                        <a:spcBef>
                          <a:spcPct val="20000"/>
                        </a:spcBef>
                        <a:spcAft>
                          <a:spcPct val="0"/>
                        </a:spcAft>
                        <a:defRPr>
                          <a:solidFill>
                            <a:schemeClr val="tx1"/>
                          </a:solidFill>
                          <a:latin typeface="Times New Roman" pitchFamily="18" charset="0"/>
                        </a:defRPr>
                      </a:lvl6pPr>
                      <a:lvl7pPr marL="2971800" indent="-228600" eaLnBrk="0" fontAlgn="base" hangingPunct="0">
                        <a:spcBef>
                          <a:spcPct val="20000"/>
                        </a:spcBef>
                        <a:spcAft>
                          <a:spcPct val="0"/>
                        </a:spcAft>
                        <a:defRPr>
                          <a:solidFill>
                            <a:schemeClr val="tx1"/>
                          </a:solidFill>
                          <a:latin typeface="Times New Roman" pitchFamily="18" charset="0"/>
                        </a:defRPr>
                      </a:lvl7pPr>
                      <a:lvl8pPr marL="3429000" indent="-228600" eaLnBrk="0" fontAlgn="base" hangingPunct="0">
                        <a:spcBef>
                          <a:spcPct val="20000"/>
                        </a:spcBef>
                        <a:spcAft>
                          <a:spcPct val="0"/>
                        </a:spcAft>
                        <a:defRPr>
                          <a:solidFill>
                            <a:schemeClr val="tx1"/>
                          </a:solidFill>
                          <a:latin typeface="Times New Roman" pitchFamily="18" charset="0"/>
                        </a:defRPr>
                      </a:lvl8pPr>
                      <a:lvl9pPr marL="3886200" indent="-228600" eaLnBrk="0" fontAlgn="base" hangingPunct="0">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MX" altLang="es-MX" sz="2000" b="0" i="0" u="none" strike="noStrike" cap="none" normalizeH="0" baseline="0" noProof="0" dirty="0" smtClean="0">
                          <a:ln>
                            <a:noFill/>
                          </a:ln>
                          <a:solidFill>
                            <a:schemeClr val="tx1"/>
                          </a:solidFill>
                          <a:effectLst/>
                          <a:latin typeface="Arial" pitchFamily="34" charset="0"/>
                          <a:cs typeface="Arial" pitchFamily="34" charset="0"/>
                        </a:rPr>
                        <a:t>S={</a:t>
                      </a:r>
                      <a:r>
                        <a:rPr kumimoji="0" lang="es-MX" altLang="es-MX" sz="2800" b="0" i="0" u="none" strike="noStrike" cap="none" normalizeH="0" baseline="0" noProof="0" dirty="0" smtClean="0">
                          <a:ln>
                            <a:noFill/>
                          </a:ln>
                          <a:solidFill>
                            <a:schemeClr val="tx1"/>
                          </a:solidFill>
                          <a:effectLst/>
                          <a:latin typeface="Segoe UI Symbol" pitchFamily="34" charset="0"/>
                          <a:cs typeface="Arial" pitchFamily="34" charset="0"/>
                        </a:rPr>
                        <a:t>⚀</a:t>
                      </a:r>
                      <a:r>
                        <a:rPr kumimoji="0" lang="es-MX" altLang="es-MX" sz="2800" b="0" i="0" u="none" strike="noStrike" cap="none" normalizeH="0" baseline="0" noProof="0" dirty="0" smtClean="0">
                          <a:ln>
                            <a:noFill/>
                          </a:ln>
                          <a:solidFill>
                            <a:schemeClr val="tx1"/>
                          </a:solidFill>
                          <a:effectLst/>
                          <a:latin typeface="Arial" pitchFamily="34" charset="0"/>
                          <a:cs typeface="Arial" pitchFamily="34" charset="0"/>
                        </a:rPr>
                        <a:t>,</a:t>
                      </a:r>
                      <a:r>
                        <a:rPr kumimoji="0" lang="es-MX" altLang="es-MX" sz="2800" b="0" i="0" u="none" strike="noStrike" cap="none" normalizeH="0" baseline="0" noProof="0" dirty="0" smtClean="0">
                          <a:ln>
                            <a:noFill/>
                          </a:ln>
                          <a:solidFill>
                            <a:schemeClr val="tx1"/>
                          </a:solidFill>
                          <a:effectLst/>
                          <a:latin typeface="Segoe UI Symbol" pitchFamily="34" charset="0"/>
                          <a:cs typeface="Arial" pitchFamily="34" charset="0"/>
                        </a:rPr>
                        <a:t>⚁</a:t>
                      </a:r>
                      <a:r>
                        <a:rPr kumimoji="0" lang="es-MX" altLang="es-MX" sz="2800" b="0" i="0" u="none" strike="noStrike" cap="none" normalizeH="0" baseline="0" noProof="0" dirty="0" smtClean="0">
                          <a:ln>
                            <a:noFill/>
                          </a:ln>
                          <a:solidFill>
                            <a:schemeClr val="tx1"/>
                          </a:solidFill>
                          <a:effectLst/>
                          <a:latin typeface="Arial" pitchFamily="34" charset="0"/>
                          <a:cs typeface="Arial" pitchFamily="34" charset="0"/>
                        </a:rPr>
                        <a:t>,</a:t>
                      </a:r>
                      <a:r>
                        <a:rPr kumimoji="0" lang="es-MX" altLang="es-MX" sz="2800" b="0" i="0" u="none" strike="noStrike" cap="none" normalizeH="0" baseline="0" noProof="0" dirty="0" smtClean="0">
                          <a:ln>
                            <a:noFill/>
                          </a:ln>
                          <a:solidFill>
                            <a:schemeClr val="tx1"/>
                          </a:solidFill>
                          <a:effectLst/>
                          <a:latin typeface="Segoe UI Symbol" pitchFamily="34" charset="0"/>
                          <a:cs typeface="Arial" pitchFamily="34" charset="0"/>
                        </a:rPr>
                        <a:t>⚂</a:t>
                      </a:r>
                      <a:r>
                        <a:rPr kumimoji="0" lang="es-MX" altLang="es-MX" sz="2800" b="0" i="0" u="none" strike="noStrike" cap="none" normalizeH="0" baseline="0" noProof="0" dirty="0" smtClean="0">
                          <a:ln>
                            <a:noFill/>
                          </a:ln>
                          <a:solidFill>
                            <a:schemeClr val="tx1"/>
                          </a:solidFill>
                          <a:effectLst/>
                          <a:latin typeface="Arial" pitchFamily="34" charset="0"/>
                          <a:cs typeface="Arial" pitchFamily="34" charset="0"/>
                        </a:rPr>
                        <a:t>,</a:t>
                      </a:r>
                      <a:r>
                        <a:rPr kumimoji="0" lang="es-MX" altLang="es-MX" sz="2800" b="0" i="0" u="none" strike="noStrike" cap="none" normalizeH="0" baseline="0" noProof="0" dirty="0" smtClean="0">
                          <a:ln>
                            <a:noFill/>
                          </a:ln>
                          <a:solidFill>
                            <a:schemeClr val="tx1"/>
                          </a:solidFill>
                          <a:effectLst/>
                          <a:latin typeface="Segoe UI Symbol" pitchFamily="34" charset="0"/>
                          <a:cs typeface="Arial" pitchFamily="34" charset="0"/>
                        </a:rPr>
                        <a:t>⚃</a:t>
                      </a:r>
                      <a:r>
                        <a:rPr kumimoji="0" lang="es-MX" altLang="es-MX" sz="2800" b="0" i="0" u="none" strike="noStrike" cap="none" normalizeH="0" baseline="0" noProof="0" dirty="0" smtClean="0">
                          <a:ln>
                            <a:noFill/>
                          </a:ln>
                          <a:solidFill>
                            <a:schemeClr val="tx1"/>
                          </a:solidFill>
                          <a:effectLst/>
                          <a:latin typeface="Arial" pitchFamily="34" charset="0"/>
                          <a:cs typeface="Arial" pitchFamily="34" charset="0"/>
                        </a:rPr>
                        <a:t>,</a:t>
                      </a:r>
                      <a:r>
                        <a:rPr kumimoji="0" lang="es-MX" altLang="es-MX" sz="2800" b="0" i="0" u="none" strike="noStrike" cap="none" normalizeH="0" baseline="0" noProof="0" dirty="0" smtClean="0">
                          <a:ln>
                            <a:noFill/>
                          </a:ln>
                          <a:solidFill>
                            <a:schemeClr val="tx1"/>
                          </a:solidFill>
                          <a:effectLst/>
                          <a:latin typeface="Segoe UI Symbol" pitchFamily="34" charset="0"/>
                          <a:cs typeface="Arial" pitchFamily="34" charset="0"/>
                        </a:rPr>
                        <a:t>⚄</a:t>
                      </a:r>
                      <a:r>
                        <a:rPr kumimoji="0" lang="es-MX" altLang="es-MX" sz="2800" b="0" i="0" u="none" strike="noStrike" cap="none" normalizeH="0" baseline="0" noProof="0" dirty="0" smtClean="0">
                          <a:ln>
                            <a:noFill/>
                          </a:ln>
                          <a:solidFill>
                            <a:schemeClr val="tx1"/>
                          </a:solidFill>
                          <a:effectLst/>
                          <a:latin typeface="Arial" pitchFamily="34" charset="0"/>
                          <a:cs typeface="Arial" pitchFamily="34" charset="0"/>
                        </a:rPr>
                        <a:t>,</a:t>
                      </a:r>
                      <a:r>
                        <a:rPr kumimoji="0" lang="es-MX" altLang="es-MX" sz="2800" b="0" i="0" u="none" strike="noStrike" cap="none" normalizeH="0" baseline="0" noProof="0" dirty="0" smtClean="0">
                          <a:ln>
                            <a:noFill/>
                          </a:ln>
                          <a:solidFill>
                            <a:schemeClr val="tx1"/>
                          </a:solidFill>
                          <a:effectLst/>
                          <a:latin typeface="Segoe UI Symbol" pitchFamily="34" charset="0"/>
                          <a:cs typeface="Arial" pitchFamily="34" charset="0"/>
                        </a:rPr>
                        <a:t>⚅</a:t>
                      </a:r>
                      <a:r>
                        <a:rPr kumimoji="0" lang="es-MX" altLang="es-MX" sz="2000" b="0" i="0" u="none" strike="noStrike" cap="none" normalizeH="0" baseline="0" noProof="0" dirty="0" smtClean="0">
                          <a:ln>
                            <a:noFill/>
                          </a:ln>
                          <a:solidFill>
                            <a:schemeClr val="tx1"/>
                          </a:solidFill>
                          <a:effectLst/>
                          <a:latin typeface="Arial" pitchFamily="34" charset="0"/>
                          <a:cs typeface="Arial" pitchFamily="34" charset="0"/>
                        </a:rPr>
                        <a:t>}</a:t>
                      </a:r>
                      <a:endParaRPr kumimoji="0" lang="es-MX" altLang="es-MX" sz="2800" b="0" i="0" u="none" strike="noStrike" cap="none" normalizeH="0" baseline="0" noProof="0" dirty="0" smtClean="0">
                        <a:ln>
                          <a:noFill/>
                        </a:ln>
                        <a:solidFill>
                          <a:schemeClr val="tx1"/>
                        </a:solidFill>
                        <a:effectLst/>
                        <a:latin typeface="Arial" pitchFamily="34" charset="0"/>
                        <a:cs typeface="Arial" pitchFamily="34" charset="0"/>
                      </a:endParaRPr>
                    </a:p>
                  </a:txBody>
                  <a:tcPr marT="45655" marB="4565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396044">
                <a:tc>
                  <a:txBody>
                    <a:bodyPr/>
                    <a:lstStyle>
                      <a:lvl1pPr eaLnBrk="0" hangingPunct="0">
                        <a:spcBef>
                          <a:spcPct val="20000"/>
                        </a:spcBef>
                        <a:defRPr sz="2800">
                          <a:solidFill>
                            <a:schemeClr val="tx1"/>
                          </a:solidFill>
                          <a:latin typeface="Times New Roman" pitchFamily="18" charset="0"/>
                        </a:defRPr>
                      </a:lvl1pPr>
                      <a:lvl2pPr marL="742950" indent="-285750" eaLnBrk="0" hangingPunct="0">
                        <a:spcBef>
                          <a:spcPct val="20000"/>
                        </a:spcBef>
                        <a:defRPr sz="2400">
                          <a:solidFill>
                            <a:schemeClr val="tx1"/>
                          </a:solidFill>
                          <a:latin typeface="Times New Roman" pitchFamily="18" charset="0"/>
                        </a:defRPr>
                      </a:lvl2pPr>
                      <a:lvl3pPr marL="1143000" indent="-228600" eaLnBrk="0" hangingPunct="0">
                        <a:spcBef>
                          <a:spcPct val="20000"/>
                        </a:spcBef>
                        <a:defRPr sz="2000">
                          <a:solidFill>
                            <a:schemeClr val="tx1"/>
                          </a:solidFill>
                          <a:latin typeface="Times New Roman" pitchFamily="18" charset="0"/>
                        </a:defRPr>
                      </a:lvl3pPr>
                      <a:lvl4pPr marL="1600200" indent="-228600" eaLnBrk="0" hangingPunct="0">
                        <a:spcBef>
                          <a:spcPct val="20000"/>
                        </a:spcBef>
                        <a:defRPr>
                          <a:solidFill>
                            <a:schemeClr val="tx1"/>
                          </a:solidFill>
                          <a:latin typeface="Times New Roman" pitchFamily="18" charset="0"/>
                        </a:defRPr>
                      </a:lvl4pPr>
                      <a:lvl5pPr marL="2057400" indent="-228600" eaLnBrk="0" hangingPunct="0">
                        <a:spcBef>
                          <a:spcPct val="20000"/>
                        </a:spcBef>
                        <a:defRPr>
                          <a:solidFill>
                            <a:schemeClr val="tx1"/>
                          </a:solidFill>
                          <a:latin typeface="Times New Roman" pitchFamily="18" charset="0"/>
                        </a:defRPr>
                      </a:lvl5pPr>
                      <a:lvl6pPr marL="2514600" indent="-228600" eaLnBrk="0" fontAlgn="base" hangingPunct="0">
                        <a:spcBef>
                          <a:spcPct val="20000"/>
                        </a:spcBef>
                        <a:spcAft>
                          <a:spcPct val="0"/>
                        </a:spcAft>
                        <a:defRPr>
                          <a:solidFill>
                            <a:schemeClr val="tx1"/>
                          </a:solidFill>
                          <a:latin typeface="Times New Roman" pitchFamily="18" charset="0"/>
                        </a:defRPr>
                      </a:lvl6pPr>
                      <a:lvl7pPr marL="2971800" indent="-228600" eaLnBrk="0" fontAlgn="base" hangingPunct="0">
                        <a:spcBef>
                          <a:spcPct val="20000"/>
                        </a:spcBef>
                        <a:spcAft>
                          <a:spcPct val="0"/>
                        </a:spcAft>
                        <a:defRPr>
                          <a:solidFill>
                            <a:schemeClr val="tx1"/>
                          </a:solidFill>
                          <a:latin typeface="Times New Roman" pitchFamily="18" charset="0"/>
                        </a:defRPr>
                      </a:lvl7pPr>
                      <a:lvl8pPr marL="3429000" indent="-228600" eaLnBrk="0" fontAlgn="base" hangingPunct="0">
                        <a:spcBef>
                          <a:spcPct val="20000"/>
                        </a:spcBef>
                        <a:spcAft>
                          <a:spcPct val="0"/>
                        </a:spcAft>
                        <a:defRPr>
                          <a:solidFill>
                            <a:schemeClr val="tx1"/>
                          </a:solidFill>
                          <a:latin typeface="Times New Roman" pitchFamily="18" charset="0"/>
                        </a:defRPr>
                      </a:lvl8pPr>
                      <a:lvl9pPr marL="3886200" indent="-228600" eaLnBrk="0" fontAlgn="base" hangingPunct="0">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MX" altLang="es-MX" sz="2400" b="0" i="0" u="none" strike="noStrike" cap="none" normalizeH="0" baseline="0" noProof="0" dirty="0" smtClean="0">
                          <a:ln>
                            <a:noFill/>
                          </a:ln>
                          <a:solidFill>
                            <a:srgbClr val="000000"/>
                          </a:solidFill>
                          <a:effectLst>
                            <a:outerShdw blurRad="38100" dist="38100" dir="2700000" algn="tl">
                              <a:srgbClr val="000000">
                                <a:alpha val="43137"/>
                              </a:srgbClr>
                            </a:outerShdw>
                          </a:effectLst>
                          <a:latin typeface="Arial" pitchFamily="34" charset="0"/>
                          <a:cs typeface="Arial" pitchFamily="34" charset="0"/>
                        </a:rPr>
                        <a:t>Eventos</a:t>
                      </a:r>
                    </a:p>
                  </a:txBody>
                  <a:tcPr marT="45655" marB="4565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Times New Roman" pitchFamily="18" charset="0"/>
                        </a:defRPr>
                      </a:lvl1pPr>
                      <a:lvl2pPr marL="742950" indent="-285750" eaLnBrk="0" hangingPunct="0">
                        <a:spcBef>
                          <a:spcPct val="20000"/>
                        </a:spcBef>
                        <a:defRPr sz="2400">
                          <a:solidFill>
                            <a:schemeClr val="tx1"/>
                          </a:solidFill>
                          <a:latin typeface="Times New Roman" pitchFamily="18" charset="0"/>
                        </a:defRPr>
                      </a:lvl2pPr>
                      <a:lvl3pPr marL="1143000" indent="-228600" eaLnBrk="0" hangingPunct="0">
                        <a:spcBef>
                          <a:spcPct val="20000"/>
                        </a:spcBef>
                        <a:defRPr sz="2000">
                          <a:solidFill>
                            <a:schemeClr val="tx1"/>
                          </a:solidFill>
                          <a:latin typeface="Times New Roman" pitchFamily="18" charset="0"/>
                        </a:defRPr>
                      </a:lvl3pPr>
                      <a:lvl4pPr marL="1600200" indent="-228600" eaLnBrk="0" hangingPunct="0">
                        <a:spcBef>
                          <a:spcPct val="20000"/>
                        </a:spcBef>
                        <a:defRPr>
                          <a:solidFill>
                            <a:schemeClr val="tx1"/>
                          </a:solidFill>
                          <a:latin typeface="Times New Roman" pitchFamily="18" charset="0"/>
                        </a:defRPr>
                      </a:lvl4pPr>
                      <a:lvl5pPr marL="2057400" indent="-228600" eaLnBrk="0" hangingPunct="0">
                        <a:spcBef>
                          <a:spcPct val="20000"/>
                        </a:spcBef>
                        <a:defRPr>
                          <a:solidFill>
                            <a:schemeClr val="tx1"/>
                          </a:solidFill>
                          <a:latin typeface="Times New Roman" pitchFamily="18" charset="0"/>
                        </a:defRPr>
                      </a:lvl5pPr>
                      <a:lvl6pPr marL="2514600" indent="-228600" eaLnBrk="0" fontAlgn="base" hangingPunct="0">
                        <a:spcBef>
                          <a:spcPct val="20000"/>
                        </a:spcBef>
                        <a:spcAft>
                          <a:spcPct val="0"/>
                        </a:spcAft>
                        <a:defRPr>
                          <a:solidFill>
                            <a:schemeClr val="tx1"/>
                          </a:solidFill>
                          <a:latin typeface="Times New Roman" pitchFamily="18" charset="0"/>
                        </a:defRPr>
                      </a:lvl6pPr>
                      <a:lvl7pPr marL="2971800" indent="-228600" eaLnBrk="0" fontAlgn="base" hangingPunct="0">
                        <a:spcBef>
                          <a:spcPct val="20000"/>
                        </a:spcBef>
                        <a:spcAft>
                          <a:spcPct val="0"/>
                        </a:spcAft>
                        <a:defRPr>
                          <a:solidFill>
                            <a:schemeClr val="tx1"/>
                          </a:solidFill>
                          <a:latin typeface="Times New Roman" pitchFamily="18" charset="0"/>
                        </a:defRPr>
                      </a:lvl7pPr>
                      <a:lvl8pPr marL="3429000" indent="-228600" eaLnBrk="0" fontAlgn="base" hangingPunct="0">
                        <a:spcBef>
                          <a:spcPct val="20000"/>
                        </a:spcBef>
                        <a:spcAft>
                          <a:spcPct val="0"/>
                        </a:spcAft>
                        <a:defRPr>
                          <a:solidFill>
                            <a:schemeClr val="tx1"/>
                          </a:solidFill>
                          <a:latin typeface="Times New Roman" pitchFamily="18" charset="0"/>
                        </a:defRPr>
                      </a:lvl8pPr>
                      <a:lvl9pPr marL="3886200" indent="-228600" eaLnBrk="0" fontAlgn="base" hangingPunct="0">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MX" altLang="es-MX" sz="2400" b="0" i="0" u="none" strike="noStrike" cap="none" normalizeH="0" baseline="0" noProof="0" dirty="0" smtClean="0">
                          <a:ln>
                            <a:noFill/>
                          </a:ln>
                          <a:solidFill>
                            <a:schemeClr val="tx1"/>
                          </a:solidFill>
                          <a:effectLst/>
                          <a:latin typeface="Arial" pitchFamily="34" charset="0"/>
                          <a:cs typeface="Arial" pitchFamily="34" charset="0"/>
                        </a:rPr>
                        <a:t>A: Observar un número par</a:t>
                      </a:r>
                    </a:p>
                    <a:p>
                      <a:pPr marL="0" marR="0" lvl="0" indent="0" algn="l" defTabSz="914400" rtl="0" eaLnBrk="1" fontAlgn="base" latinLnBrk="0" hangingPunct="1">
                        <a:lnSpc>
                          <a:spcPct val="100000"/>
                        </a:lnSpc>
                        <a:spcBef>
                          <a:spcPct val="0"/>
                        </a:spcBef>
                        <a:spcAft>
                          <a:spcPct val="0"/>
                        </a:spcAft>
                        <a:buClrTx/>
                        <a:buSzTx/>
                        <a:buFont typeface="+mj-lt"/>
                        <a:buNone/>
                        <a:tabLst/>
                      </a:pPr>
                      <a:r>
                        <a:rPr kumimoji="0" lang="es-MX" altLang="es-MX" sz="2400" b="0" i="0" u="none" strike="noStrike" cap="none" normalizeH="0" baseline="0" noProof="0" dirty="0" smtClean="0">
                          <a:ln>
                            <a:noFill/>
                          </a:ln>
                          <a:solidFill>
                            <a:schemeClr val="tx1"/>
                          </a:solidFill>
                          <a:effectLst/>
                          <a:latin typeface="Arial" pitchFamily="34" charset="0"/>
                          <a:cs typeface="Arial" pitchFamily="34" charset="0"/>
                        </a:rPr>
                        <a:t>B: Observar un número mayor que 4</a:t>
                      </a:r>
                    </a:p>
                    <a:p>
                      <a:pPr marL="0" marR="0" lvl="0" indent="0" algn="l" defTabSz="914400" rtl="0" eaLnBrk="1" fontAlgn="base" latinLnBrk="0" hangingPunct="1">
                        <a:lnSpc>
                          <a:spcPct val="100000"/>
                        </a:lnSpc>
                        <a:spcBef>
                          <a:spcPct val="0"/>
                        </a:spcBef>
                        <a:spcAft>
                          <a:spcPct val="0"/>
                        </a:spcAft>
                        <a:buClrTx/>
                        <a:buSzTx/>
                        <a:buFont typeface="+mj-lt"/>
                        <a:buNone/>
                        <a:tabLst/>
                      </a:pPr>
                      <a:r>
                        <a:rPr kumimoji="0" lang="es-MX" altLang="es-MX" sz="2400" b="0" i="0" u="none" strike="noStrike" cap="none" normalizeH="0" baseline="0" noProof="0" dirty="0" smtClean="0">
                          <a:ln>
                            <a:noFill/>
                          </a:ln>
                          <a:solidFill>
                            <a:schemeClr val="tx1"/>
                          </a:solidFill>
                          <a:effectLst/>
                          <a:latin typeface="Arial" pitchFamily="34" charset="0"/>
                          <a:cs typeface="Arial" pitchFamily="34" charset="0"/>
                        </a:rPr>
                        <a:t>C: Observar un número impar</a:t>
                      </a:r>
                    </a:p>
                  </a:txBody>
                  <a:tcPr marT="45655" marB="4565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 name="Título 2"/>
          <p:cNvSpPr>
            <a:spLocks noGrp="1"/>
          </p:cNvSpPr>
          <p:nvPr>
            <p:ph type="title"/>
          </p:nvPr>
        </p:nvSpPr>
        <p:spPr>
          <a:xfrm>
            <a:off x="1011610" y="464737"/>
            <a:ext cx="9953625" cy="959407"/>
          </a:xfrm>
        </p:spPr>
        <p:txBody>
          <a:bodyPr>
            <a:normAutofit/>
          </a:bodyPr>
          <a:lstStyle/>
          <a:p>
            <a:r>
              <a:rPr lang="es-MX" sz="3600" dirty="0" smtClean="0">
                <a:effectLst>
                  <a:outerShdw blurRad="38100" dist="38100" dir="2700000" algn="tl">
                    <a:srgbClr val="000000">
                      <a:alpha val="43137"/>
                    </a:srgbClr>
                  </a:outerShdw>
                </a:effectLst>
              </a:rPr>
              <a:t>Caso 3. Lanzar un dado al aire</a:t>
            </a:r>
            <a:endParaRPr lang="es-MX" sz="3600" u="sng" dirty="0">
              <a:effectLst>
                <a:outerShdw blurRad="38100" dist="38100" dir="2700000" algn="tl">
                  <a:srgbClr val="000000">
                    <a:alpha val="43137"/>
                  </a:srgbClr>
                </a:outerShdw>
              </a:effectLst>
            </a:endParaRPr>
          </a:p>
        </p:txBody>
      </p:sp>
      <p:sp>
        <p:nvSpPr>
          <p:cNvPr id="10" name="Rectangle 3"/>
          <p:cNvSpPr txBox="1">
            <a:spLocks noChangeArrowheads="1"/>
          </p:cNvSpPr>
          <p:nvPr/>
        </p:nvSpPr>
        <p:spPr bwMode="auto">
          <a:xfrm>
            <a:off x="333935" y="4491318"/>
            <a:ext cx="8496300" cy="1146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358775" indent="-358775"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ts val="600"/>
              </a:spcBef>
              <a:buClr>
                <a:srgbClr val="006600"/>
              </a:buClr>
              <a:buFontTx/>
              <a:buAutoNum type="arabicPeriod"/>
            </a:pPr>
            <a:r>
              <a:rPr lang="es-ES" altLang="es-MX" sz="2400" b="1" dirty="0">
                <a:latin typeface="Arial" panose="020B0604020202020204" pitchFamily="34" charset="0"/>
              </a:rPr>
              <a:t>¿Son A y B eventos colectivamente exhaustivos?</a:t>
            </a:r>
          </a:p>
          <a:p>
            <a:pPr>
              <a:spcBef>
                <a:spcPts val="600"/>
              </a:spcBef>
              <a:buClr>
                <a:srgbClr val="006600"/>
              </a:buClr>
              <a:buFontTx/>
              <a:buAutoNum type="arabicPeriod"/>
            </a:pPr>
            <a:r>
              <a:rPr lang="es-ES" altLang="es-MX" sz="2400" b="1" dirty="0">
                <a:latin typeface="Arial" panose="020B0604020202020204" pitchFamily="34" charset="0"/>
              </a:rPr>
              <a:t>¿Son A y B eventos mutuamente excluyentes?</a:t>
            </a:r>
          </a:p>
          <a:p>
            <a:pPr>
              <a:spcBef>
                <a:spcPts val="600"/>
              </a:spcBef>
              <a:buClr>
                <a:srgbClr val="006600"/>
              </a:buClr>
              <a:buFontTx/>
              <a:buAutoNum type="arabicPeriod"/>
            </a:pPr>
            <a:r>
              <a:rPr lang="es-ES" altLang="es-MX" sz="2400" b="1" dirty="0">
                <a:latin typeface="Arial" panose="020B0604020202020204" pitchFamily="34" charset="0"/>
              </a:rPr>
              <a:t>¿Son A y C colectivamente exhaustivos?</a:t>
            </a:r>
          </a:p>
        </p:txBody>
      </p:sp>
    </p:spTree>
    <p:extLst>
      <p:ext uri="{BB962C8B-B14F-4D97-AF65-F5344CB8AC3E}">
        <p14:creationId xmlns:p14="http://schemas.microsoft.com/office/powerpoint/2010/main" val="116732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wheel(1)">
                                      <p:cBhvr>
                                        <p:cTn id="7" dur="20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0">
                                            <p:txEl>
                                              <p:pRg st="1" end="1"/>
                                            </p:txEl>
                                          </p:spTgt>
                                        </p:tgtEl>
                                        <p:attrNameLst>
                                          <p:attrName>style.visibility</p:attrName>
                                        </p:attrNameLst>
                                      </p:cBhvr>
                                      <p:to>
                                        <p:strVal val="visible"/>
                                      </p:to>
                                    </p:set>
                                    <p:animEffect transition="in" filter="randombar(horizontal)">
                                      <p:cBhvr>
                                        <p:cTn id="12" dur="500"/>
                                        <p:tgtEl>
                                          <p:spTgt spid="1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10">
                                            <p:txEl>
                                              <p:pRg st="2" end="2"/>
                                            </p:txEl>
                                          </p:spTgt>
                                        </p:tgtEl>
                                        <p:attrNameLst>
                                          <p:attrName>style.visibility</p:attrName>
                                        </p:attrNameLst>
                                      </p:cBhvr>
                                      <p:to>
                                        <p:strVal val="visible"/>
                                      </p:to>
                                    </p:set>
                                    <p:animEffect transition="in" filter="randombar(horizontal)">
                                      <p:cBhvr>
                                        <p:cTn id="17" dur="500"/>
                                        <p:tgtEl>
                                          <p:spTgt spid="1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xfrm>
            <a:off x="771699" y="319597"/>
            <a:ext cx="11260645" cy="1799492"/>
          </a:xfrm>
        </p:spPr>
        <p:txBody>
          <a:bodyPr>
            <a:normAutofit fontScale="90000"/>
          </a:bodyPr>
          <a:lstStyle/>
          <a:p>
            <a:pPr algn="just"/>
            <a:r>
              <a:rPr lang="es-MX" sz="3600" dirty="0" smtClean="0">
                <a:effectLst>
                  <a:outerShdw blurRad="38100" dist="38100" dir="2700000" algn="tl">
                    <a:srgbClr val="000000">
                      <a:alpha val="43137"/>
                    </a:srgbClr>
                  </a:outerShdw>
                </a:effectLst>
              </a:rPr>
              <a:t>Caso 4. </a:t>
            </a:r>
            <a:r>
              <a:rPr lang="es-MX" sz="3600" dirty="0" smtClean="0"/>
              <a:t>Se seleccionan dos pelotas </a:t>
            </a:r>
            <a:r>
              <a:rPr lang="es-MX" sz="3600" b="1" dirty="0" smtClean="0"/>
              <a:t>con reemplazo </a:t>
            </a:r>
            <a:r>
              <a:rPr lang="es-MX" sz="3600" dirty="0" smtClean="0"/>
              <a:t>de una urna que contiene tres pelotas de diferentes colores. Representar el espacio muestral a través de una diagrama de árbol.</a:t>
            </a:r>
            <a:endParaRPr lang="es-MX" sz="3600" u="sng" dirty="0"/>
          </a:p>
        </p:txBody>
      </p:sp>
      <p:sp>
        <p:nvSpPr>
          <p:cNvPr id="5" name="AutoShape 4"/>
          <p:cNvSpPr>
            <a:spLocks noChangeArrowheads="1"/>
          </p:cNvSpPr>
          <p:nvPr/>
        </p:nvSpPr>
        <p:spPr bwMode="auto">
          <a:xfrm>
            <a:off x="829755" y="3738177"/>
            <a:ext cx="2879725" cy="2016125"/>
          </a:xfrm>
          <a:prstGeom prst="flowChartMagneticDisk">
            <a:avLst/>
          </a:prstGeom>
          <a:solidFill>
            <a:srgbClr val="99CCFF"/>
          </a:solidFill>
          <a:ln w="9525">
            <a:solidFill>
              <a:schemeClr val="tx1"/>
            </a:solidFill>
            <a:round/>
            <a:headEnd/>
            <a:tailEnd/>
          </a:ln>
          <a:effectLs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s-MX" altLang="es-CL"/>
          </a:p>
        </p:txBody>
      </p:sp>
      <p:sp>
        <p:nvSpPr>
          <p:cNvPr id="8" name="AutoShape 13"/>
          <p:cNvSpPr>
            <a:spLocks noChangeArrowheads="1"/>
          </p:cNvSpPr>
          <p:nvPr/>
        </p:nvSpPr>
        <p:spPr bwMode="auto">
          <a:xfrm>
            <a:off x="2269617" y="2664475"/>
            <a:ext cx="3816350" cy="792163"/>
          </a:xfrm>
          <a:prstGeom prst="curvedDownArrow">
            <a:avLst>
              <a:gd name="adj1" fmla="val 96531"/>
              <a:gd name="adj2" fmla="val 192705"/>
              <a:gd name="adj3" fmla="val 33333"/>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s-MX" altLang="es-CL"/>
          </a:p>
        </p:txBody>
      </p:sp>
      <p:sp>
        <p:nvSpPr>
          <p:cNvPr id="2" name="Elipse 1"/>
          <p:cNvSpPr/>
          <p:nvPr/>
        </p:nvSpPr>
        <p:spPr>
          <a:xfrm>
            <a:off x="1277543" y="4877618"/>
            <a:ext cx="362858" cy="33382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 name="Elipse 10"/>
          <p:cNvSpPr/>
          <p:nvPr/>
        </p:nvSpPr>
        <p:spPr>
          <a:xfrm>
            <a:off x="2054851" y="4892203"/>
            <a:ext cx="362858" cy="33382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2" name="Elipse 11"/>
          <p:cNvSpPr/>
          <p:nvPr/>
        </p:nvSpPr>
        <p:spPr>
          <a:xfrm>
            <a:off x="2898834" y="4877618"/>
            <a:ext cx="362858" cy="333828"/>
          </a:xfrm>
          <a:prstGeom prst="ellipse">
            <a:avLst/>
          </a:prstGeom>
          <a:solidFill>
            <a:srgbClr val="008000"/>
          </a:solidFill>
          <a:ln>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3" name="AutoShape 13"/>
          <p:cNvSpPr>
            <a:spLocks noChangeArrowheads="1"/>
          </p:cNvSpPr>
          <p:nvPr/>
        </p:nvSpPr>
        <p:spPr bwMode="auto">
          <a:xfrm rot="10800000">
            <a:off x="2215755" y="3967262"/>
            <a:ext cx="3816350" cy="792163"/>
          </a:xfrm>
          <a:prstGeom prst="curvedDownArrow">
            <a:avLst>
              <a:gd name="adj1" fmla="val 96531"/>
              <a:gd name="adj2" fmla="val 192705"/>
              <a:gd name="adj3" fmla="val 33333"/>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s-MX" altLang="es-CL"/>
          </a:p>
        </p:txBody>
      </p:sp>
    </p:spTree>
    <p:extLst>
      <p:ext uri="{BB962C8B-B14F-4D97-AF65-F5344CB8AC3E}">
        <p14:creationId xmlns:p14="http://schemas.microsoft.com/office/powerpoint/2010/main" val="51598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2" grpId="0" animBg="1"/>
      <p:bldP spid="11" grpId="0" animBg="1"/>
      <p:bldP spid="12" grpId="0" animBg="1"/>
      <p:bldP spid="1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xfrm>
            <a:off x="771699" y="319597"/>
            <a:ext cx="11260645" cy="1799492"/>
          </a:xfrm>
        </p:spPr>
        <p:txBody>
          <a:bodyPr>
            <a:normAutofit fontScale="90000"/>
          </a:bodyPr>
          <a:lstStyle/>
          <a:p>
            <a:pPr algn="just"/>
            <a:r>
              <a:rPr lang="es-MX" sz="3600" dirty="0" smtClean="0">
                <a:effectLst>
                  <a:outerShdw blurRad="38100" dist="38100" dir="2700000" algn="tl">
                    <a:srgbClr val="000000">
                      <a:alpha val="43137"/>
                    </a:srgbClr>
                  </a:outerShdw>
                </a:effectLst>
              </a:rPr>
              <a:t>Caso 5. </a:t>
            </a:r>
            <a:r>
              <a:rPr lang="es-MX" sz="3600" dirty="0" smtClean="0"/>
              <a:t>Se seleccionan dos pelotas </a:t>
            </a:r>
            <a:r>
              <a:rPr lang="es-MX" sz="3600" b="1" dirty="0" smtClean="0"/>
              <a:t>sin reemplazo </a:t>
            </a:r>
            <a:r>
              <a:rPr lang="es-MX" sz="3600" dirty="0" smtClean="0"/>
              <a:t>de una urna que contiene tres pelotas de diferentes colores. Representar el espacio muestral a través de una diagrama de árbol.</a:t>
            </a:r>
            <a:endParaRPr lang="es-MX" sz="3600" u="sng" dirty="0"/>
          </a:p>
        </p:txBody>
      </p:sp>
      <p:sp>
        <p:nvSpPr>
          <p:cNvPr id="5" name="AutoShape 4"/>
          <p:cNvSpPr>
            <a:spLocks noChangeArrowheads="1"/>
          </p:cNvSpPr>
          <p:nvPr/>
        </p:nvSpPr>
        <p:spPr bwMode="auto">
          <a:xfrm>
            <a:off x="829755" y="3738177"/>
            <a:ext cx="2879725" cy="2016125"/>
          </a:xfrm>
          <a:prstGeom prst="flowChartMagneticDisk">
            <a:avLst/>
          </a:prstGeom>
          <a:solidFill>
            <a:srgbClr val="99CCFF"/>
          </a:solidFill>
          <a:ln w="9525">
            <a:solidFill>
              <a:schemeClr val="tx1"/>
            </a:solidFill>
            <a:round/>
            <a:headEnd/>
            <a:tailEnd/>
          </a:ln>
          <a:effectLs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s-MX" altLang="es-CL"/>
          </a:p>
        </p:txBody>
      </p:sp>
      <p:sp>
        <p:nvSpPr>
          <p:cNvPr id="8" name="AutoShape 13"/>
          <p:cNvSpPr>
            <a:spLocks noChangeArrowheads="1"/>
          </p:cNvSpPr>
          <p:nvPr/>
        </p:nvSpPr>
        <p:spPr bwMode="auto">
          <a:xfrm>
            <a:off x="2269617" y="2664475"/>
            <a:ext cx="3816350" cy="792163"/>
          </a:xfrm>
          <a:prstGeom prst="curvedDownArrow">
            <a:avLst>
              <a:gd name="adj1" fmla="val 96531"/>
              <a:gd name="adj2" fmla="val 192705"/>
              <a:gd name="adj3" fmla="val 33333"/>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s-MX" altLang="es-CL"/>
          </a:p>
        </p:txBody>
      </p:sp>
      <p:sp>
        <p:nvSpPr>
          <p:cNvPr id="2" name="Elipse 1"/>
          <p:cNvSpPr/>
          <p:nvPr/>
        </p:nvSpPr>
        <p:spPr>
          <a:xfrm>
            <a:off x="1277543" y="4877618"/>
            <a:ext cx="362858" cy="33382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 name="Elipse 10"/>
          <p:cNvSpPr/>
          <p:nvPr/>
        </p:nvSpPr>
        <p:spPr>
          <a:xfrm>
            <a:off x="2054851" y="4892203"/>
            <a:ext cx="362858" cy="33382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2" name="Elipse 11"/>
          <p:cNvSpPr/>
          <p:nvPr/>
        </p:nvSpPr>
        <p:spPr>
          <a:xfrm>
            <a:off x="2898834" y="4877618"/>
            <a:ext cx="362858" cy="333828"/>
          </a:xfrm>
          <a:prstGeom prst="ellipse">
            <a:avLst/>
          </a:prstGeom>
          <a:solidFill>
            <a:srgbClr val="008000"/>
          </a:solidFill>
          <a:ln>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2820020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2" grpId="0" animBg="1"/>
      <p:bldP spid="11" grpId="0" animBg="1"/>
      <p:bldP spid="12" grpId="0" animBg="1"/>
    </p:bldLst>
  </p:timing>
</p:sld>
</file>

<file path=ppt/theme/theme1.xml><?xml version="1.0" encoding="utf-8"?>
<a:theme xmlns:a="http://schemas.openxmlformats.org/drawingml/2006/main" name="Tema de Office">
  <a:themeElements>
    <a:clrScheme name="Personalizado 3">
      <a:dk1>
        <a:srgbClr val="434343"/>
      </a:dk1>
      <a:lt1>
        <a:srgbClr val="FFFFFF"/>
      </a:lt1>
      <a:dk2>
        <a:srgbClr val="666666"/>
      </a:dk2>
      <a:lt2>
        <a:srgbClr val="999999"/>
      </a:lt2>
      <a:accent1>
        <a:srgbClr val="E10023"/>
      </a:accent1>
      <a:accent2>
        <a:srgbClr val="8A1E26"/>
      </a:accent2>
      <a:accent3>
        <a:srgbClr val="666666"/>
      </a:accent3>
      <a:accent4>
        <a:srgbClr val="999999"/>
      </a:accent4>
      <a:accent5>
        <a:srgbClr val="C1C1C1"/>
      </a:accent5>
      <a:accent6>
        <a:srgbClr val="FFC6CE"/>
      </a:accent6>
      <a:hlink>
        <a:srgbClr val="434343"/>
      </a:hlink>
      <a:folHlink>
        <a:srgbClr val="0097A7"/>
      </a:folHlink>
    </a:clrScheme>
    <a:fontScheme name="UPAEP fira">
      <a:majorFont>
        <a:latin typeface="Fira Sans Bold"/>
        <a:ea typeface=""/>
        <a:cs typeface=""/>
      </a:majorFont>
      <a:minorFont>
        <a:latin typeface="Fira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2427</TotalTime>
  <Words>672</Words>
  <Application>Microsoft Office PowerPoint</Application>
  <PresentationFormat>Panorámica</PresentationFormat>
  <Paragraphs>54</Paragraphs>
  <Slides>12</Slides>
  <Notes>1</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12</vt:i4>
      </vt:variant>
    </vt:vector>
  </HeadingPairs>
  <TitlesOfParts>
    <vt:vector size="21" baseType="lpstr">
      <vt:lpstr>Arial</vt:lpstr>
      <vt:lpstr>Calibri</vt:lpstr>
      <vt:lpstr>Cambria Math</vt:lpstr>
      <vt:lpstr>Fira Sans</vt:lpstr>
      <vt:lpstr>Fira Sans Bold</vt:lpstr>
      <vt:lpstr>Fira Sans ExtraBold</vt:lpstr>
      <vt:lpstr>Segoe UI Symbol</vt:lpstr>
      <vt:lpstr>Times New Roman</vt:lpstr>
      <vt:lpstr>Tema de Office</vt:lpstr>
      <vt:lpstr>Estadística Descriptiva e Inferencial</vt:lpstr>
      <vt:lpstr>Conceptos básicos</vt:lpstr>
      <vt:lpstr>Conceptos básicos</vt:lpstr>
      <vt:lpstr>Caso 1. Lanzar una moneda al aire</vt:lpstr>
      <vt:lpstr>Caso 2. Lanzar una dado al aire dos veces</vt:lpstr>
      <vt:lpstr>Tipo de eventos</vt:lpstr>
      <vt:lpstr>Caso 3. Lanzar un dado al aire</vt:lpstr>
      <vt:lpstr>Caso 4. Se seleccionan dos pelotas con reemplazo de una urna que contiene tres pelotas de diferentes colores. Representar el espacio muestral a través de una diagrama de árbol.</vt:lpstr>
      <vt:lpstr>Caso 5. Se seleccionan dos pelotas sin reemplazo de una urna que contiene tres pelotas de diferentes colores. Representar el espacio muestral a través de una diagrama de árbol.</vt:lpstr>
      <vt:lpstr>Cálculo de la  probabilidad de un evento</vt:lpstr>
      <vt:lpstr>Cálculo de la  probabilidad de un evento</vt:lpstr>
      <vt:lpstr>Presentación de PowerPoint</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ANA TERESA GUZMAN SOLER</dc:creator>
  <cp:lastModifiedBy>Luis Irak</cp:lastModifiedBy>
  <cp:revision>108</cp:revision>
  <dcterms:created xsi:type="dcterms:W3CDTF">2020-10-29T20:37:34Z</dcterms:created>
  <dcterms:modified xsi:type="dcterms:W3CDTF">2021-02-25T00:53:32Z</dcterms:modified>
</cp:coreProperties>
</file>