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6"/>
    <p:restoredTop sz="93382"/>
  </p:normalViewPr>
  <p:slideViewPr>
    <p:cSldViewPr snapToGrid="0" snapToObjects="1">
      <p:cViewPr varScale="1">
        <p:scale>
          <a:sx n="149" d="100"/>
          <a:sy n="149" d="100"/>
        </p:scale>
        <p:origin x="17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D1BF8-BF24-48A8-8AF1-B16F59CEB8AC}" type="doc">
      <dgm:prSet loTypeId="urn:microsoft.com/office/officeart/2016/7/layout/HorizontalAction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557190-3A1F-4338-905C-AE28608960FA}">
      <dgm:prSet/>
      <dgm:spPr/>
      <dgm:t>
        <a:bodyPr/>
        <a:lstStyle/>
        <a:p>
          <a:r>
            <a:rPr lang="en-US"/>
            <a:t>Triggering</a:t>
          </a:r>
        </a:p>
      </dgm:t>
    </dgm:pt>
    <dgm:pt modelId="{2DDD8025-3F84-48F1-8063-F063AB95D3A2}" type="parTrans" cxnId="{C9278B5D-0C2B-49A0-A822-75EAE65C444E}">
      <dgm:prSet/>
      <dgm:spPr/>
      <dgm:t>
        <a:bodyPr/>
        <a:lstStyle/>
        <a:p>
          <a:endParaRPr lang="en-US"/>
        </a:p>
      </dgm:t>
    </dgm:pt>
    <dgm:pt modelId="{3F1CCC61-317F-4AA5-9B35-32122B681BDD}" type="sibTrans" cxnId="{C9278B5D-0C2B-49A0-A822-75EAE65C444E}">
      <dgm:prSet/>
      <dgm:spPr/>
      <dgm:t>
        <a:bodyPr/>
        <a:lstStyle/>
        <a:p>
          <a:endParaRPr lang="en-US"/>
        </a:p>
      </dgm:t>
    </dgm:pt>
    <dgm:pt modelId="{EA3DE7D2-BD2E-4C31-9FA1-514B6336C73E}">
      <dgm:prSet/>
      <dgm:spPr/>
      <dgm:t>
        <a:bodyPr/>
        <a:lstStyle/>
        <a:p>
          <a:r>
            <a:rPr lang="en-US"/>
            <a:t>Triggering AWS Lambda with AWS SQS Events</a:t>
          </a:r>
        </a:p>
      </dgm:t>
    </dgm:pt>
    <dgm:pt modelId="{98AE41F4-6314-4107-9812-4EC4E1C40E25}" type="parTrans" cxnId="{6580F858-F2FB-43A1-853B-452F09F44232}">
      <dgm:prSet/>
      <dgm:spPr/>
      <dgm:t>
        <a:bodyPr/>
        <a:lstStyle/>
        <a:p>
          <a:endParaRPr lang="en-US"/>
        </a:p>
      </dgm:t>
    </dgm:pt>
    <dgm:pt modelId="{44E99A1B-C4AB-4F73-B947-AB4C638C720F}" type="sibTrans" cxnId="{6580F858-F2FB-43A1-853B-452F09F44232}">
      <dgm:prSet/>
      <dgm:spPr/>
      <dgm:t>
        <a:bodyPr/>
        <a:lstStyle/>
        <a:p>
          <a:endParaRPr lang="en-US"/>
        </a:p>
      </dgm:t>
    </dgm:pt>
    <dgm:pt modelId="{426E46F4-348D-434C-8A7A-FE9DC01A568E}">
      <dgm:prSet/>
      <dgm:spPr/>
      <dgm:t>
        <a:bodyPr/>
        <a:lstStyle/>
        <a:p>
          <a:r>
            <a:rPr lang="en-US"/>
            <a:t>Reading</a:t>
          </a:r>
        </a:p>
      </dgm:t>
    </dgm:pt>
    <dgm:pt modelId="{17073179-5475-4DF3-AC53-5C8A08AC2787}" type="parTrans" cxnId="{0059E606-B410-4E06-9B91-6540FB42AB2E}">
      <dgm:prSet/>
      <dgm:spPr/>
      <dgm:t>
        <a:bodyPr/>
        <a:lstStyle/>
        <a:p>
          <a:endParaRPr lang="en-US"/>
        </a:p>
      </dgm:t>
    </dgm:pt>
    <dgm:pt modelId="{93E0F52D-4C2A-4ED6-92D0-C777262CEF9C}" type="sibTrans" cxnId="{0059E606-B410-4E06-9B91-6540FB42AB2E}">
      <dgm:prSet/>
      <dgm:spPr/>
      <dgm:t>
        <a:bodyPr/>
        <a:lstStyle/>
        <a:p>
          <a:endParaRPr lang="en-US"/>
        </a:p>
      </dgm:t>
    </dgm:pt>
    <dgm:pt modelId="{9FFD5C38-7896-42E2-B70A-76DB6255CF2B}">
      <dgm:prSet/>
      <dgm:spPr/>
      <dgm:t>
        <a:bodyPr/>
        <a:lstStyle/>
        <a:p>
          <a:r>
            <a:rPr lang="en-US"/>
            <a:t>Reading AWS SQS Events from AWS Lambda</a:t>
          </a:r>
        </a:p>
      </dgm:t>
    </dgm:pt>
    <dgm:pt modelId="{E3D6A333-F6B1-49B6-90C6-7AFE1578F39F}" type="parTrans" cxnId="{D75D12A5-7C6F-47AC-A891-E04F7ECDD5EE}">
      <dgm:prSet/>
      <dgm:spPr/>
      <dgm:t>
        <a:bodyPr/>
        <a:lstStyle/>
        <a:p>
          <a:endParaRPr lang="en-US"/>
        </a:p>
      </dgm:t>
    </dgm:pt>
    <dgm:pt modelId="{F9B365AA-6851-478B-8AD5-D1C59C9E268A}" type="sibTrans" cxnId="{D75D12A5-7C6F-47AC-A891-E04F7ECDD5EE}">
      <dgm:prSet/>
      <dgm:spPr/>
      <dgm:t>
        <a:bodyPr/>
        <a:lstStyle/>
        <a:p>
          <a:endParaRPr lang="en-US"/>
        </a:p>
      </dgm:t>
    </dgm:pt>
    <dgm:pt modelId="{D62CA041-3644-4DFF-B375-9378AE8FF8CB}">
      <dgm:prSet/>
      <dgm:spPr/>
      <dgm:t>
        <a:bodyPr/>
        <a:lstStyle/>
        <a:p>
          <a:r>
            <a:rPr lang="en-US"/>
            <a:t>Writing</a:t>
          </a:r>
        </a:p>
      </dgm:t>
    </dgm:pt>
    <dgm:pt modelId="{3D8976EC-A079-4561-8EAE-D37E6F88EBC4}" type="parTrans" cxnId="{267DBFCD-7DA5-4E3C-8BCC-9C67DB2EF320}">
      <dgm:prSet/>
      <dgm:spPr/>
      <dgm:t>
        <a:bodyPr/>
        <a:lstStyle/>
        <a:p>
          <a:endParaRPr lang="en-US"/>
        </a:p>
      </dgm:t>
    </dgm:pt>
    <dgm:pt modelId="{7528877D-4186-4671-8727-0B8B0F9A8F53}" type="sibTrans" cxnId="{267DBFCD-7DA5-4E3C-8BCC-9C67DB2EF320}">
      <dgm:prSet/>
      <dgm:spPr/>
      <dgm:t>
        <a:bodyPr/>
        <a:lstStyle/>
        <a:p>
          <a:endParaRPr lang="en-US"/>
        </a:p>
      </dgm:t>
    </dgm:pt>
    <dgm:pt modelId="{6FD3AE48-AE5F-423C-975D-F69A244DEBF9}">
      <dgm:prSet/>
      <dgm:spPr/>
      <dgm:t>
        <a:bodyPr/>
        <a:lstStyle/>
        <a:p>
          <a:r>
            <a:rPr lang="en-US"/>
            <a:t>Writing results to AWS DynamoDB</a:t>
          </a:r>
        </a:p>
      </dgm:t>
    </dgm:pt>
    <dgm:pt modelId="{14B05963-1AE4-4811-B3EC-697BF29083D3}" type="parTrans" cxnId="{E581FF41-DDDF-4C7F-9D7E-376016B651BB}">
      <dgm:prSet/>
      <dgm:spPr/>
      <dgm:t>
        <a:bodyPr/>
        <a:lstStyle/>
        <a:p>
          <a:endParaRPr lang="en-US"/>
        </a:p>
      </dgm:t>
    </dgm:pt>
    <dgm:pt modelId="{147FAFBA-D066-467B-8D99-F5F5A46F7ABD}" type="sibTrans" cxnId="{E581FF41-DDDF-4C7F-9D7E-376016B651BB}">
      <dgm:prSet/>
      <dgm:spPr/>
      <dgm:t>
        <a:bodyPr/>
        <a:lstStyle/>
        <a:p>
          <a:endParaRPr lang="en-US"/>
        </a:p>
      </dgm:t>
    </dgm:pt>
    <dgm:pt modelId="{CD62B43A-BCC8-C348-9FC5-3795B726FABB}" type="pres">
      <dgm:prSet presAssocID="{C2AD1BF8-BF24-48A8-8AF1-B16F59CEB8AC}" presName="Name0" presStyleCnt="0">
        <dgm:presLayoutVars>
          <dgm:dir/>
          <dgm:animLvl val="lvl"/>
          <dgm:resizeHandles val="exact"/>
        </dgm:presLayoutVars>
      </dgm:prSet>
      <dgm:spPr/>
    </dgm:pt>
    <dgm:pt modelId="{4CC82F94-3C1A-E24B-81A4-44266B62101B}" type="pres">
      <dgm:prSet presAssocID="{EA557190-3A1F-4338-905C-AE28608960FA}" presName="composite" presStyleCnt="0"/>
      <dgm:spPr/>
    </dgm:pt>
    <dgm:pt modelId="{A99A1C0C-58AB-EE45-A828-BAE9B1278078}" type="pres">
      <dgm:prSet presAssocID="{EA557190-3A1F-4338-905C-AE28608960FA}" presName="parTx" presStyleLbl="alignNode1" presStyleIdx="0" presStyleCnt="3">
        <dgm:presLayoutVars>
          <dgm:chMax val="0"/>
          <dgm:chPref val="0"/>
        </dgm:presLayoutVars>
      </dgm:prSet>
      <dgm:spPr/>
    </dgm:pt>
    <dgm:pt modelId="{9132116F-8A45-EB4F-8DEE-B3E13EEE92B5}" type="pres">
      <dgm:prSet presAssocID="{EA557190-3A1F-4338-905C-AE28608960FA}" presName="desTx" presStyleLbl="alignAccFollowNode1" presStyleIdx="0" presStyleCnt="3">
        <dgm:presLayoutVars/>
      </dgm:prSet>
      <dgm:spPr/>
    </dgm:pt>
    <dgm:pt modelId="{5E89A196-BE06-1A4D-83EE-5EA45B34F087}" type="pres">
      <dgm:prSet presAssocID="{3F1CCC61-317F-4AA5-9B35-32122B681BDD}" presName="space" presStyleCnt="0"/>
      <dgm:spPr/>
    </dgm:pt>
    <dgm:pt modelId="{A17DB201-DB94-3248-9D2B-9F77A8D27862}" type="pres">
      <dgm:prSet presAssocID="{426E46F4-348D-434C-8A7A-FE9DC01A568E}" presName="composite" presStyleCnt="0"/>
      <dgm:spPr/>
    </dgm:pt>
    <dgm:pt modelId="{90BE0082-D1F5-0C4C-BE8A-2E583040D611}" type="pres">
      <dgm:prSet presAssocID="{426E46F4-348D-434C-8A7A-FE9DC01A568E}" presName="parTx" presStyleLbl="alignNode1" presStyleIdx="1" presStyleCnt="3">
        <dgm:presLayoutVars>
          <dgm:chMax val="0"/>
          <dgm:chPref val="0"/>
        </dgm:presLayoutVars>
      </dgm:prSet>
      <dgm:spPr/>
    </dgm:pt>
    <dgm:pt modelId="{77F3811E-37D7-D347-BEFD-CA594D2C5FAE}" type="pres">
      <dgm:prSet presAssocID="{426E46F4-348D-434C-8A7A-FE9DC01A568E}" presName="desTx" presStyleLbl="alignAccFollowNode1" presStyleIdx="1" presStyleCnt="3">
        <dgm:presLayoutVars/>
      </dgm:prSet>
      <dgm:spPr/>
    </dgm:pt>
    <dgm:pt modelId="{3F3CB1F4-48EE-4C46-B526-05E395BC952A}" type="pres">
      <dgm:prSet presAssocID="{93E0F52D-4C2A-4ED6-92D0-C777262CEF9C}" presName="space" presStyleCnt="0"/>
      <dgm:spPr/>
    </dgm:pt>
    <dgm:pt modelId="{E30337BA-2B67-EC4E-B9F0-79BAFE1158B6}" type="pres">
      <dgm:prSet presAssocID="{D62CA041-3644-4DFF-B375-9378AE8FF8CB}" presName="composite" presStyleCnt="0"/>
      <dgm:spPr/>
    </dgm:pt>
    <dgm:pt modelId="{77BEA170-8820-EE4F-8C66-FE7ED9545F87}" type="pres">
      <dgm:prSet presAssocID="{D62CA041-3644-4DFF-B375-9378AE8FF8CB}" presName="parTx" presStyleLbl="alignNode1" presStyleIdx="2" presStyleCnt="3">
        <dgm:presLayoutVars>
          <dgm:chMax val="0"/>
          <dgm:chPref val="0"/>
        </dgm:presLayoutVars>
      </dgm:prSet>
      <dgm:spPr/>
    </dgm:pt>
    <dgm:pt modelId="{A445A6F6-8968-5D46-BCD8-6B5F72312F1E}" type="pres">
      <dgm:prSet presAssocID="{D62CA041-3644-4DFF-B375-9378AE8FF8CB}" presName="desTx" presStyleLbl="alignAccFollowNode1" presStyleIdx="2" presStyleCnt="3">
        <dgm:presLayoutVars/>
      </dgm:prSet>
      <dgm:spPr/>
    </dgm:pt>
  </dgm:ptLst>
  <dgm:cxnLst>
    <dgm:cxn modelId="{5FBE4A02-47DC-724C-90C0-5F221C359A87}" type="presOf" srcId="{EA3DE7D2-BD2E-4C31-9FA1-514B6336C73E}" destId="{9132116F-8A45-EB4F-8DEE-B3E13EEE92B5}" srcOrd="0" destOrd="0" presId="urn:microsoft.com/office/officeart/2016/7/layout/HorizontalActionList"/>
    <dgm:cxn modelId="{791DCA04-85DB-744E-891C-694AEB52982A}" type="presOf" srcId="{C2AD1BF8-BF24-48A8-8AF1-B16F59CEB8AC}" destId="{CD62B43A-BCC8-C348-9FC5-3795B726FABB}" srcOrd="0" destOrd="0" presId="urn:microsoft.com/office/officeart/2016/7/layout/HorizontalActionList"/>
    <dgm:cxn modelId="{0059E606-B410-4E06-9B91-6540FB42AB2E}" srcId="{C2AD1BF8-BF24-48A8-8AF1-B16F59CEB8AC}" destId="{426E46F4-348D-434C-8A7A-FE9DC01A568E}" srcOrd="1" destOrd="0" parTransId="{17073179-5475-4DF3-AC53-5C8A08AC2787}" sibTransId="{93E0F52D-4C2A-4ED6-92D0-C777262CEF9C}"/>
    <dgm:cxn modelId="{22F68022-1D01-4445-A95D-996C12CDFACD}" type="presOf" srcId="{9FFD5C38-7896-42E2-B70A-76DB6255CF2B}" destId="{77F3811E-37D7-D347-BEFD-CA594D2C5FAE}" srcOrd="0" destOrd="0" presId="urn:microsoft.com/office/officeart/2016/7/layout/HorizontalActionList"/>
    <dgm:cxn modelId="{E581FF41-DDDF-4C7F-9D7E-376016B651BB}" srcId="{D62CA041-3644-4DFF-B375-9378AE8FF8CB}" destId="{6FD3AE48-AE5F-423C-975D-F69A244DEBF9}" srcOrd="0" destOrd="0" parTransId="{14B05963-1AE4-4811-B3EC-697BF29083D3}" sibTransId="{147FAFBA-D066-467B-8D99-F5F5A46F7ABD}"/>
    <dgm:cxn modelId="{6580F858-F2FB-43A1-853B-452F09F44232}" srcId="{EA557190-3A1F-4338-905C-AE28608960FA}" destId="{EA3DE7D2-BD2E-4C31-9FA1-514B6336C73E}" srcOrd="0" destOrd="0" parTransId="{98AE41F4-6314-4107-9812-4EC4E1C40E25}" sibTransId="{44E99A1B-C4AB-4F73-B947-AB4C638C720F}"/>
    <dgm:cxn modelId="{C9278B5D-0C2B-49A0-A822-75EAE65C444E}" srcId="{C2AD1BF8-BF24-48A8-8AF1-B16F59CEB8AC}" destId="{EA557190-3A1F-4338-905C-AE28608960FA}" srcOrd="0" destOrd="0" parTransId="{2DDD8025-3F84-48F1-8063-F063AB95D3A2}" sibTransId="{3F1CCC61-317F-4AA5-9B35-32122B681BDD}"/>
    <dgm:cxn modelId="{B6057980-8C86-8D4D-A880-BF428407AA07}" type="presOf" srcId="{426E46F4-348D-434C-8A7A-FE9DC01A568E}" destId="{90BE0082-D1F5-0C4C-BE8A-2E583040D611}" srcOrd="0" destOrd="0" presId="urn:microsoft.com/office/officeart/2016/7/layout/HorizontalActionList"/>
    <dgm:cxn modelId="{0C006493-AE78-9042-B8B4-FBBE0C6054C2}" type="presOf" srcId="{EA557190-3A1F-4338-905C-AE28608960FA}" destId="{A99A1C0C-58AB-EE45-A828-BAE9B1278078}" srcOrd="0" destOrd="0" presId="urn:microsoft.com/office/officeart/2016/7/layout/HorizontalActionList"/>
    <dgm:cxn modelId="{A3C5099B-76F6-964C-9F65-E108E7F9BBB2}" type="presOf" srcId="{D62CA041-3644-4DFF-B375-9378AE8FF8CB}" destId="{77BEA170-8820-EE4F-8C66-FE7ED9545F87}" srcOrd="0" destOrd="0" presId="urn:microsoft.com/office/officeart/2016/7/layout/HorizontalActionList"/>
    <dgm:cxn modelId="{1D92279E-1ECF-BE4D-BE73-36D0F829FFB3}" type="presOf" srcId="{6FD3AE48-AE5F-423C-975D-F69A244DEBF9}" destId="{A445A6F6-8968-5D46-BCD8-6B5F72312F1E}" srcOrd="0" destOrd="0" presId="urn:microsoft.com/office/officeart/2016/7/layout/HorizontalActionList"/>
    <dgm:cxn modelId="{D75D12A5-7C6F-47AC-A891-E04F7ECDD5EE}" srcId="{426E46F4-348D-434C-8A7A-FE9DC01A568E}" destId="{9FFD5C38-7896-42E2-B70A-76DB6255CF2B}" srcOrd="0" destOrd="0" parTransId="{E3D6A333-F6B1-49B6-90C6-7AFE1578F39F}" sibTransId="{F9B365AA-6851-478B-8AD5-D1C59C9E268A}"/>
    <dgm:cxn modelId="{267DBFCD-7DA5-4E3C-8BCC-9C67DB2EF320}" srcId="{C2AD1BF8-BF24-48A8-8AF1-B16F59CEB8AC}" destId="{D62CA041-3644-4DFF-B375-9378AE8FF8CB}" srcOrd="2" destOrd="0" parTransId="{3D8976EC-A079-4561-8EAE-D37E6F88EBC4}" sibTransId="{7528877D-4186-4671-8727-0B8B0F9A8F53}"/>
    <dgm:cxn modelId="{5E6180DC-3166-334F-A925-9BBAEF1559EB}" type="presParOf" srcId="{CD62B43A-BCC8-C348-9FC5-3795B726FABB}" destId="{4CC82F94-3C1A-E24B-81A4-44266B62101B}" srcOrd="0" destOrd="0" presId="urn:microsoft.com/office/officeart/2016/7/layout/HorizontalActionList"/>
    <dgm:cxn modelId="{6C3E7398-D0B7-F14F-9AE4-4FC28052C8A3}" type="presParOf" srcId="{4CC82F94-3C1A-E24B-81A4-44266B62101B}" destId="{A99A1C0C-58AB-EE45-A828-BAE9B1278078}" srcOrd="0" destOrd="0" presId="urn:microsoft.com/office/officeart/2016/7/layout/HorizontalActionList"/>
    <dgm:cxn modelId="{952F47F6-9949-ED43-B9F8-D77C3557718B}" type="presParOf" srcId="{4CC82F94-3C1A-E24B-81A4-44266B62101B}" destId="{9132116F-8A45-EB4F-8DEE-B3E13EEE92B5}" srcOrd="1" destOrd="0" presId="urn:microsoft.com/office/officeart/2016/7/layout/HorizontalActionList"/>
    <dgm:cxn modelId="{E1718B84-DBB8-684E-B52D-2921542BEBCE}" type="presParOf" srcId="{CD62B43A-BCC8-C348-9FC5-3795B726FABB}" destId="{5E89A196-BE06-1A4D-83EE-5EA45B34F087}" srcOrd="1" destOrd="0" presId="urn:microsoft.com/office/officeart/2016/7/layout/HorizontalActionList"/>
    <dgm:cxn modelId="{20D06D52-6EF0-9040-8788-6225CBFAA2D4}" type="presParOf" srcId="{CD62B43A-BCC8-C348-9FC5-3795B726FABB}" destId="{A17DB201-DB94-3248-9D2B-9F77A8D27862}" srcOrd="2" destOrd="0" presId="urn:microsoft.com/office/officeart/2016/7/layout/HorizontalActionList"/>
    <dgm:cxn modelId="{37A31480-7C96-C14C-867F-AA919995D88F}" type="presParOf" srcId="{A17DB201-DB94-3248-9D2B-9F77A8D27862}" destId="{90BE0082-D1F5-0C4C-BE8A-2E583040D611}" srcOrd="0" destOrd="0" presId="urn:microsoft.com/office/officeart/2016/7/layout/HorizontalActionList"/>
    <dgm:cxn modelId="{D95A2A18-E4A2-B54C-9BB0-CA4ACD2A6C3F}" type="presParOf" srcId="{A17DB201-DB94-3248-9D2B-9F77A8D27862}" destId="{77F3811E-37D7-D347-BEFD-CA594D2C5FAE}" srcOrd="1" destOrd="0" presId="urn:microsoft.com/office/officeart/2016/7/layout/HorizontalActionList"/>
    <dgm:cxn modelId="{6006DA34-2847-C842-B6FC-CB9072E561D4}" type="presParOf" srcId="{CD62B43A-BCC8-C348-9FC5-3795B726FABB}" destId="{3F3CB1F4-48EE-4C46-B526-05E395BC952A}" srcOrd="3" destOrd="0" presId="urn:microsoft.com/office/officeart/2016/7/layout/HorizontalActionList"/>
    <dgm:cxn modelId="{207CBD30-D6B9-7946-86D8-37E53410D43D}" type="presParOf" srcId="{CD62B43A-BCC8-C348-9FC5-3795B726FABB}" destId="{E30337BA-2B67-EC4E-B9F0-79BAFE1158B6}" srcOrd="4" destOrd="0" presId="urn:microsoft.com/office/officeart/2016/7/layout/HorizontalActionList"/>
    <dgm:cxn modelId="{BE8AE2DF-E79B-BA45-9F57-9F17EFB5715A}" type="presParOf" srcId="{E30337BA-2B67-EC4E-B9F0-79BAFE1158B6}" destId="{77BEA170-8820-EE4F-8C66-FE7ED9545F87}" srcOrd="0" destOrd="0" presId="urn:microsoft.com/office/officeart/2016/7/layout/HorizontalActionList"/>
    <dgm:cxn modelId="{0F4CE0D6-3DB6-4442-AD48-F6929C34EF3F}" type="presParOf" srcId="{E30337BA-2B67-EC4E-B9F0-79BAFE1158B6}" destId="{A445A6F6-8968-5D46-BCD8-6B5F72312F1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A1C0C-58AB-EE45-A828-BAE9B1278078}">
      <dsp:nvSpPr>
        <dsp:cNvPr id="0" name=""/>
        <dsp:cNvSpPr/>
      </dsp:nvSpPr>
      <dsp:spPr>
        <a:xfrm>
          <a:off x="6439" y="448284"/>
          <a:ext cx="3320527" cy="9961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Triggering</a:t>
          </a:r>
        </a:p>
      </dsp:txBody>
      <dsp:txXfrm>
        <a:off x="6439" y="448284"/>
        <a:ext cx="3320527" cy="996158"/>
      </dsp:txXfrm>
    </dsp:sp>
    <dsp:sp modelId="{9132116F-8A45-EB4F-8DEE-B3E13EEE92B5}">
      <dsp:nvSpPr>
        <dsp:cNvPr id="0" name=""/>
        <dsp:cNvSpPr/>
      </dsp:nvSpPr>
      <dsp:spPr>
        <a:xfrm>
          <a:off x="6439" y="1444442"/>
          <a:ext cx="3320527" cy="17251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Triggering AWS Lambda with AWS SQS Events</a:t>
          </a:r>
        </a:p>
      </dsp:txBody>
      <dsp:txXfrm>
        <a:off x="6439" y="1444442"/>
        <a:ext cx="3320527" cy="1725118"/>
      </dsp:txXfrm>
    </dsp:sp>
    <dsp:sp modelId="{90BE0082-D1F5-0C4C-BE8A-2E583040D611}">
      <dsp:nvSpPr>
        <dsp:cNvPr id="0" name=""/>
        <dsp:cNvSpPr/>
      </dsp:nvSpPr>
      <dsp:spPr>
        <a:xfrm>
          <a:off x="3434862" y="448284"/>
          <a:ext cx="3320527" cy="99615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Reading</a:t>
          </a:r>
        </a:p>
      </dsp:txBody>
      <dsp:txXfrm>
        <a:off x="3434862" y="448284"/>
        <a:ext cx="3320527" cy="996158"/>
      </dsp:txXfrm>
    </dsp:sp>
    <dsp:sp modelId="{77F3811E-37D7-D347-BEFD-CA594D2C5FAE}">
      <dsp:nvSpPr>
        <dsp:cNvPr id="0" name=""/>
        <dsp:cNvSpPr/>
      </dsp:nvSpPr>
      <dsp:spPr>
        <a:xfrm>
          <a:off x="3434862" y="1444442"/>
          <a:ext cx="3320527" cy="172511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Reading AWS SQS Events from AWS Lambda</a:t>
          </a:r>
        </a:p>
      </dsp:txBody>
      <dsp:txXfrm>
        <a:off x="3434862" y="1444442"/>
        <a:ext cx="3320527" cy="1725118"/>
      </dsp:txXfrm>
    </dsp:sp>
    <dsp:sp modelId="{77BEA170-8820-EE4F-8C66-FE7ED9545F87}">
      <dsp:nvSpPr>
        <dsp:cNvPr id="0" name=""/>
        <dsp:cNvSpPr/>
      </dsp:nvSpPr>
      <dsp:spPr>
        <a:xfrm>
          <a:off x="6863284" y="448284"/>
          <a:ext cx="3320527" cy="99615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395" tIns="262395" rIns="262395" bIns="26239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Writing</a:t>
          </a:r>
        </a:p>
      </dsp:txBody>
      <dsp:txXfrm>
        <a:off x="6863284" y="448284"/>
        <a:ext cx="3320527" cy="996158"/>
      </dsp:txXfrm>
    </dsp:sp>
    <dsp:sp modelId="{A445A6F6-8968-5D46-BCD8-6B5F72312F1E}">
      <dsp:nvSpPr>
        <dsp:cNvPr id="0" name=""/>
        <dsp:cNvSpPr/>
      </dsp:nvSpPr>
      <dsp:spPr>
        <a:xfrm>
          <a:off x="6863284" y="1444442"/>
          <a:ext cx="3320527" cy="172511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7994" tIns="327994" rIns="327994" bIns="327994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Writing results to AWS DynamoDB</a:t>
          </a:r>
        </a:p>
      </dsp:txBody>
      <dsp:txXfrm>
        <a:off x="6863284" y="1444442"/>
        <a:ext cx="3320527" cy="17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2FACA-BDBA-8D4C-BC72-CDFF9EC93A62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26C13-E4DA-C24F-8889-595C0D4B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26C13-E4DA-C24F-8889-595C0D4B5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7350-24D2-8349-ACE2-0B30145A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935BF-54FB-EF43-AC15-4AC00818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9875-DD14-574D-87C3-CAB4BEF6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C21B-F0E3-8148-8E77-A218BFC4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1825-0F4B-AA4E-93F4-0A83892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0FCD-D6AA-7D44-BCD5-2E52CFBF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898EA-9918-2746-9F46-EF3E21532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C2C8-C6D6-ED43-B542-019E454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3C94-046F-F24E-8020-7C2F0892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FB4B-7588-0A4E-B762-4369D630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B396A-CC7C-BC4D-9D33-E3ED127BE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3BD0-AA8E-D742-8D2D-FDB6225C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E6F-C5FF-FA40-AE2C-E4099595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36C2-6901-7F4C-A0EE-99B6B120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3BBD-42F4-194F-AAA6-DA68411C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D68-8295-BC49-BB35-B79969BE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EC86-E8F4-AB45-B256-2279FB01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5EEA-28F0-3A42-9346-841BC4DA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9790-4658-004E-871C-8F855D69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6219-8460-094F-AD20-55253BB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5495-1745-4D4F-9A8E-B31F9EEA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CCAD0-B22A-FA4B-9273-1CB8DADC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2AE9-6F6B-AA43-9981-A9D6B90C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2902-CE95-2D45-98F4-E5541DCA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C54E-FC23-2340-A4C0-5BB5009E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DA79-A5DE-3C44-B96E-F675A05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82EA-7680-7041-86AE-326411E62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C466-B980-564F-9FF1-87ABFCEA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AB91-29C8-2046-A263-57369F0B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C028-9D85-3242-94C6-80209483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23D0-C042-644A-91A7-587A65A9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C5C3-39EA-6042-8CE2-F116CFF8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9A6C-A356-0E44-9A13-1BD09851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12DB-442D-8545-ADB4-F32033B6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F0A78-5A8E-E74C-B05E-373FB519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E2BCB-DF55-3C49-B993-B99675354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CEE83-45B6-EE44-A4D4-E9A34098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D469-3A38-5D4A-87A0-2504753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9F66-CDF3-904B-B4EF-AED4D4A7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4318-3772-CB48-816A-8831D768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C3C0-9D32-1B43-84FC-09325EB3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88534-6DE6-0049-BE92-43252D0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37B2-2181-2B49-B414-00836C05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3EB99-DBCF-3341-BB78-9B61C370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DBE2-9ECD-E348-B2DA-7BCFDBC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7C5E6-F2FE-5A40-96D7-66F3A8E6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285E-E30F-E443-8BA0-51403098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25AA-43A2-5540-9FCB-8F8DEA1A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E6FC-59BC-AF4F-A66D-46312616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8E02A-A728-284B-9910-0485BBB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9FD4-64FE-7544-BD11-35F65293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B9FD1-BAA1-2246-972D-DD98ADAE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661-173B-6C42-BF6A-6D0574D6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0EAA2-C356-3D41-BA72-6C42328F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700F9-3C3E-4049-86BA-7C430C4E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D34B-C1C0-1743-9462-E72CAD5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3197-D5E2-9243-A27C-F604B729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6B17-F60C-5A45-9751-D281812B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71D5-EABE-094F-8C60-CD449464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9198-180A-774D-A0C9-93DCA1D4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0E78-CF2D-BE4E-8AE3-FC5F855F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EC5A-10B7-7348-A5CB-840683CD992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9ADB-C865-D94B-B54D-9E195D2D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B2D8-8D99-2C4D-BAD4-B8C49476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49F1-A11B-D14F-AF32-BA52286E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learning.oreilly.com/videos/essential-machine-learning/9780135261118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safaribooksonline.com/library/view/pragmatic-ai-an/9780134863924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learning.oreilly.com/learning-paths/learning-path-essential/978013574719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58C-CAED-5043-A91F-D786656D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Beginning AWS Lambda</a:t>
            </a:r>
            <a:br>
              <a:rPr lang="en-US" sz="2400" dirty="0"/>
            </a:br>
            <a:r>
              <a:rPr lang="en-US" sz="2400" i="1" dirty="0"/>
              <a:t>Learn to write AWS Lambda Functions in Python</a:t>
            </a:r>
            <a:br>
              <a:rPr lang="en-US" sz="2400" b="0" i="1" dirty="0">
                <a:effectLst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A495-DFD8-F946-92E3-8BE9898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1800" dirty="0"/>
          </a:p>
          <a:p>
            <a:pPr algn="l"/>
            <a:r>
              <a:rPr lang="en-US" sz="1800" dirty="0"/>
              <a:t>Noah Gift, UC Davis &amp; Northwestern Lecturer (Cloud, ML,AI), Founder @Pragmatic AI Labs, Author:  Pragmatic AI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7386F5B1-AF9B-8345-8E41-8B464506B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0" r="11466" b="-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4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695D9-6183-4595-ABB2-7C2EF591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6EA1-E606-7244-BD68-A60E8978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Related Safari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490A-1820-3C46-89C7-DD101DB6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Pragmatic AI (Book)</a:t>
            </a:r>
            <a:endParaRPr lang="en-US" sz="2000"/>
          </a:p>
          <a:p>
            <a:r>
              <a:rPr lang="en-US" sz="2000">
                <a:hlinkClick r:id="rId3"/>
              </a:rPr>
              <a:t>Essential Machine Learning and AI (Video)</a:t>
            </a:r>
            <a:endParaRPr lang="en-US" sz="2000"/>
          </a:p>
          <a:p>
            <a:r>
              <a:rPr lang="en-US" sz="2000">
                <a:hlinkClick r:id="rId3"/>
              </a:rPr>
              <a:t>AWS Certified Machine Learning-Specialty (Video)</a:t>
            </a:r>
            <a:endParaRPr lang="en-US" sz="2000"/>
          </a:p>
          <a:p>
            <a:r>
              <a:rPr lang="en-US" sz="2000">
                <a:hlinkClick r:id="rId4"/>
              </a:rPr>
              <a:t>Essential Machine Learning and Pragmatic AI (Learning Path)</a:t>
            </a:r>
            <a:endParaRPr lang="en-US" sz="2000"/>
          </a:p>
          <a:p>
            <a:r>
              <a:rPr lang="en-US" sz="2000"/>
              <a:t>Python for Data Science (Video)-Coming Soon</a:t>
            </a:r>
          </a:p>
          <a:p>
            <a:r>
              <a:rPr lang="en-US" sz="2000"/>
              <a:t>AWS Certified Big Data-Speciality ( Video)-Coming Soon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1AA525B-0525-CE48-B807-367B78B67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98" y="485834"/>
            <a:ext cx="2263257" cy="269353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8D38BED-1A3C-7F43-9B73-1B9E951EE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281" y="725710"/>
            <a:ext cx="2434638" cy="2453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1EF7A-8844-9643-9029-2F0422565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519" y="3319156"/>
            <a:ext cx="2103047" cy="27401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DFD4F54-4CBE-8542-BA77-A5E54727C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4097" y="3319156"/>
            <a:ext cx="2301004" cy="27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FBC2A-15B1-4043-A415-1813B5D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Schedule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0011A51-35F1-7B42-818B-364D038C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Part 1: Using Cloud9 to Develop Python Lambda Functions (90 min)</a:t>
            </a:r>
            <a:endParaRPr lang="en-US" sz="2400" b="1" dirty="0">
              <a:effectLst/>
            </a:endParaRPr>
          </a:p>
          <a:p>
            <a:r>
              <a:rPr lang="sv" sz="2400" i="1" dirty="0"/>
              <a:t>QA (15 min)</a:t>
            </a:r>
            <a:endParaRPr lang="sv" sz="2400" i="1" dirty="0">
              <a:effectLst/>
            </a:endParaRPr>
          </a:p>
          <a:p>
            <a:r>
              <a:rPr lang="sv" sz="2400" i="1" dirty="0"/>
              <a:t>Break (15 min)</a:t>
            </a:r>
            <a:endParaRPr lang="sv" sz="2400" i="1" dirty="0">
              <a:effectLst/>
            </a:endParaRPr>
          </a:p>
          <a:p>
            <a:r>
              <a:rPr lang="en-US" sz="2400" b="1" dirty="0"/>
              <a:t>Part 2: Creating Timed Lambdas (45 min)</a:t>
            </a:r>
          </a:p>
          <a:p>
            <a:r>
              <a:rPr lang="sv" sz="2400" i="1" dirty="0"/>
              <a:t>QA (10 min)</a:t>
            </a:r>
            <a:endParaRPr lang="sv" sz="2400" i="1" dirty="0">
              <a:effectLst/>
            </a:endParaRPr>
          </a:p>
          <a:p>
            <a:r>
              <a:rPr lang="sv" sz="2400" i="1" dirty="0"/>
              <a:t>Break (5 min)</a:t>
            </a:r>
            <a:endParaRPr lang="sv" sz="2400" i="1" dirty="0">
              <a:effectLst/>
            </a:endParaRPr>
          </a:p>
          <a:p>
            <a:r>
              <a:rPr lang="en-US" sz="2400" b="1" dirty="0"/>
              <a:t>Part 3: Creating Event-Driven Lambdas (45 min)</a:t>
            </a:r>
          </a:p>
          <a:p>
            <a:r>
              <a:rPr lang="en-US" sz="2400" i="1" dirty="0"/>
              <a:t>QA (15 min)</a:t>
            </a:r>
            <a:br>
              <a:rPr lang="sv" sz="2400" dirty="0"/>
            </a:br>
            <a:br>
              <a:rPr lang="sv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5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DDE8-F1CF-1242-9D07-F5AAE4AB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Survey:  Experience with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76D-E3E8-5248-9CC8-67D2320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Novice (No experience)</a:t>
            </a:r>
          </a:p>
          <a:p>
            <a:r>
              <a:rPr lang="en-US" dirty="0"/>
              <a:t>Beginner (&lt; 1 Year)</a:t>
            </a:r>
          </a:p>
          <a:p>
            <a:r>
              <a:rPr lang="en-US" dirty="0"/>
              <a:t>Intermediate (1-3 Years)</a:t>
            </a:r>
          </a:p>
          <a:p>
            <a:r>
              <a:rPr lang="en-US" dirty="0"/>
              <a:t>Advanced (3+ Years)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7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DDE8-F1CF-1242-9D07-F5AAE4AB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Survey:  Experience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76D-E3E8-5248-9CC8-67D23209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Novice (No experience)</a:t>
            </a:r>
          </a:p>
          <a:p>
            <a:r>
              <a:rPr lang="en-US" dirty="0"/>
              <a:t>Beginner (&lt; 1 Year)</a:t>
            </a:r>
          </a:p>
          <a:p>
            <a:r>
              <a:rPr lang="en-US" dirty="0"/>
              <a:t>Intermediate (1-3 Years)</a:t>
            </a:r>
          </a:p>
          <a:p>
            <a:r>
              <a:rPr lang="en-US" dirty="0"/>
              <a:t>Advanced (3+ Years)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8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3F4-3147-1846-9C01-BF4B7E7E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Part 1: Using Cloud9 to Develop Python Lambda Functions (90 min)</a:t>
            </a:r>
            <a:br>
              <a:rPr lang="en-US" sz="2800" b="1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5CAC-E56E-A44A-A174-1A0AEE38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fontAlgn="base"/>
            <a:r>
              <a:rPr lang="en-US" sz="1800"/>
              <a:t>Developing with Cloud9</a:t>
            </a:r>
          </a:p>
          <a:p>
            <a:pPr fontAlgn="base"/>
            <a:r>
              <a:rPr lang="en-US" sz="1800"/>
              <a:t>Launching Cloud9 and Workspace Configuration</a:t>
            </a:r>
          </a:p>
          <a:p>
            <a:pPr fontAlgn="base"/>
            <a:r>
              <a:rPr lang="en-US" sz="1800"/>
              <a:t>Creating and Deploying Lambda functions</a:t>
            </a:r>
          </a:p>
          <a:p>
            <a:pPr fontAlgn="base"/>
            <a:r>
              <a:rPr lang="en-US" sz="1800"/>
              <a:t>Importing Lambda functions</a:t>
            </a:r>
          </a:p>
          <a:p>
            <a:pPr fontAlgn="base"/>
            <a:r>
              <a:rPr lang="en-US" sz="1800"/>
              <a:t>Invoking Lambda functions</a:t>
            </a:r>
          </a:p>
          <a:p>
            <a:pPr fontAlgn="base"/>
            <a:r>
              <a:rPr lang="en-US" sz="1800"/>
              <a:t>Invoking Lambda function inside API Gateway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DF216B-13FC-894E-9A3C-5C988A951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" r="1403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65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A6C-9A83-6340-9519-7AB05838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QA &amp; Break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C33D-8F11-EE46-8F3E-DC514C9B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" b="1" dirty="0"/>
              <a:t>QA (15 min)</a:t>
            </a:r>
            <a:br>
              <a:rPr lang="sv" b="0" dirty="0">
                <a:effectLst/>
              </a:rPr>
            </a:br>
            <a:r>
              <a:rPr lang="sv" b="1" dirty="0"/>
              <a:t>Break (15 min)</a:t>
            </a:r>
            <a:r>
              <a:rPr lang="sv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10EE-4624-B242-A373-ED9B918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br>
              <a:rPr lang="en-US" sz="2200" b="1">
                <a:solidFill>
                  <a:srgbClr val="FFFFFF"/>
                </a:solidFill>
                <a:effectLst/>
              </a:rPr>
            </a:br>
            <a:r>
              <a:rPr lang="en-US" sz="2200" b="1">
                <a:solidFill>
                  <a:srgbClr val="FFFFFF"/>
                </a:solidFill>
              </a:rPr>
              <a:t>Part 2: Creating Timed Lambdas (45 min)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CE25-569C-C84C-83ED-53D53E7C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fontAlgn="base"/>
            <a:r>
              <a:rPr lang="en-US" sz="1600"/>
              <a:t>Using AWS Lambda with Cloudwatch Events</a:t>
            </a:r>
          </a:p>
          <a:p>
            <a:pPr fontAlgn="base"/>
            <a:r>
              <a:rPr lang="en-US" sz="1600"/>
              <a:t>Using AWS Lambda to populate AWS SQS (Simple Queuing Service)</a:t>
            </a:r>
          </a:p>
          <a:p>
            <a:pPr fontAlgn="base"/>
            <a:r>
              <a:rPr lang="en-US" sz="1600"/>
              <a:t>Using AWS Cloudwatch logging with AWS Lambda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DC9DDF-E2C3-8D44-A87C-75F67FBD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4" r="26832"/>
          <a:stretch/>
        </p:blipFill>
        <p:spPr>
          <a:xfrm>
            <a:off x="4662102" y="1001311"/>
            <a:ext cx="6903723" cy="47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EB83-3DF2-854B-BD62-6B78385A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QA and Break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9C68-530F-3B4D-9625-F1FF2970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" b="1" dirty="0"/>
              <a:t>QA (10 min)</a:t>
            </a:r>
            <a:br>
              <a:rPr lang="sv" b="0" dirty="0">
                <a:effectLst/>
              </a:rPr>
            </a:br>
            <a:r>
              <a:rPr lang="sv" b="1" dirty="0"/>
              <a:t>Break (5 min)</a:t>
            </a:r>
            <a:r>
              <a:rPr lang="sv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0753-4E5F-874E-AC73-2454B38D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100" b="1"/>
              <a:t>Part 3: Creating Event-Driven Lambdas (45 min)</a:t>
            </a:r>
            <a:br>
              <a:rPr lang="en-US" sz="4100" b="1"/>
            </a:br>
            <a:endParaRPr lang="en-US" sz="4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951A9-99AB-4EB1-AEA1-1946A391C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7908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01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Beginning AWS Lambda Learn to write AWS Lambda Functions in Python </vt:lpstr>
      <vt:lpstr>Schedule</vt:lpstr>
      <vt:lpstr>Survey:  Experience with AWS</vt:lpstr>
      <vt:lpstr>Survey:  Experience with Python</vt:lpstr>
      <vt:lpstr>Part 1: Using Cloud9 to Develop Python Lambda Functions (90 min) </vt:lpstr>
      <vt:lpstr>QA &amp; Break Part 1</vt:lpstr>
      <vt:lpstr> Part 2: Creating Timed Lambdas (45 min) </vt:lpstr>
      <vt:lpstr>QA and Break Part 2</vt:lpstr>
      <vt:lpstr>Part 3: Creating Event-Driven Lambdas (45 min) </vt:lpstr>
      <vt:lpstr>Related Safari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AWS Lambda Learn to write AWS Lambda Functions in Python </dc:title>
  <dc:creator>Noah Gift</dc:creator>
  <cp:lastModifiedBy>Noah Gift</cp:lastModifiedBy>
  <cp:revision>1</cp:revision>
  <dcterms:created xsi:type="dcterms:W3CDTF">2019-02-25T21:41:40Z</dcterms:created>
  <dcterms:modified xsi:type="dcterms:W3CDTF">2019-02-25T21:49:49Z</dcterms:modified>
</cp:coreProperties>
</file>