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4" r:id="rId7"/>
    <p:sldId id="260" r:id="rId8"/>
    <p:sldId id="261"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9ACE04-EA40-43A8-8823-1EBF16150F6A}" type="datetimeFigureOut">
              <a:rPr lang="en-US" smtClean="0"/>
              <a:t>08/07/2022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214592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ACE04-EA40-43A8-8823-1EBF16150F6A}" type="datetimeFigureOut">
              <a:rPr lang="en-US" smtClean="0"/>
              <a:t>08/07/2022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259095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ACE04-EA40-43A8-8823-1EBF16150F6A}" type="datetimeFigureOut">
              <a:rPr lang="en-US" smtClean="0"/>
              <a:t>08/07/2022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301657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ACE04-EA40-43A8-8823-1EBF16150F6A}" type="datetimeFigureOut">
              <a:rPr lang="en-US" smtClean="0"/>
              <a:t>08/07/2022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231563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9ACE04-EA40-43A8-8823-1EBF16150F6A}" type="datetimeFigureOut">
              <a:rPr lang="en-US" smtClean="0"/>
              <a:t>08/07/2022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66240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9ACE04-EA40-43A8-8823-1EBF16150F6A}" type="datetimeFigureOut">
              <a:rPr lang="en-US" smtClean="0"/>
              <a:t>08/07/2022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186205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9ACE04-EA40-43A8-8823-1EBF16150F6A}" type="datetimeFigureOut">
              <a:rPr lang="en-US" smtClean="0"/>
              <a:t>08/07/2022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333298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9ACE04-EA40-43A8-8823-1EBF16150F6A}" type="datetimeFigureOut">
              <a:rPr lang="en-US" smtClean="0"/>
              <a:t>08/07/2022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140214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ACE04-EA40-43A8-8823-1EBF16150F6A}" type="datetimeFigureOut">
              <a:rPr lang="en-US" smtClean="0"/>
              <a:t>08/07/2022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121616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9ACE04-EA40-43A8-8823-1EBF16150F6A}" type="datetimeFigureOut">
              <a:rPr lang="en-US" smtClean="0"/>
              <a:t>08/07/2022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194962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9ACE04-EA40-43A8-8823-1EBF16150F6A}" type="datetimeFigureOut">
              <a:rPr lang="en-US" smtClean="0"/>
              <a:t>08/07/2022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FC57B-D499-4204-8F60-BF03D8AF9CED}" type="slidenum">
              <a:rPr lang="en-US" smtClean="0"/>
              <a:t>‹#›</a:t>
            </a:fld>
            <a:endParaRPr lang="en-US"/>
          </a:p>
        </p:txBody>
      </p:sp>
    </p:spTree>
    <p:extLst>
      <p:ext uri="{BB962C8B-B14F-4D97-AF65-F5344CB8AC3E}">
        <p14:creationId xmlns:p14="http://schemas.microsoft.com/office/powerpoint/2010/main" val="134696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ACE04-EA40-43A8-8823-1EBF16150F6A}" type="datetimeFigureOut">
              <a:rPr lang="en-US" smtClean="0"/>
              <a:t>08/07/2022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FC57B-D499-4204-8F60-BF03D8AF9CED}" type="slidenum">
              <a:rPr lang="en-US" smtClean="0"/>
              <a:t>‹#›</a:t>
            </a:fld>
            <a:endParaRPr lang="en-US"/>
          </a:p>
        </p:txBody>
      </p:sp>
    </p:spTree>
    <p:extLst>
      <p:ext uri="{BB962C8B-B14F-4D97-AF65-F5344CB8AC3E}">
        <p14:creationId xmlns:p14="http://schemas.microsoft.com/office/powerpoint/2010/main" val="1360323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ADOPTING CI/CD</a:t>
            </a:r>
            <a:endParaRPr lang="en-US" dirty="0"/>
          </a:p>
        </p:txBody>
      </p:sp>
      <p:sp>
        <p:nvSpPr>
          <p:cNvPr id="3" name="Subtitle 2"/>
          <p:cNvSpPr>
            <a:spLocks noGrp="1"/>
          </p:cNvSpPr>
          <p:nvPr>
            <p:ph type="subTitle" idx="1"/>
          </p:nvPr>
        </p:nvSpPr>
        <p:spPr/>
        <p:txBody>
          <a:bodyPr/>
          <a:lstStyle/>
          <a:p>
            <a:r>
              <a:rPr lang="en-US" dirty="0" smtClean="0"/>
              <a:t>Moses </a:t>
            </a:r>
            <a:r>
              <a:rPr lang="en-US" dirty="0" err="1" smtClean="0"/>
              <a:t>Mbadi</a:t>
            </a:r>
            <a:r>
              <a:rPr lang="en-US" dirty="0" smtClean="0"/>
              <a:t>, ICT Officer</a:t>
            </a:r>
            <a:endParaRPr lang="en-US" dirty="0"/>
          </a:p>
        </p:txBody>
      </p:sp>
    </p:spTree>
    <p:extLst>
      <p:ext uri="{BB962C8B-B14F-4D97-AF65-F5344CB8AC3E}">
        <p14:creationId xmlns:p14="http://schemas.microsoft.com/office/powerpoint/2010/main" val="3373392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6096" y="1984813"/>
            <a:ext cx="5962650" cy="4219575"/>
          </a:xfrm>
        </p:spPr>
      </p:pic>
    </p:spTree>
    <p:extLst>
      <p:ext uri="{BB962C8B-B14F-4D97-AF65-F5344CB8AC3E}">
        <p14:creationId xmlns:p14="http://schemas.microsoft.com/office/powerpoint/2010/main" val="379767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CI/CD?</a:t>
            </a:r>
            <a:endParaRPr lang="en-US" dirty="0"/>
          </a:p>
        </p:txBody>
      </p:sp>
      <p:sp>
        <p:nvSpPr>
          <p:cNvPr id="3" name="Content Placeholder 2"/>
          <p:cNvSpPr>
            <a:spLocks noGrp="1"/>
          </p:cNvSpPr>
          <p:nvPr>
            <p:ph idx="1"/>
          </p:nvPr>
        </p:nvSpPr>
        <p:spPr/>
        <p:txBody>
          <a:bodyPr/>
          <a:lstStyle/>
          <a:p>
            <a:pPr marL="0" indent="0">
              <a:buNone/>
            </a:pPr>
            <a:r>
              <a:rPr lang="en-US" dirty="0" smtClean="0"/>
              <a:t>Say you have four developers working on a project. They each take tasks and when each task is complete at the end of the day or week or month they push all their work to on source code platform. This might create untold conflicts which take time to resolve. </a:t>
            </a:r>
          </a:p>
          <a:p>
            <a:pPr marL="0" indent="0">
              <a:buNone/>
            </a:pPr>
            <a:endParaRPr lang="en-US" dirty="0"/>
          </a:p>
          <a:p>
            <a:pPr marL="0" indent="0">
              <a:buNone/>
            </a:pPr>
            <a:r>
              <a:rPr lang="en-US" dirty="0" smtClean="0"/>
              <a:t>Enter CI/CD. CI/CD is a way to hav</a:t>
            </a:r>
            <a:r>
              <a:rPr lang="en-US" dirty="0" smtClean="0"/>
              <a:t>e multiple developers working on the same project deliver value in short periods of time and seamlessly making it easy to work collaboratively.</a:t>
            </a:r>
            <a:r>
              <a:rPr lang="en-US" dirty="0" smtClean="0"/>
              <a:t> </a:t>
            </a:r>
            <a:endParaRPr lang="en-US" dirty="0"/>
          </a:p>
        </p:txBody>
      </p:sp>
    </p:spTree>
    <p:extLst>
      <p:ext uri="{BB962C8B-B14F-4D97-AF65-F5344CB8AC3E}">
        <p14:creationId xmlns:p14="http://schemas.microsoft.com/office/powerpoint/2010/main" val="302748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a:xfrm>
            <a:off x="838201" y="1825625"/>
            <a:ext cx="10601130" cy="4799110"/>
          </a:xfrm>
        </p:spPr>
        <p:txBody>
          <a:bodyPr/>
          <a:lstStyle/>
          <a:p>
            <a:pPr marL="0" indent="0">
              <a:buNone/>
            </a:pPr>
            <a:r>
              <a:rPr lang="en-US" dirty="0"/>
              <a:t>Continuous integration (CI) is the strategy of building and validating a software-based solution automatically whenever a file is checked into your </a:t>
            </a:r>
            <a:r>
              <a:rPr lang="en-US" dirty="0" smtClean="0"/>
              <a:t>source code. Validation </a:t>
            </a:r>
            <a:r>
              <a:rPr lang="en-US" dirty="0"/>
              <a:t>can occur via several strategies such as </a:t>
            </a:r>
            <a:r>
              <a:rPr lang="en-US" dirty="0" smtClean="0"/>
              <a:t>automated </a:t>
            </a:r>
            <a:r>
              <a:rPr lang="en-US" dirty="0"/>
              <a:t>testing and even static or dynamic code </a:t>
            </a:r>
            <a:r>
              <a:rPr lang="en-US" dirty="0" smtClean="0"/>
              <a:t>analysis</a:t>
            </a:r>
            <a:r>
              <a:rPr lang="en-US" dirty="0"/>
              <a:t>. CI enables developers to develop a high-quality working solution safely in small, regular steps by providing immediate feedback on code defects.</a:t>
            </a:r>
            <a:endParaRPr lang="en-US" dirty="0"/>
          </a:p>
        </p:txBody>
      </p:sp>
    </p:spTree>
    <p:extLst>
      <p:ext uri="{BB962C8B-B14F-4D97-AF65-F5344CB8AC3E}">
        <p14:creationId xmlns:p14="http://schemas.microsoft.com/office/powerpoint/2010/main" val="286953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a:t>
            </a:r>
            <a:endParaRPr lang="en-US" dirty="0"/>
          </a:p>
        </p:txBody>
      </p:sp>
      <p:pic>
        <p:nvPicPr>
          <p:cNvPr id="2050" name="Picture 2" descr="About CircleCI - CircleC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525" y="1825625"/>
            <a:ext cx="852094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69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Continuous </a:t>
            </a:r>
            <a:r>
              <a:rPr lang="en-US" dirty="0"/>
              <a:t>Integration</a:t>
            </a:r>
          </a:p>
        </p:txBody>
      </p:sp>
      <p:sp>
        <p:nvSpPr>
          <p:cNvPr id="3" name="Content Placeholder 2"/>
          <p:cNvSpPr>
            <a:spLocks noGrp="1"/>
          </p:cNvSpPr>
          <p:nvPr>
            <p:ph idx="1"/>
          </p:nvPr>
        </p:nvSpPr>
        <p:spPr/>
        <p:txBody>
          <a:bodyPr/>
          <a:lstStyle/>
          <a:p>
            <a:r>
              <a:rPr lang="en-US" dirty="0"/>
              <a:t>Expend less manual effort as almost everything is </a:t>
            </a:r>
            <a:r>
              <a:rPr lang="en-US" dirty="0" smtClean="0"/>
              <a:t>automated</a:t>
            </a:r>
          </a:p>
          <a:p>
            <a:r>
              <a:rPr lang="en-US" dirty="0" smtClean="0"/>
              <a:t>Reduce </a:t>
            </a:r>
            <a:r>
              <a:rPr lang="en-US" dirty="0"/>
              <a:t>risk. Finding and fixing bugs late in the development process is expensive and </a:t>
            </a:r>
            <a:r>
              <a:rPr lang="en-US" dirty="0" smtClean="0"/>
              <a:t>time-consuming</a:t>
            </a:r>
          </a:p>
          <a:p>
            <a:r>
              <a:rPr lang="en-US" dirty="0" smtClean="0"/>
              <a:t>Deliver </a:t>
            </a:r>
            <a:r>
              <a:rPr lang="en-US" dirty="0"/>
              <a:t>faster. Organizations are moving toward releasing features multiple times a day</a:t>
            </a:r>
            <a:r>
              <a:rPr lang="en-US" dirty="0" smtClean="0"/>
              <a:t>.</a:t>
            </a:r>
            <a:endParaRPr lang="en-US" dirty="0"/>
          </a:p>
          <a:p>
            <a:r>
              <a:rPr lang="en-US" dirty="0" smtClean="0"/>
              <a:t>Generate </a:t>
            </a:r>
            <a:r>
              <a:rPr lang="en-US" dirty="0"/>
              <a:t>extensive </a:t>
            </a:r>
            <a:r>
              <a:rPr lang="en-US" dirty="0" smtClean="0"/>
              <a:t>logs which are better for troubleshooting.</a:t>
            </a:r>
            <a:endParaRPr lang="en-US" dirty="0"/>
          </a:p>
          <a:p>
            <a:r>
              <a:rPr lang="en-US" dirty="0"/>
              <a:t>Make easier </a:t>
            </a:r>
            <a:r>
              <a:rPr lang="en-US" dirty="0" smtClean="0"/>
              <a:t>rollbacks incase of a fatal system error.</a:t>
            </a:r>
            <a:endParaRPr lang="en-US" dirty="0"/>
          </a:p>
          <a:p>
            <a:endParaRPr lang="en-US" dirty="0"/>
          </a:p>
        </p:txBody>
      </p:sp>
    </p:spTree>
    <p:extLst>
      <p:ext uri="{BB962C8B-B14F-4D97-AF65-F5344CB8AC3E}">
        <p14:creationId xmlns:p14="http://schemas.microsoft.com/office/powerpoint/2010/main" val="214812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Visual representation, CI</a:t>
            </a:r>
            <a:endParaRPr lang="en-US" dirty="0"/>
          </a:p>
        </p:txBody>
      </p:sp>
      <p:pic>
        <p:nvPicPr>
          <p:cNvPr id="3074" name="Picture 2" descr="Continuous Integration &amp; Continuous Delivery — Myths, Pitfall and Practical  Approach | by Rashim Parmar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6615" y="1520889"/>
            <a:ext cx="9918550" cy="500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34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Deployment</a:t>
            </a:r>
            <a:endParaRPr lang="en-US" dirty="0"/>
          </a:p>
        </p:txBody>
      </p:sp>
      <p:sp>
        <p:nvSpPr>
          <p:cNvPr id="3" name="Content Placeholder 2"/>
          <p:cNvSpPr>
            <a:spLocks noGrp="1"/>
          </p:cNvSpPr>
          <p:nvPr>
            <p:ph idx="1"/>
          </p:nvPr>
        </p:nvSpPr>
        <p:spPr/>
        <p:txBody>
          <a:bodyPr/>
          <a:lstStyle/>
          <a:p>
            <a:pPr marL="0" indent="0">
              <a:buNone/>
            </a:pPr>
            <a:r>
              <a:rPr lang="en-US" dirty="0" smtClean="0"/>
              <a:t>With the existing system, developers have to manually deploy their code. This means spinning up a server, provisioning the infrastructure and moving the code to server. This method is long, tedious and is not error tolerant. This is where Continuous deployment comes in. Continuous deployment means every step involved in deployment is automated, with better feedback and error handling.</a:t>
            </a:r>
            <a:endParaRPr lang="en-US" dirty="0"/>
          </a:p>
        </p:txBody>
      </p:sp>
    </p:spTree>
    <p:extLst>
      <p:ext uri="{BB962C8B-B14F-4D97-AF65-F5344CB8AC3E}">
        <p14:creationId xmlns:p14="http://schemas.microsoft.com/office/powerpoint/2010/main" val="219444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a:t>
            </a:r>
            <a:endParaRPr lang="en-US" dirty="0"/>
          </a:p>
        </p:txBody>
      </p:sp>
      <p:sp>
        <p:nvSpPr>
          <p:cNvPr id="3" name="Content Placeholder 2"/>
          <p:cNvSpPr>
            <a:spLocks noGrp="1"/>
          </p:cNvSpPr>
          <p:nvPr>
            <p:ph idx="1"/>
          </p:nvPr>
        </p:nvSpPr>
        <p:spPr/>
        <p:txBody>
          <a:bodyPr/>
          <a:lstStyle/>
          <a:p>
            <a:pPr marL="0" indent="0">
              <a:buNone/>
            </a:pPr>
            <a:r>
              <a:rPr lang="en-US" dirty="0" smtClean="0"/>
              <a:t>The process of integrating CI/CD into our current framework is rather easy and worthwhile. There are several methods we can use to switch, these methods include:</a:t>
            </a:r>
          </a:p>
          <a:p>
            <a:r>
              <a:rPr lang="en-US" dirty="0" smtClean="0"/>
              <a:t>Big bang</a:t>
            </a:r>
          </a:p>
          <a:p>
            <a:r>
              <a:rPr lang="en-US" dirty="0" smtClean="0"/>
              <a:t>Canary</a:t>
            </a:r>
          </a:p>
          <a:p>
            <a:r>
              <a:rPr lang="en-US" dirty="0" smtClean="0"/>
              <a:t>Blue Green</a:t>
            </a:r>
            <a:endParaRPr lang="en-US" dirty="0"/>
          </a:p>
          <a:p>
            <a:pPr marL="0" indent="0">
              <a:buNone/>
            </a:pPr>
            <a:r>
              <a:rPr lang="en-US" dirty="0" smtClean="0"/>
              <a:t>The method we’ll use is Blue green. In this deployment strategy we will transfer user traffic to our new infrastructure, then delete the old infrastructure once the new one is up and running with no errors.</a:t>
            </a:r>
          </a:p>
        </p:txBody>
      </p:sp>
    </p:spTree>
    <p:extLst>
      <p:ext uri="{BB962C8B-B14F-4D97-AF65-F5344CB8AC3E}">
        <p14:creationId xmlns:p14="http://schemas.microsoft.com/office/powerpoint/2010/main" val="297731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CI/CD, in general.</a:t>
            </a:r>
            <a:endParaRPr lang="en-US" dirty="0"/>
          </a:p>
        </p:txBody>
      </p:sp>
      <p:pic>
        <p:nvPicPr>
          <p:cNvPr id="4098" name="Picture 2" descr="CI CD Services – Integrate and Automate DevOps Solu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9330" y="1825625"/>
            <a:ext cx="71333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1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387</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ADOPTING CI/CD</vt:lpstr>
      <vt:lpstr>What is CI/CD?</vt:lpstr>
      <vt:lpstr>Continuous Integration</vt:lpstr>
      <vt:lpstr>Visual Representation.</vt:lpstr>
      <vt:lpstr>Benefits of Continuous Integration</vt:lpstr>
      <vt:lpstr>Visual representation, CI</vt:lpstr>
      <vt:lpstr>Continuous Deployment</vt:lpstr>
      <vt:lpstr>The Process</vt:lpstr>
      <vt:lpstr>Benefits of CI/CD, in general.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ADOPTING CI/CD</dc:title>
  <dc:creator>CHEM-LABS IT</dc:creator>
  <cp:lastModifiedBy>CHEM-LABS IT</cp:lastModifiedBy>
  <cp:revision>15</cp:revision>
  <dcterms:created xsi:type="dcterms:W3CDTF">2022-07-08T06:32:51Z</dcterms:created>
  <dcterms:modified xsi:type="dcterms:W3CDTF">2022-07-08T17:31:57Z</dcterms:modified>
</cp:coreProperties>
</file>