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7" r:id="rId2"/>
  </p:sldIdLst>
  <p:sldSz cx="12801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5EE"/>
    <a:srgbClr val="328DDE"/>
    <a:srgbClr val="EDB696"/>
    <a:srgbClr val="E69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2"/>
    <p:restoredTop sz="94719"/>
  </p:normalViewPr>
  <p:slideViewPr>
    <p:cSldViewPr snapToGrid="0">
      <p:cViewPr>
        <p:scale>
          <a:sx n="88" d="100"/>
          <a:sy n="88" d="100"/>
        </p:scale>
        <p:origin x="305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346836"/>
            <a:ext cx="9601200" cy="286512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322446"/>
            <a:ext cx="9601200" cy="1986914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1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6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438150"/>
            <a:ext cx="276034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438150"/>
            <a:ext cx="812101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5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051686"/>
            <a:ext cx="11041380" cy="342328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507356"/>
            <a:ext cx="11041380" cy="1800224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9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190750"/>
            <a:ext cx="54406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190750"/>
            <a:ext cx="54406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1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38150"/>
            <a:ext cx="1104138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2017396"/>
            <a:ext cx="5415676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3006090"/>
            <a:ext cx="541567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2017396"/>
            <a:ext cx="5442347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3006090"/>
            <a:ext cx="544234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1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8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184911"/>
            <a:ext cx="6480810" cy="584835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184911"/>
            <a:ext cx="6480810" cy="5848350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4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38150"/>
            <a:ext cx="1104138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190750"/>
            <a:ext cx="1104138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5D5AD-67B1-9D4C-81E2-B3ECD77C807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7627621"/>
            <a:ext cx="43205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3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91EC4-E040-CE26-ACF9-11584DE13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542DBF-2D57-67FB-1D33-1FB47093B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075" y="5414623"/>
            <a:ext cx="3465468" cy="2027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CC13F7-24C6-7286-199C-BCCA07922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075" y="3101081"/>
            <a:ext cx="3465468" cy="2027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63AF3E-F19B-D683-FD20-30D902DCF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075" y="787539"/>
            <a:ext cx="3465468" cy="202743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39E18A-B80A-FD25-7C65-4F4F38C3BD98}"/>
              </a:ext>
            </a:extLst>
          </p:cNvPr>
          <p:cNvSpPr/>
          <p:nvPr/>
        </p:nvSpPr>
        <p:spPr>
          <a:xfrm>
            <a:off x="797491" y="1347500"/>
            <a:ext cx="2027400" cy="9075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Discrete DMP </a:t>
            </a:r>
            <a:br>
              <a:rPr lang="en-US" sz="1600" dirty="0">
                <a:solidFill>
                  <a:schemeClr val="tx1"/>
                </a:solidFill>
                <a:latin typeface="Helvetica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Letter “A”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3A153F1-15AB-0A30-089F-A67F9399CBAF}"/>
              </a:ext>
            </a:extLst>
          </p:cNvPr>
          <p:cNvSpPr/>
          <p:nvPr/>
        </p:nvSpPr>
        <p:spPr>
          <a:xfrm>
            <a:off x="3501595" y="1347500"/>
            <a:ext cx="2027399" cy="9075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Discrete DMP </a:t>
            </a:r>
            <a:br>
              <a:rPr lang="en-US" sz="1600" dirty="0">
                <a:solidFill>
                  <a:schemeClr val="tx1"/>
                </a:solidFill>
                <a:latin typeface="Helvetica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Letter “B”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492D7D1-FBE2-7061-7088-FC0A0C0CC8A5}"/>
              </a:ext>
            </a:extLst>
          </p:cNvPr>
          <p:cNvSpPr/>
          <p:nvPr/>
        </p:nvSpPr>
        <p:spPr>
          <a:xfrm>
            <a:off x="6254724" y="1347500"/>
            <a:ext cx="2027399" cy="9075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Discrete DMP </a:t>
            </a:r>
            <a:br>
              <a:rPr lang="en-US" sz="1600" dirty="0">
                <a:solidFill>
                  <a:schemeClr val="tx1"/>
                </a:solidFill>
                <a:latin typeface="Helvetica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Letter “C”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998B97-B9E6-9EDF-9A69-2122FCBFF036}"/>
              </a:ext>
            </a:extLst>
          </p:cNvPr>
          <p:cNvSpPr/>
          <p:nvPr/>
        </p:nvSpPr>
        <p:spPr>
          <a:xfrm>
            <a:off x="797491" y="3661042"/>
            <a:ext cx="2027400" cy="9075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Discrete DMP </a:t>
            </a:r>
            <a:br>
              <a:rPr lang="en-US" sz="1600" dirty="0">
                <a:solidFill>
                  <a:schemeClr val="tx1"/>
                </a:solidFill>
                <a:latin typeface="Helvetica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Letter “A”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AADE889-D11F-505A-7477-C40306CF4A9F}"/>
              </a:ext>
            </a:extLst>
          </p:cNvPr>
          <p:cNvSpPr/>
          <p:nvPr/>
        </p:nvSpPr>
        <p:spPr>
          <a:xfrm>
            <a:off x="3501595" y="3661042"/>
            <a:ext cx="2027399" cy="9075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Discrete DMP </a:t>
            </a:r>
            <a:br>
              <a:rPr lang="en-US" sz="1600" dirty="0">
                <a:solidFill>
                  <a:schemeClr val="tx1"/>
                </a:solidFill>
                <a:latin typeface="Helvetica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Letter “B”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6F6AE7F-7090-9C67-540C-CD32E35018C9}"/>
              </a:ext>
            </a:extLst>
          </p:cNvPr>
          <p:cNvSpPr/>
          <p:nvPr/>
        </p:nvSpPr>
        <p:spPr>
          <a:xfrm>
            <a:off x="6254724" y="3661042"/>
            <a:ext cx="2027399" cy="9075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Discrete DMP </a:t>
            </a:r>
            <a:br>
              <a:rPr lang="en-US" sz="1600" dirty="0">
                <a:solidFill>
                  <a:schemeClr val="tx1"/>
                </a:solidFill>
                <a:latin typeface="Helvetica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Letter “C”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B74172B-B158-54C6-0FFB-B47185691AB9}"/>
              </a:ext>
            </a:extLst>
          </p:cNvPr>
          <p:cNvSpPr/>
          <p:nvPr/>
        </p:nvSpPr>
        <p:spPr>
          <a:xfrm>
            <a:off x="797491" y="5974584"/>
            <a:ext cx="2027400" cy="9075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Discrete DMP </a:t>
            </a:r>
            <a:br>
              <a:rPr lang="en-US" sz="1600" dirty="0">
                <a:solidFill>
                  <a:schemeClr val="tx1"/>
                </a:solidFill>
                <a:latin typeface="Helvetica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Letter “A”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127B4BE-1898-6EEB-EED0-2EEBFEA99E75}"/>
              </a:ext>
            </a:extLst>
          </p:cNvPr>
          <p:cNvSpPr/>
          <p:nvPr/>
        </p:nvSpPr>
        <p:spPr>
          <a:xfrm>
            <a:off x="3501595" y="5974584"/>
            <a:ext cx="2027399" cy="9075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Discrete DMP </a:t>
            </a:r>
            <a:br>
              <a:rPr lang="en-US" sz="1600" dirty="0">
                <a:solidFill>
                  <a:schemeClr val="tx1"/>
                </a:solidFill>
                <a:latin typeface="Helvetica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Letter “B”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43F0D05-3837-3098-F0B4-BF52EA7B8CF8}"/>
              </a:ext>
            </a:extLst>
          </p:cNvPr>
          <p:cNvSpPr/>
          <p:nvPr/>
        </p:nvSpPr>
        <p:spPr>
          <a:xfrm>
            <a:off x="6254724" y="5974584"/>
            <a:ext cx="2027399" cy="9075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Discrete DMP </a:t>
            </a:r>
            <a:br>
              <a:rPr lang="en-US" sz="1600" dirty="0">
                <a:solidFill>
                  <a:schemeClr val="tx1"/>
                </a:solidFill>
                <a:latin typeface="Helvetica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Letter “C”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A74B0F7A-68E3-1680-3EDB-FD811ABDFF16}"/>
              </a:ext>
            </a:extLst>
          </p:cNvPr>
          <p:cNvSpPr/>
          <p:nvPr/>
        </p:nvSpPr>
        <p:spPr>
          <a:xfrm rot="16200000">
            <a:off x="2885674" y="3877869"/>
            <a:ext cx="560176" cy="473860"/>
          </a:xfrm>
          <a:prstGeom prst="downArrow">
            <a:avLst/>
          </a:prstGeom>
          <a:gradFill>
            <a:gsLst>
              <a:gs pos="50000">
                <a:srgbClr val="99C6EF"/>
              </a:gs>
              <a:gs pos="0">
                <a:schemeClr val="bg1"/>
              </a:gs>
              <a:gs pos="100000">
                <a:srgbClr val="328DD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6100F3EC-9879-014C-F2E1-965609DD86BE}"/>
              </a:ext>
            </a:extLst>
          </p:cNvPr>
          <p:cNvSpPr/>
          <p:nvPr/>
        </p:nvSpPr>
        <p:spPr>
          <a:xfrm rot="16200000">
            <a:off x="2885674" y="6191411"/>
            <a:ext cx="560176" cy="473860"/>
          </a:xfrm>
          <a:prstGeom prst="downArrow">
            <a:avLst/>
          </a:prstGeom>
          <a:gradFill>
            <a:gsLst>
              <a:gs pos="50000">
                <a:srgbClr val="99C6EF"/>
              </a:gs>
              <a:gs pos="0">
                <a:schemeClr val="bg1"/>
              </a:gs>
              <a:gs pos="100000">
                <a:srgbClr val="328DD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294E803-158F-717E-FEAC-902ACD837817}"/>
              </a:ext>
            </a:extLst>
          </p:cNvPr>
          <p:cNvSpPr/>
          <p:nvPr/>
        </p:nvSpPr>
        <p:spPr>
          <a:xfrm rot="16200000">
            <a:off x="5611771" y="6191412"/>
            <a:ext cx="560176" cy="473860"/>
          </a:xfrm>
          <a:prstGeom prst="downArrow">
            <a:avLst/>
          </a:prstGeom>
          <a:gradFill>
            <a:gsLst>
              <a:gs pos="50000">
                <a:srgbClr val="99C6EF"/>
              </a:gs>
              <a:gs pos="0">
                <a:schemeClr val="bg1"/>
              </a:gs>
              <a:gs pos="100000">
                <a:srgbClr val="328DD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F57DF0F-9ACD-C09B-3A85-F73D6A0E5996}"/>
              </a:ext>
            </a:extLst>
          </p:cNvPr>
          <p:cNvSpPr/>
          <p:nvPr/>
        </p:nvSpPr>
        <p:spPr>
          <a:xfrm>
            <a:off x="1236576" y="787539"/>
            <a:ext cx="1692256" cy="492398"/>
          </a:xfrm>
          <a:prstGeom prst="roundRect">
            <a:avLst/>
          </a:prstGeom>
          <a:solidFill>
            <a:srgbClr val="97C5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Contracting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EE15769-2474-0D24-CC83-DCCE9D97B067}"/>
              </a:ext>
            </a:extLst>
          </p:cNvPr>
          <p:cNvSpPr/>
          <p:nvPr/>
        </p:nvSpPr>
        <p:spPr>
          <a:xfrm>
            <a:off x="686199" y="787540"/>
            <a:ext cx="457782" cy="492398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rgbClr val="328DD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23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163</TotalTime>
  <Words>64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Moses Chong-ook Nah</dc:creator>
  <cp:lastModifiedBy>Moses Chong-ook Nah</cp:lastModifiedBy>
  <cp:revision>18</cp:revision>
  <dcterms:created xsi:type="dcterms:W3CDTF">2024-02-01T19:50:13Z</dcterms:created>
  <dcterms:modified xsi:type="dcterms:W3CDTF">2024-02-13T19:33:12Z</dcterms:modified>
</cp:coreProperties>
</file>