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22860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5EE"/>
    <a:srgbClr val="328DDE"/>
    <a:srgbClr val="EDB696"/>
    <a:srgbClr val="E69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/>
    <p:restoredTop sz="91011"/>
  </p:normalViewPr>
  <p:slideViewPr>
    <p:cSldViewPr snapToGrid="0">
      <p:cViewPr>
        <p:scale>
          <a:sx n="60" d="100"/>
          <a:sy n="60" d="100"/>
        </p:scale>
        <p:origin x="1080" y="912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B05E-DCF7-7F42-B4D1-7C42E6308B8B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1143000"/>
            <a:ext cx="5934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DBA77-C845-C146-8219-2A33C4EB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1963" y="1143000"/>
            <a:ext cx="5934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[REF] '/Users/</a:t>
            </a:r>
            <a:r>
              <a:rPr lang="en-US" dirty="0" err="1"/>
              <a:t>mosesnah</a:t>
            </a:r>
            <a:r>
              <a:rPr lang="en-US" dirty="0"/>
              <a:t>/Documents/projects/DMP-MATLAB/</a:t>
            </a:r>
            <a:r>
              <a:rPr lang="en-US" dirty="0" err="1"/>
              <a:t>ThesisImages</a:t>
            </a:r>
            <a:r>
              <a:rPr lang="en-US" dirty="0"/>
              <a:t>/</a:t>
            </a:r>
            <a:r>
              <a:rPr lang="en-US" dirty="0" err="1"/>
              <a:t>main_contraction.m</a:t>
            </a:r>
            <a:r>
              <a:rPr lang="en-US" dirty="0"/>
              <a:t>’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%% (1A) Dynamic Movement Primitives for multiple movements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DBA77-C845-C146-8219-2A33C4EBB9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945429"/>
            <a:ext cx="171450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6243533"/>
            <a:ext cx="17145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632883"/>
            <a:ext cx="492918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632883"/>
            <a:ext cx="1450181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963547"/>
            <a:ext cx="1971675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7955070"/>
            <a:ext cx="1971675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164417"/>
            <a:ext cx="97155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164417"/>
            <a:ext cx="97155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632884"/>
            <a:ext cx="1971675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914016"/>
            <a:ext cx="9670851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4342130"/>
            <a:ext cx="9670851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914016"/>
            <a:ext cx="9718478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4342130"/>
            <a:ext cx="971847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792480"/>
            <a:ext cx="7372944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711537"/>
            <a:ext cx="11572875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566160"/>
            <a:ext cx="7372944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792480"/>
            <a:ext cx="7372944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711537"/>
            <a:ext cx="11572875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566160"/>
            <a:ext cx="7372944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632884"/>
            <a:ext cx="197167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164417"/>
            <a:ext cx="197167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1017674"/>
            <a:ext cx="51435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D5AD-67B1-9D4C-81E2-B3ECD77C807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1017674"/>
            <a:ext cx="77152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1017674"/>
            <a:ext cx="51435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1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1EC4-E040-CE26-ACF9-11584DE1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284CA3A1-733E-64C3-771A-02B3F1638488}"/>
              </a:ext>
            </a:extLst>
          </p:cNvPr>
          <p:cNvGrpSpPr/>
          <p:nvPr/>
        </p:nvGrpSpPr>
        <p:grpSpPr>
          <a:xfrm>
            <a:off x="6955975" y="218241"/>
            <a:ext cx="7578558" cy="11411747"/>
            <a:chOff x="510365" y="218242"/>
            <a:chExt cx="6953662" cy="10470782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AFE10B6-A3B2-DD28-508E-813B8F48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365" y="218242"/>
              <a:ext cx="6953662" cy="4353758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37AC74B-F74B-CCF1-0BC0-08C707A6F9C0}"/>
                </a:ext>
              </a:extLst>
            </p:cNvPr>
            <p:cNvSpPr/>
            <p:nvPr/>
          </p:nvSpPr>
          <p:spPr>
            <a:xfrm>
              <a:off x="510365" y="218242"/>
              <a:ext cx="828456" cy="403092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658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0DE15908-3D0D-CAE2-E24C-62D674FA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2023014" y="7344336"/>
              <a:ext cx="5878067" cy="811309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85FCFC4-861B-69E1-58C4-6E50049A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5961" y="4810957"/>
              <a:ext cx="5878066" cy="5878066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DB5782A-542A-C945-DC5D-1E186C97295C}"/>
              </a:ext>
            </a:extLst>
          </p:cNvPr>
          <p:cNvGrpSpPr/>
          <p:nvPr/>
        </p:nvGrpSpPr>
        <p:grpSpPr>
          <a:xfrm>
            <a:off x="14976642" y="218241"/>
            <a:ext cx="7578558" cy="11411747"/>
            <a:chOff x="510365" y="218242"/>
            <a:chExt cx="6953662" cy="10470782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F1450F5-FEA3-B51A-0D04-7731434C0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365" y="218242"/>
              <a:ext cx="6953662" cy="4353758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9D7319B-47B1-AA18-855F-F9E4FA0431E5}"/>
                </a:ext>
              </a:extLst>
            </p:cNvPr>
            <p:cNvSpPr/>
            <p:nvPr/>
          </p:nvSpPr>
          <p:spPr>
            <a:xfrm>
              <a:off x="1321674" y="218242"/>
              <a:ext cx="6142353" cy="403092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658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F90569C-95AD-6E97-BF6D-BFC2B6AEF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2023014" y="7344336"/>
              <a:ext cx="5878067" cy="811309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11FF8D7-40C8-8904-AD84-46A0B4692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8974" y="5223683"/>
            <a:ext cx="6446226" cy="6446226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84149B4-3ADE-DB53-4072-3C7B39DFAC5E}"/>
              </a:ext>
            </a:extLst>
          </p:cNvPr>
          <p:cNvGrpSpPr/>
          <p:nvPr/>
        </p:nvGrpSpPr>
        <p:grpSpPr>
          <a:xfrm>
            <a:off x="530806" y="3171057"/>
            <a:ext cx="5713890" cy="5850093"/>
            <a:chOff x="799976" y="2648825"/>
            <a:chExt cx="4544064" cy="4652382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230953BC-EAC5-0477-94C7-98EA93AC5651}"/>
                </a:ext>
              </a:extLst>
            </p:cNvPr>
            <p:cNvSpPr/>
            <p:nvPr/>
          </p:nvSpPr>
          <p:spPr>
            <a:xfrm>
              <a:off x="1743106" y="2976308"/>
              <a:ext cx="1104900" cy="1104900"/>
            </a:xfrm>
            <a:prstGeom prst="roundRect">
              <a:avLst>
                <a:gd name="adj" fmla="val 1149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365BD2E-0D08-CB5D-252C-B1449634F668}"/>
                </a:ext>
              </a:extLst>
            </p:cNvPr>
            <p:cNvSpPr/>
            <p:nvPr/>
          </p:nvSpPr>
          <p:spPr>
            <a:xfrm>
              <a:off x="1942265" y="3183780"/>
              <a:ext cx="701027" cy="701027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414A10C-172F-DFF5-A043-70AA338B40AF}"/>
                </a:ext>
              </a:extLst>
            </p:cNvPr>
            <p:cNvSpPr txBox="1"/>
            <p:nvPr/>
          </p:nvSpPr>
          <p:spPr>
            <a:xfrm>
              <a:off x="2178965" y="2648825"/>
              <a:ext cx="702677" cy="318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AHO1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4BA28AE-B92D-88C3-E443-BFD9BA341ACD}"/>
                </a:ext>
              </a:extLst>
            </p:cNvPr>
            <p:cNvSpPr/>
            <p:nvPr/>
          </p:nvSpPr>
          <p:spPr>
            <a:xfrm>
              <a:off x="2135616" y="3116270"/>
              <a:ext cx="157162" cy="157162"/>
            </a:xfrm>
            <a:prstGeom prst="ellipse">
              <a:avLst/>
            </a:prstGeom>
            <a:solidFill>
              <a:schemeClr val="accent3">
                <a:alpha val="8280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B7262A-913A-3FB6-9D92-4ACAA37948D1}"/>
                </a:ext>
              </a:extLst>
            </p:cNvPr>
            <p:cNvSpPr/>
            <p:nvPr/>
          </p:nvSpPr>
          <p:spPr>
            <a:xfrm>
              <a:off x="2041487" y="3163335"/>
              <a:ext cx="157162" cy="157162"/>
            </a:xfrm>
            <a:prstGeom prst="ellipse">
              <a:avLst/>
            </a:prstGeom>
            <a:solidFill>
              <a:schemeClr val="accent3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877AFD8-D87F-413E-5A06-C5F27E69776F}"/>
                </a:ext>
              </a:extLst>
            </p:cNvPr>
            <p:cNvSpPr/>
            <p:nvPr/>
          </p:nvSpPr>
          <p:spPr>
            <a:xfrm>
              <a:off x="1976060" y="3218384"/>
              <a:ext cx="157162" cy="15716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ACE45B1D-5525-F600-5F15-E3F2E2862841}"/>
                </a:ext>
              </a:extLst>
            </p:cNvPr>
            <p:cNvSpPr/>
            <p:nvPr/>
          </p:nvSpPr>
          <p:spPr>
            <a:xfrm>
              <a:off x="3324866" y="2976308"/>
              <a:ext cx="1104900" cy="1104900"/>
            </a:xfrm>
            <a:prstGeom prst="roundRect">
              <a:avLst>
                <a:gd name="adj" fmla="val 1149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A0EFFD5-BA68-4248-C591-1B7E43C54475}"/>
                </a:ext>
              </a:extLst>
            </p:cNvPr>
            <p:cNvSpPr/>
            <p:nvPr/>
          </p:nvSpPr>
          <p:spPr>
            <a:xfrm>
              <a:off x="3524025" y="3183780"/>
              <a:ext cx="701027" cy="70102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CA8B905-1F02-0E64-D001-4F04ED765267}"/>
                </a:ext>
              </a:extLst>
            </p:cNvPr>
            <p:cNvSpPr/>
            <p:nvPr/>
          </p:nvSpPr>
          <p:spPr>
            <a:xfrm>
              <a:off x="3717376" y="3116270"/>
              <a:ext cx="157162" cy="157162"/>
            </a:xfrm>
            <a:prstGeom prst="ellipse">
              <a:avLst/>
            </a:prstGeom>
            <a:solidFill>
              <a:schemeClr val="accent3">
                <a:alpha val="8280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31D8BB6-1B13-8D00-3113-933A02104D5B}"/>
                </a:ext>
              </a:extLst>
            </p:cNvPr>
            <p:cNvSpPr/>
            <p:nvPr/>
          </p:nvSpPr>
          <p:spPr>
            <a:xfrm>
              <a:off x="3623247" y="3163335"/>
              <a:ext cx="157162" cy="157162"/>
            </a:xfrm>
            <a:prstGeom prst="ellipse">
              <a:avLst/>
            </a:prstGeom>
            <a:solidFill>
              <a:schemeClr val="accent3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538F086-B253-C588-62FE-55977E38108B}"/>
                </a:ext>
              </a:extLst>
            </p:cNvPr>
            <p:cNvSpPr/>
            <p:nvPr/>
          </p:nvSpPr>
          <p:spPr>
            <a:xfrm>
              <a:off x="3557820" y="3218384"/>
              <a:ext cx="157162" cy="15716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C28ACCFD-D1A3-4808-EBC3-C80181EC0E77}"/>
                </a:ext>
              </a:extLst>
            </p:cNvPr>
            <p:cNvSpPr/>
            <p:nvPr/>
          </p:nvSpPr>
          <p:spPr>
            <a:xfrm>
              <a:off x="4027151" y="4492155"/>
              <a:ext cx="1104900" cy="1104900"/>
            </a:xfrm>
            <a:prstGeom prst="roundRect">
              <a:avLst>
                <a:gd name="adj" fmla="val 1149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0AA7B3C-616C-1C9A-0E0C-3C2B3BBA555D}"/>
                </a:ext>
              </a:extLst>
            </p:cNvPr>
            <p:cNvSpPr/>
            <p:nvPr/>
          </p:nvSpPr>
          <p:spPr>
            <a:xfrm>
              <a:off x="4226310" y="4699627"/>
              <a:ext cx="701027" cy="701027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2F7D016-5EC7-E4DD-C0A4-D2C287AD9D6E}"/>
                </a:ext>
              </a:extLst>
            </p:cNvPr>
            <p:cNvSpPr/>
            <p:nvPr/>
          </p:nvSpPr>
          <p:spPr>
            <a:xfrm>
              <a:off x="4419661" y="4632117"/>
              <a:ext cx="157162" cy="157162"/>
            </a:xfrm>
            <a:prstGeom prst="ellipse">
              <a:avLst/>
            </a:prstGeom>
            <a:solidFill>
              <a:schemeClr val="accent3">
                <a:alpha val="8280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C5A0B43-33A6-2DA9-635E-6AC761A302FD}"/>
                </a:ext>
              </a:extLst>
            </p:cNvPr>
            <p:cNvSpPr/>
            <p:nvPr/>
          </p:nvSpPr>
          <p:spPr>
            <a:xfrm>
              <a:off x="4325532" y="4679182"/>
              <a:ext cx="157162" cy="157162"/>
            </a:xfrm>
            <a:prstGeom prst="ellipse">
              <a:avLst/>
            </a:prstGeom>
            <a:solidFill>
              <a:schemeClr val="accent3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797D9A5-5B55-ED3D-B2E9-BA8A942783DD}"/>
                </a:ext>
              </a:extLst>
            </p:cNvPr>
            <p:cNvSpPr/>
            <p:nvPr/>
          </p:nvSpPr>
          <p:spPr>
            <a:xfrm>
              <a:off x="4260105" y="4734231"/>
              <a:ext cx="157162" cy="15716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47DF91B-265E-A349-E12E-3A968DAC6717}"/>
                </a:ext>
              </a:extLst>
            </p:cNvPr>
            <p:cNvSpPr txBox="1"/>
            <p:nvPr/>
          </p:nvSpPr>
          <p:spPr>
            <a:xfrm>
              <a:off x="3284640" y="2648825"/>
              <a:ext cx="702677" cy="318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AHO2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52ADBC-C1C7-D8BD-ED88-8D3E954C8063}"/>
                </a:ext>
              </a:extLst>
            </p:cNvPr>
            <p:cNvSpPr txBox="1"/>
            <p:nvPr/>
          </p:nvSpPr>
          <p:spPr>
            <a:xfrm>
              <a:off x="4482694" y="4189827"/>
              <a:ext cx="702677" cy="318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AHO3</a:t>
              </a: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82EE7510-1572-6B5B-E653-D86DC458DC3F}"/>
                </a:ext>
              </a:extLst>
            </p:cNvPr>
            <p:cNvSpPr/>
            <p:nvPr/>
          </p:nvSpPr>
          <p:spPr>
            <a:xfrm>
              <a:off x="1740328" y="5992777"/>
              <a:ext cx="1104900" cy="1104900"/>
            </a:xfrm>
            <a:prstGeom prst="roundRect">
              <a:avLst>
                <a:gd name="adj" fmla="val 11495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E405B8F-BAAF-5AA9-290E-20B9611EAF64}"/>
                </a:ext>
              </a:extLst>
            </p:cNvPr>
            <p:cNvSpPr/>
            <p:nvPr/>
          </p:nvSpPr>
          <p:spPr>
            <a:xfrm>
              <a:off x="1939487" y="6200249"/>
              <a:ext cx="701027" cy="701027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14B5D30-F5D2-BCF7-5336-5B8983F8F0E1}"/>
                </a:ext>
              </a:extLst>
            </p:cNvPr>
            <p:cNvSpPr/>
            <p:nvPr/>
          </p:nvSpPr>
          <p:spPr>
            <a:xfrm>
              <a:off x="2132838" y="6132739"/>
              <a:ext cx="157162" cy="157162"/>
            </a:xfrm>
            <a:prstGeom prst="ellipse">
              <a:avLst/>
            </a:prstGeom>
            <a:solidFill>
              <a:schemeClr val="accent3">
                <a:alpha val="8280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98436BE-524A-1006-E032-CFC8503309F4}"/>
                </a:ext>
              </a:extLst>
            </p:cNvPr>
            <p:cNvSpPr/>
            <p:nvPr/>
          </p:nvSpPr>
          <p:spPr>
            <a:xfrm>
              <a:off x="2038709" y="6179804"/>
              <a:ext cx="157162" cy="157162"/>
            </a:xfrm>
            <a:prstGeom prst="ellipse">
              <a:avLst/>
            </a:prstGeom>
            <a:solidFill>
              <a:schemeClr val="accent3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C8E5F0F-869B-7623-D81B-25ADA59E5F11}"/>
                </a:ext>
              </a:extLst>
            </p:cNvPr>
            <p:cNvSpPr/>
            <p:nvPr/>
          </p:nvSpPr>
          <p:spPr>
            <a:xfrm>
              <a:off x="1973282" y="6234853"/>
              <a:ext cx="157162" cy="15716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1768FE8-0002-9725-716B-16822B32D9ED}"/>
                </a:ext>
              </a:extLst>
            </p:cNvPr>
            <p:cNvSpPr/>
            <p:nvPr/>
          </p:nvSpPr>
          <p:spPr>
            <a:xfrm>
              <a:off x="3324866" y="5992777"/>
              <a:ext cx="1104900" cy="1104900"/>
            </a:xfrm>
            <a:prstGeom prst="roundRect">
              <a:avLst>
                <a:gd name="adj" fmla="val 11495"/>
              </a:avLst>
            </a:prstGeom>
            <a:solidFill>
              <a:srgbClr val="7030A0">
                <a:alpha val="26634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81866F9-9A53-3509-F91A-07845215B3E7}"/>
                </a:ext>
              </a:extLst>
            </p:cNvPr>
            <p:cNvSpPr/>
            <p:nvPr/>
          </p:nvSpPr>
          <p:spPr>
            <a:xfrm>
              <a:off x="3524025" y="6200249"/>
              <a:ext cx="701027" cy="701027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544B71-914E-2775-463B-D6841CB095A5}"/>
                </a:ext>
              </a:extLst>
            </p:cNvPr>
            <p:cNvSpPr/>
            <p:nvPr/>
          </p:nvSpPr>
          <p:spPr>
            <a:xfrm>
              <a:off x="3717376" y="6132739"/>
              <a:ext cx="157162" cy="157162"/>
            </a:xfrm>
            <a:prstGeom prst="ellipse">
              <a:avLst/>
            </a:prstGeom>
            <a:solidFill>
              <a:schemeClr val="accent3">
                <a:alpha val="8280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E805B44-F51C-51C4-7C11-FDF2338EC022}"/>
                </a:ext>
              </a:extLst>
            </p:cNvPr>
            <p:cNvSpPr/>
            <p:nvPr/>
          </p:nvSpPr>
          <p:spPr>
            <a:xfrm>
              <a:off x="3623247" y="6179804"/>
              <a:ext cx="157162" cy="157162"/>
            </a:xfrm>
            <a:prstGeom prst="ellipse">
              <a:avLst/>
            </a:prstGeom>
            <a:solidFill>
              <a:schemeClr val="accent3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593C937-C8D9-742A-666E-07AE30E7D7C1}"/>
                </a:ext>
              </a:extLst>
            </p:cNvPr>
            <p:cNvSpPr/>
            <p:nvPr/>
          </p:nvSpPr>
          <p:spPr>
            <a:xfrm>
              <a:off x="3557820" y="6234853"/>
              <a:ext cx="157162" cy="15716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09FCCED-6A9E-510B-E96B-CAE1B7F652F5}"/>
                </a:ext>
              </a:extLst>
            </p:cNvPr>
            <p:cNvSpPr txBox="1"/>
            <p:nvPr/>
          </p:nvSpPr>
          <p:spPr>
            <a:xfrm>
              <a:off x="3260400" y="5699876"/>
              <a:ext cx="702677" cy="318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AHO4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73B1BE0F-50C0-DCB2-15D6-282E48EFD446}"/>
                </a:ext>
              </a:extLst>
            </p:cNvPr>
            <p:cNvSpPr/>
            <p:nvPr/>
          </p:nvSpPr>
          <p:spPr>
            <a:xfrm>
              <a:off x="1000171" y="4492155"/>
              <a:ext cx="1104900" cy="1104900"/>
            </a:xfrm>
            <a:prstGeom prst="roundRect">
              <a:avLst>
                <a:gd name="adj" fmla="val 11495"/>
              </a:avLst>
            </a:prstGeom>
            <a:solidFill>
              <a:srgbClr val="00B0F0">
                <a:alpha val="49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0EDA46A-795B-1E2E-BBF3-53086F61AC82}"/>
                </a:ext>
              </a:extLst>
            </p:cNvPr>
            <p:cNvSpPr/>
            <p:nvPr/>
          </p:nvSpPr>
          <p:spPr>
            <a:xfrm>
              <a:off x="1199330" y="4699627"/>
              <a:ext cx="701027" cy="70102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4F69EA5-A48F-B4A3-1DBC-B6C3726E8ADE}"/>
                </a:ext>
              </a:extLst>
            </p:cNvPr>
            <p:cNvSpPr/>
            <p:nvPr/>
          </p:nvSpPr>
          <p:spPr>
            <a:xfrm>
              <a:off x="1392681" y="4632117"/>
              <a:ext cx="157162" cy="157162"/>
            </a:xfrm>
            <a:prstGeom prst="ellipse">
              <a:avLst/>
            </a:prstGeom>
            <a:solidFill>
              <a:schemeClr val="accent3">
                <a:alpha val="8280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A482586-68CF-C2BB-06C6-775D563F449D}"/>
                </a:ext>
              </a:extLst>
            </p:cNvPr>
            <p:cNvSpPr/>
            <p:nvPr/>
          </p:nvSpPr>
          <p:spPr>
            <a:xfrm>
              <a:off x="1298552" y="4679182"/>
              <a:ext cx="157162" cy="157162"/>
            </a:xfrm>
            <a:prstGeom prst="ellipse">
              <a:avLst/>
            </a:prstGeom>
            <a:solidFill>
              <a:schemeClr val="accent3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49D5CD1-3AAF-B6C1-CA06-9ED61CADF945}"/>
                </a:ext>
              </a:extLst>
            </p:cNvPr>
            <p:cNvSpPr/>
            <p:nvPr/>
          </p:nvSpPr>
          <p:spPr>
            <a:xfrm>
              <a:off x="1233125" y="4734231"/>
              <a:ext cx="157162" cy="15716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511746-0E7A-0C78-CF7A-0F34C8A65E54}"/>
                </a:ext>
              </a:extLst>
            </p:cNvPr>
            <p:cNvSpPr txBox="1"/>
            <p:nvPr/>
          </p:nvSpPr>
          <p:spPr>
            <a:xfrm>
              <a:off x="2180371" y="5701191"/>
              <a:ext cx="702677" cy="318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AHO5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15B59-EE49-CC3A-B8E0-A1A873CB4BA8}"/>
                </a:ext>
              </a:extLst>
            </p:cNvPr>
            <p:cNvSpPr txBox="1"/>
            <p:nvPr/>
          </p:nvSpPr>
          <p:spPr>
            <a:xfrm>
              <a:off x="883684" y="4207109"/>
              <a:ext cx="702677" cy="318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AHO6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5E4DB60-BEC3-A9C2-9AAC-6EE49164F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3014" y="3519876"/>
              <a:ext cx="3703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AAC2DE1-FEF0-582E-89A5-B89D6838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1343" y="5635197"/>
              <a:ext cx="243701" cy="3012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931142D-5DBD-D296-21F0-ADB8BE605C88}"/>
                </a:ext>
              </a:extLst>
            </p:cNvPr>
            <p:cNvCxnSpPr>
              <a:cxnSpLocks/>
            </p:cNvCxnSpPr>
            <p:nvPr/>
          </p:nvCxnSpPr>
          <p:spPr>
            <a:xfrm>
              <a:off x="1740328" y="5635197"/>
              <a:ext cx="243701" cy="3012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3E3F67C-8C36-73D0-984F-C02E986733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1343" y="4142728"/>
              <a:ext cx="243701" cy="3012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D53232A-39E1-9575-82F3-2B0D2A715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328" y="4142728"/>
              <a:ext cx="243701" cy="3012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F569B1C-2265-9DFA-C85E-8E05E0683161}"/>
                </a:ext>
              </a:extLst>
            </p:cNvPr>
            <p:cNvSpPr/>
            <p:nvPr/>
          </p:nvSpPr>
          <p:spPr>
            <a:xfrm>
              <a:off x="4320647" y="2793208"/>
              <a:ext cx="298690" cy="298690"/>
            </a:xfrm>
            <a:prstGeom prst="arc">
              <a:avLst>
                <a:gd name="adj1" fmla="val 11398236"/>
                <a:gd name="adj2" fmla="val 5790742"/>
              </a:avLst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CD95AA3D-409A-49AC-C789-A391F6CE52BC}"/>
                </a:ext>
              </a:extLst>
            </p:cNvPr>
            <p:cNvSpPr/>
            <p:nvPr/>
          </p:nvSpPr>
          <p:spPr>
            <a:xfrm rot="4500000">
              <a:off x="5045350" y="5476965"/>
              <a:ext cx="298690" cy="298690"/>
            </a:xfrm>
            <a:prstGeom prst="arc">
              <a:avLst>
                <a:gd name="adj1" fmla="val 11398236"/>
                <a:gd name="adj2" fmla="val 5790742"/>
              </a:avLst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52492BBC-25D7-2B1D-EDD8-F7F5E80CB5B6}"/>
                </a:ext>
              </a:extLst>
            </p:cNvPr>
            <p:cNvSpPr/>
            <p:nvPr/>
          </p:nvSpPr>
          <p:spPr>
            <a:xfrm rot="10800000">
              <a:off x="799976" y="5476964"/>
              <a:ext cx="298690" cy="298690"/>
            </a:xfrm>
            <a:prstGeom prst="arc">
              <a:avLst>
                <a:gd name="adj1" fmla="val 11398236"/>
                <a:gd name="adj2" fmla="val 5790742"/>
              </a:avLst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800C6ABE-2DAF-AFD1-252C-06891DDDF99A}"/>
                </a:ext>
              </a:extLst>
            </p:cNvPr>
            <p:cNvSpPr/>
            <p:nvPr/>
          </p:nvSpPr>
          <p:spPr>
            <a:xfrm rot="15300000">
              <a:off x="1546697" y="2809238"/>
              <a:ext cx="298690" cy="298690"/>
            </a:xfrm>
            <a:prstGeom prst="arc">
              <a:avLst>
                <a:gd name="adj1" fmla="val 11398236"/>
                <a:gd name="adj2" fmla="val 5790742"/>
              </a:avLst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B51F9B56-11BC-AC35-299C-A10973C83F9F}"/>
                </a:ext>
              </a:extLst>
            </p:cNvPr>
            <p:cNvSpPr/>
            <p:nvPr/>
          </p:nvSpPr>
          <p:spPr>
            <a:xfrm rot="5400000">
              <a:off x="4320647" y="6997312"/>
              <a:ext cx="298690" cy="298690"/>
            </a:xfrm>
            <a:prstGeom prst="arc">
              <a:avLst>
                <a:gd name="adj1" fmla="val 11398236"/>
                <a:gd name="adj2" fmla="val 5790742"/>
              </a:avLst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68091AD6-7E89-1D7C-E931-CF88F9AD2683}"/>
                </a:ext>
              </a:extLst>
            </p:cNvPr>
            <p:cNvSpPr/>
            <p:nvPr/>
          </p:nvSpPr>
          <p:spPr>
            <a:xfrm rot="9900000">
              <a:off x="1573579" y="7002517"/>
              <a:ext cx="298690" cy="298690"/>
            </a:xfrm>
            <a:prstGeom prst="arc">
              <a:avLst>
                <a:gd name="adj1" fmla="val 11398236"/>
                <a:gd name="adj2" fmla="val 5790742"/>
              </a:avLst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0604207-77B2-7D32-759F-119C1920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206" y="6586728"/>
              <a:ext cx="3703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7E933085-2EB8-F54C-7613-EF7F52CF71F3}"/>
              </a:ext>
            </a:extLst>
          </p:cNvPr>
          <p:cNvSpPr txBox="1"/>
          <p:nvPr/>
        </p:nvSpPr>
        <p:spPr>
          <a:xfrm>
            <a:off x="917970" y="2387215"/>
            <a:ext cx="5160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AHO: </a:t>
            </a:r>
            <a:r>
              <a:rPr lang="en-US" sz="2800" dirty="0" err="1">
                <a:latin typeface="Helvetica" pitchFamily="2" charset="0"/>
              </a:rPr>
              <a:t>Andronov-Hopf</a:t>
            </a:r>
            <a:r>
              <a:rPr lang="en-US" sz="2800" dirty="0">
                <a:latin typeface="Helvetica" pitchFamily="2" charset="0"/>
              </a:rPr>
              <a:t> Oscillator</a:t>
            </a:r>
          </a:p>
        </p:txBody>
      </p:sp>
    </p:spTree>
    <p:extLst>
      <p:ext uri="{BB962C8B-B14F-4D97-AF65-F5344CB8AC3E}">
        <p14:creationId xmlns:p14="http://schemas.microsoft.com/office/powerpoint/2010/main" val="26142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196</TotalTime>
  <Words>43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18</cp:revision>
  <dcterms:created xsi:type="dcterms:W3CDTF">2024-02-01T19:50:13Z</dcterms:created>
  <dcterms:modified xsi:type="dcterms:W3CDTF">2024-02-14T20:50:32Z</dcterms:modified>
</cp:coreProperties>
</file>