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15544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5EE"/>
    <a:srgbClr val="328DDE"/>
    <a:srgbClr val="EDB696"/>
    <a:srgbClr val="E69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/>
    <p:restoredTop sz="94694"/>
  </p:normalViewPr>
  <p:slideViewPr>
    <p:cSldViewPr snapToGrid="0">
      <p:cViewPr>
        <p:scale>
          <a:sx n="88" d="100"/>
          <a:sy n="88" d="100"/>
        </p:scale>
        <p:origin x="14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047539"/>
            <a:ext cx="116586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361902"/>
            <a:ext cx="116586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4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40783"/>
            <a:ext cx="3351848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40783"/>
            <a:ext cx="9861233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0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595756"/>
            <a:ext cx="1340739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283499"/>
            <a:ext cx="1340739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5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703917"/>
            <a:ext cx="66065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703917"/>
            <a:ext cx="66065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40784"/>
            <a:ext cx="134073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569085"/>
            <a:ext cx="657617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338070"/>
            <a:ext cx="657617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569085"/>
            <a:ext cx="6608565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338070"/>
            <a:ext cx="660856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8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8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26720"/>
            <a:ext cx="5013602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921597"/>
            <a:ext cx="7869555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1920240"/>
            <a:ext cx="5013602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2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26720"/>
            <a:ext cx="5013602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921597"/>
            <a:ext cx="7869555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1920240"/>
            <a:ext cx="5013602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6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40784"/>
            <a:ext cx="134073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703917"/>
            <a:ext cx="134073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5932594"/>
            <a:ext cx="34975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5D5AD-67B1-9D4C-81E2-B3ECD77C807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5932594"/>
            <a:ext cx="52463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5932594"/>
            <a:ext cx="34975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2F4FA-C6DB-3244-B090-05E93D658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91EC4-E040-CE26-ACF9-11584DE13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23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Moses Chong-ook Nah</dc:creator>
  <cp:lastModifiedBy>Moses Chong-ook Nah</cp:lastModifiedBy>
  <cp:revision>6</cp:revision>
  <dcterms:created xsi:type="dcterms:W3CDTF">2024-02-01T19:50:13Z</dcterms:created>
  <dcterms:modified xsi:type="dcterms:W3CDTF">2024-02-12T21:46:39Z</dcterms:modified>
</cp:coreProperties>
</file>