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554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719"/>
  </p:normalViewPr>
  <p:slideViewPr>
    <p:cSldViewPr snapToGrid="0">
      <p:cViewPr>
        <p:scale>
          <a:sx n="107" d="100"/>
          <a:sy n="107" d="100"/>
        </p:scale>
        <p:origin x="12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047539"/>
            <a:ext cx="116586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361902"/>
            <a:ext cx="116586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40783"/>
            <a:ext cx="335184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40783"/>
            <a:ext cx="986123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595756"/>
            <a:ext cx="1340739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283499"/>
            <a:ext cx="1340739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40784"/>
            <a:ext cx="134073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569085"/>
            <a:ext cx="657617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338070"/>
            <a:ext cx="65761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569085"/>
            <a:ext cx="66085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338070"/>
            <a:ext cx="660856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21597"/>
            <a:ext cx="786955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21597"/>
            <a:ext cx="786955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40784"/>
            <a:ext cx="134073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703917"/>
            <a:ext cx="134073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5932594"/>
            <a:ext cx="52463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EE27CC-B685-1105-C7FE-A20B88989A3B}"/>
              </a:ext>
            </a:extLst>
          </p:cNvPr>
          <p:cNvSpPr/>
          <p:nvPr/>
        </p:nvSpPr>
        <p:spPr>
          <a:xfrm>
            <a:off x="13294875" y="99134"/>
            <a:ext cx="432392" cy="3384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E69A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381337B-D2EB-9A38-430D-9C54964D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85" y="523643"/>
            <a:ext cx="7772400" cy="18340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862D72-1D7D-61A0-A225-F7BCC682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85" y="2535253"/>
            <a:ext cx="7772400" cy="18340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53F2AF-3713-78C2-4285-EBA8EB1F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685" y="4568778"/>
            <a:ext cx="7772400" cy="1654143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83B401C-D5E5-3516-78F0-8793466F359D}"/>
              </a:ext>
            </a:extLst>
          </p:cNvPr>
          <p:cNvSpPr/>
          <p:nvPr/>
        </p:nvSpPr>
        <p:spPr>
          <a:xfrm>
            <a:off x="11474073" y="99133"/>
            <a:ext cx="1598400" cy="338400"/>
          </a:xfrm>
          <a:prstGeom prst="roundRect">
            <a:avLst/>
          </a:prstGeom>
          <a:solidFill>
            <a:srgbClr val="97C5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Contracting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53A70E0-6931-6E0B-A30D-6140D9E8F84B}"/>
              </a:ext>
            </a:extLst>
          </p:cNvPr>
          <p:cNvSpPr/>
          <p:nvPr/>
        </p:nvSpPr>
        <p:spPr>
          <a:xfrm>
            <a:off x="13806685" y="99134"/>
            <a:ext cx="1598400" cy="338400"/>
          </a:xfrm>
          <a:prstGeom prst="roundRect">
            <a:avLst/>
          </a:prstGeom>
          <a:solidFill>
            <a:srgbClr val="EDB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Transverse Contracting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F8A6C19-D22E-8812-0BCA-9FC18FCF7E38}"/>
              </a:ext>
            </a:extLst>
          </p:cNvPr>
          <p:cNvSpPr/>
          <p:nvPr/>
        </p:nvSpPr>
        <p:spPr>
          <a:xfrm>
            <a:off x="10923696" y="99134"/>
            <a:ext cx="432392" cy="33840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328DD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251F79-4BF2-50F6-3236-495477A058B8}"/>
              </a:ext>
            </a:extLst>
          </p:cNvPr>
          <p:cNvGrpSpPr/>
          <p:nvPr/>
        </p:nvGrpSpPr>
        <p:grpSpPr>
          <a:xfrm>
            <a:off x="1117651" y="680675"/>
            <a:ext cx="3481713" cy="1512212"/>
            <a:chOff x="813169" y="460455"/>
            <a:chExt cx="3241527" cy="140789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D525A51-95D8-078B-20BF-131F31384763}"/>
                </a:ext>
              </a:extLst>
            </p:cNvPr>
            <p:cNvSpPr/>
            <p:nvPr/>
          </p:nvSpPr>
          <p:spPr>
            <a:xfrm>
              <a:off x="813169" y="46045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8402DE97-41AF-B4E9-E759-6D13D9B9A91E}"/>
                </a:ext>
              </a:extLst>
            </p:cNvPr>
            <p:cNvSpPr/>
            <p:nvPr/>
          </p:nvSpPr>
          <p:spPr>
            <a:xfrm rot="16200000">
              <a:off x="2306071" y="575717"/>
              <a:ext cx="276115" cy="366377"/>
            </a:xfrm>
            <a:prstGeom prst="downArrow">
              <a:avLst/>
            </a:prstGeom>
            <a:gradFill>
              <a:gsLst>
                <a:gs pos="50000">
                  <a:srgbClr val="99C6EF"/>
                </a:gs>
                <a:gs pos="0">
                  <a:schemeClr val="bg1"/>
                </a:gs>
                <a:gs pos="100000">
                  <a:srgbClr val="328DD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FE505E7-8D24-712E-B230-3C6B74BE9129}"/>
                </a:ext>
              </a:extLst>
            </p:cNvPr>
            <p:cNvSpPr/>
            <p:nvPr/>
          </p:nvSpPr>
          <p:spPr>
            <a:xfrm>
              <a:off x="2666753" y="46045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B13157E-3AC8-18C7-E57E-57EFC599D1BF}"/>
                </a:ext>
              </a:extLst>
            </p:cNvPr>
            <p:cNvSpPr/>
            <p:nvPr/>
          </p:nvSpPr>
          <p:spPr>
            <a:xfrm>
              <a:off x="813169" y="127144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37A4613-916F-CB20-80F7-EE207992E663}"/>
                </a:ext>
              </a:extLst>
            </p:cNvPr>
            <p:cNvSpPr/>
            <p:nvPr/>
          </p:nvSpPr>
          <p:spPr>
            <a:xfrm>
              <a:off x="2665618" y="127144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C3D9586D-E9E6-CC8B-B6CB-D8DA91699355}"/>
                </a:ext>
              </a:extLst>
            </p:cNvPr>
            <p:cNvSpPr/>
            <p:nvPr/>
          </p:nvSpPr>
          <p:spPr>
            <a:xfrm rot="16200000">
              <a:off x="2306072" y="1386707"/>
              <a:ext cx="276115" cy="366377"/>
            </a:xfrm>
            <a:prstGeom prst="downArrow">
              <a:avLst/>
            </a:prstGeom>
            <a:gradFill>
              <a:gsLst>
                <a:gs pos="50000">
                  <a:srgbClr val="99C6EF"/>
                </a:gs>
                <a:gs pos="0">
                  <a:schemeClr val="bg1"/>
                </a:gs>
                <a:gs pos="100000">
                  <a:srgbClr val="328DD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54359F9-3754-7511-9C84-D4BE53A62840}"/>
              </a:ext>
            </a:extLst>
          </p:cNvPr>
          <p:cNvSpPr/>
          <p:nvPr/>
        </p:nvSpPr>
        <p:spPr>
          <a:xfrm>
            <a:off x="5748854" y="1127132"/>
            <a:ext cx="1387943" cy="596902"/>
          </a:xfrm>
          <a:prstGeom prst="roundRect">
            <a:avLst/>
          </a:prstGeom>
          <a:solidFill>
            <a:srgbClr val="97C5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C4417C-137A-A4D8-58C4-AC01203F02CB}"/>
              </a:ext>
            </a:extLst>
          </p:cNvPr>
          <p:cNvSpPr/>
          <p:nvPr/>
        </p:nvSpPr>
        <p:spPr>
          <a:xfrm>
            <a:off x="5026726" y="1321805"/>
            <a:ext cx="229952" cy="229952"/>
          </a:xfrm>
          <a:prstGeom prst="ellipse">
            <a:avLst/>
          </a:prstGeom>
          <a:solidFill>
            <a:srgbClr val="97C5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E3F91405-12D8-8F97-E2A6-6064B2FB9662}"/>
              </a:ext>
            </a:extLst>
          </p:cNvPr>
          <p:cNvSpPr/>
          <p:nvPr/>
        </p:nvSpPr>
        <p:spPr>
          <a:xfrm rot="13712525">
            <a:off x="4694427" y="1547883"/>
            <a:ext cx="296574" cy="393524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561D8771-C7B3-0221-05EB-8DCF627ABA03}"/>
              </a:ext>
            </a:extLst>
          </p:cNvPr>
          <p:cNvSpPr/>
          <p:nvPr/>
        </p:nvSpPr>
        <p:spPr>
          <a:xfrm rot="7887475" flipV="1">
            <a:off x="4694428" y="932156"/>
            <a:ext cx="296574" cy="393524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7FA738DF-26D1-0E16-7B23-FF47AAF7A225}"/>
              </a:ext>
            </a:extLst>
          </p:cNvPr>
          <p:cNvSpPr/>
          <p:nvPr/>
        </p:nvSpPr>
        <p:spPr>
          <a:xfrm rot="16200000">
            <a:off x="5375489" y="1240019"/>
            <a:ext cx="296574" cy="393524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E62319-F23A-69E7-AE2E-04B294476593}"/>
              </a:ext>
            </a:extLst>
          </p:cNvPr>
          <p:cNvSpPr/>
          <p:nvPr/>
        </p:nvSpPr>
        <p:spPr>
          <a:xfrm rot="16200000">
            <a:off x="7322516" y="1148507"/>
            <a:ext cx="340076" cy="620049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2D5F7E-3C0B-8C70-1690-DEEDED2444A0}"/>
              </a:ext>
            </a:extLst>
          </p:cNvPr>
          <p:cNvGrpSpPr/>
          <p:nvPr/>
        </p:nvGrpSpPr>
        <p:grpSpPr>
          <a:xfrm>
            <a:off x="1117651" y="4598022"/>
            <a:ext cx="3481713" cy="1512212"/>
            <a:chOff x="813169" y="460455"/>
            <a:chExt cx="3241527" cy="1407892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2B0110A4-186C-6CDA-CAF5-79AD40DAFD74}"/>
                </a:ext>
              </a:extLst>
            </p:cNvPr>
            <p:cNvSpPr/>
            <p:nvPr/>
          </p:nvSpPr>
          <p:spPr>
            <a:xfrm>
              <a:off x="813169" y="46045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253AF342-4A42-EF65-F5E3-F0D6DAC8A3C8}"/>
                </a:ext>
              </a:extLst>
            </p:cNvPr>
            <p:cNvSpPr/>
            <p:nvPr/>
          </p:nvSpPr>
          <p:spPr>
            <a:xfrm rot="16200000">
              <a:off x="2306071" y="575717"/>
              <a:ext cx="276115" cy="36637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50000">
                  <a:srgbClr val="F3CDB7"/>
                </a:gs>
                <a:gs pos="100000">
                  <a:srgbClr val="E69A6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6CEA2C3-E4A1-F81E-F8B1-CA2C8A04F31D}"/>
                </a:ext>
              </a:extLst>
            </p:cNvPr>
            <p:cNvSpPr/>
            <p:nvPr/>
          </p:nvSpPr>
          <p:spPr>
            <a:xfrm>
              <a:off x="2666753" y="46045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C828790-5EE9-708C-CB39-E4EB79BC5584}"/>
                </a:ext>
              </a:extLst>
            </p:cNvPr>
            <p:cNvSpPr/>
            <p:nvPr/>
          </p:nvSpPr>
          <p:spPr>
            <a:xfrm>
              <a:off x="813169" y="127144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C2A2DFF0-81DA-B40B-8C66-1FD96D28F140}"/>
                </a:ext>
              </a:extLst>
            </p:cNvPr>
            <p:cNvSpPr/>
            <p:nvPr/>
          </p:nvSpPr>
          <p:spPr>
            <a:xfrm>
              <a:off x="2665618" y="127144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D0EE2B79-7C5E-799D-63AD-9791C809D84B}"/>
                </a:ext>
              </a:extLst>
            </p:cNvPr>
            <p:cNvSpPr/>
            <p:nvPr/>
          </p:nvSpPr>
          <p:spPr>
            <a:xfrm rot="16200000">
              <a:off x="2306072" y="1386707"/>
              <a:ext cx="276115" cy="36637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50000">
                  <a:srgbClr val="F3CDB7"/>
                </a:gs>
                <a:gs pos="100000">
                  <a:srgbClr val="E69A6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DE89839-313C-F926-DCEC-A7EC533E26D0}"/>
              </a:ext>
            </a:extLst>
          </p:cNvPr>
          <p:cNvSpPr/>
          <p:nvPr/>
        </p:nvSpPr>
        <p:spPr>
          <a:xfrm>
            <a:off x="5748854" y="5044479"/>
            <a:ext cx="1387943" cy="596902"/>
          </a:xfrm>
          <a:prstGeom prst="roundRect">
            <a:avLst/>
          </a:prstGeom>
          <a:solidFill>
            <a:srgbClr val="EDB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EB83D3-933A-2F7C-8384-9F52E16B5E83}"/>
              </a:ext>
            </a:extLst>
          </p:cNvPr>
          <p:cNvSpPr/>
          <p:nvPr/>
        </p:nvSpPr>
        <p:spPr>
          <a:xfrm>
            <a:off x="5026726" y="5239152"/>
            <a:ext cx="229952" cy="229952"/>
          </a:xfrm>
          <a:prstGeom prst="ellipse">
            <a:avLst/>
          </a:prstGeom>
          <a:solidFill>
            <a:srgbClr val="EDB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263E2728-9AAB-FB55-4B93-DAE70A9930DF}"/>
              </a:ext>
            </a:extLst>
          </p:cNvPr>
          <p:cNvSpPr/>
          <p:nvPr/>
        </p:nvSpPr>
        <p:spPr>
          <a:xfrm rot="13712525">
            <a:off x="4694427" y="5465230"/>
            <a:ext cx="296574" cy="393524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B7B12811-3FF1-1098-2298-FAEB54DEBC66}"/>
              </a:ext>
            </a:extLst>
          </p:cNvPr>
          <p:cNvSpPr/>
          <p:nvPr/>
        </p:nvSpPr>
        <p:spPr>
          <a:xfrm rot="7887475" flipV="1">
            <a:off x="4694428" y="4849503"/>
            <a:ext cx="296574" cy="393524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29AD2A45-E830-BA96-95EB-D7D7B94CA275}"/>
              </a:ext>
            </a:extLst>
          </p:cNvPr>
          <p:cNvSpPr/>
          <p:nvPr/>
        </p:nvSpPr>
        <p:spPr>
          <a:xfrm rot="16200000">
            <a:off x="5375489" y="5157366"/>
            <a:ext cx="296574" cy="393524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761DF3CD-10EB-24CB-F6ED-E54041AB831C}"/>
              </a:ext>
            </a:extLst>
          </p:cNvPr>
          <p:cNvSpPr/>
          <p:nvPr/>
        </p:nvSpPr>
        <p:spPr>
          <a:xfrm rot="16200000">
            <a:off x="7322516" y="5065854"/>
            <a:ext cx="340076" cy="620049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B9B8BA-B26D-EA7D-56C3-140C839B5481}"/>
              </a:ext>
            </a:extLst>
          </p:cNvPr>
          <p:cNvGrpSpPr/>
          <p:nvPr/>
        </p:nvGrpSpPr>
        <p:grpSpPr>
          <a:xfrm>
            <a:off x="1117651" y="2673468"/>
            <a:ext cx="3481713" cy="1512212"/>
            <a:chOff x="813169" y="460455"/>
            <a:chExt cx="3241527" cy="1407892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C7D87395-E5C9-7C7F-3161-68CD079BA680}"/>
                </a:ext>
              </a:extLst>
            </p:cNvPr>
            <p:cNvSpPr/>
            <p:nvPr/>
          </p:nvSpPr>
          <p:spPr>
            <a:xfrm>
              <a:off x="813169" y="46045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110" name="Down Arrow 109">
              <a:extLst>
                <a:ext uri="{FF2B5EF4-FFF2-40B4-BE49-F238E27FC236}">
                  <a16:creationId xmlns:a16="http://schemas.microsoft.com/office/drawing/2014/main" id="{AC768EE6-85B1-358B-D552-19FFFC6709E4}"/>
                </a:ext>
              </a:extLst>
            </p:cNvPr>
            <p:cNvSpPr/>
            <p:nvPr/>
          </p:nvSpPr>
          <p:spPr>
            <a:xfrm rot="16200000">
              <a:off x="2306071" y="575717"/>
              <a:ext cx="276115" cy="366377"/>
            </a:xfrm>
            <a:prstGeom prst="downArrow">
              <a:avLst/>
            </a:prstGeom>
            <a:gradFill>
              <a:gsLst>
                <a:gs pos="50000">
                  <a:srgbClr val="99C6EF"/>
                </a:gs>
                <a:gs pos="0">
                  <a:schemeClr val="bg1"/>
                </a:gs>
                <a:gs pos="100000">
                  <a:srgbClr val="328DD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39F2B8CF-A872-BE22-7B57-7952EE0AA53E}"/>
                </a:ext>
              </a:extLst>
            </p:cNvPr>
            <p:cNvSpPr/>
            <p:nvPr/>
          </p:nvSpPr>
          <p:spPr>
            <a:xfrm>
              <a:off x="2666753" y="460455"/>
              <a:ext cx="1387943" cy="596902"/>
            </a:xfrm>
            <a:prstGeom prst="roundRect">
              <a:avLst/>
            </a:prstGeom>
            <a:solidFill>
              <a:srgbClr val="97C5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9E45B36-07F9-0DF9-CD7C-BF1F8FC8975C}"/>
                </a:ext>
              </a:extLst>
            </p:cNvPr>
            <p:cNvSpPr/>
            <p:nvPr/>
          </p:nvSpPr>
          <p:spPr>
            <a:xfrm>
              <a:off x="813169" y="127144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Canonical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System</a:t>
              </a: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782F0DCF-73C3-B54B-6FC3-5FA4AE4F46C9}"/>
                </a:ext>
              </a:extLst>
            </p:cNvPr>
            <p:cNvSpPr/>
            <p:nvPr/>
          </p:nvSpPr>
          <p:spPr>
            <a:xfrm>
              <a:off x="2665618" y="1271445"/>
              <a:ext cx="1387943" cy="596902"/>
            </a:xfrm>
            <a:prstGeom prst="roundRect">
              <a:avLst/>
            </a:prstGeom>
            <a:solidFill>
              <a:srgbClr val="EDB6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Nonlinear Forcing Term</a:t>
              </a:r>
            </a:p>
          </p:txBody>
        </p:sp>
        <p:sp>
          <p:nvSpPr>
            <p:cNvPr id="114" name="Down Arrow 113">
              <a:extLst>
                <a:ext uri="{FF2B5EF4-FFF2-40B4-BE49-F238E27FC236}">
                  <a16:creationId xmlns:a16="http://schemas.microsoft.com/office/drawing/2014/main" id="{3930CF8C-C11B-7418-63C0-264064A5B2F4}"/>
                </a:ext>
              </a:extLst>
            </p:cNvPr>
            <p:cNvSpPr/>
            <p:nvPr/>
          </p:nvSpPr>
          <p:spPr>
            <a:xfrm rot="16200000">
              <a:off x="2306072" y="1386707"/>
              <a:ext cx="276115" cy="36637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50000">
                  <a:srgbClr val="F3CDB7"/>
                </a:gs>
                <a:gs pos="100000">
                  <a:srgbClr val="E69A6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237381A-3D80-8CC1-C6B3-942EA55C9148}"/>
              </a:ext>
            </a:extLst>
          </p:cNvPr>
          <p:cNvSpPr/>
          <p:nvPr/>
        </p:nvSpPr>
        <p:spPr>
          <a:xfrm>
            <a:off x="5748854" y="3119925"/>
            <a:ext cx="1387943" cy="596902"/>
          </a:xfrm>
          <a:prstGeom prst="roundRect">
            <a:avLst/>
          </a:prstGeom>
          <a:solidFill>
            <a:srgbClr val="EDB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Transformation System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3772027-70CA-59E7-8399-EEE9E90C4A65}"/>
              </a:ext>
            </a:extLst>
          </p:cNvPr>
          <p:cNvSpPr/>
          <p:nvPr/>
        </p:nvSpPr>
        <p:spPr>
          <a:xfrm>
            <a:off x="5026726" y="3314598"/>
            <a:ext cx="229952" cy="229952"/>
          </a:xfrm>
          <a:prstGeom prst="ellipse">
            <a:avLst/>
          </a:prstGeom>
          <a:gradFill>
            <a:gsLst>
              <a:gs pos="0">
                <a:srgbClr val="97C5EE"/>
              </a:gs>
              <a:gs pos="100000">
                <a:srgbClr val="E69A6E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49B11644-42FA-931E-A237-4B4AE281E7F3}"/>
              </a:ext>
            </a:extLst>
          </p:cNvPr>
          <p:cNvSpPr/>
          <p:nvPr/>
        </p:nvSpPr>
        <p:spPr>
          <a:xfrm rot="13712525">
            <a:off x="4694427" y="3540676"/>
            <a:ext cx="296574" cy="393524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D6ED717B-5054-DF90-CCE6-7A9D37994CA4}"/>
              </a:ext>
            </a:extLst>
          </p:cNvPr>
          <p:cNvSpPr/>
          <p:nvPr/>
        </p:nvSpPr>
        <p:spPr>
          <a:xfrm rot="7887475" flipV="1">
            <a:off x="4694428" y="2924949"/>
            <a:ext cx="296574" cy="393524"/>
          </a:xfrm>
          <a:prstGeom prst="downArrow">
            <a:avLst/>
          </a:prstGeom>
          <a:gradFill>
            <a:gsLst>
              <a:gs pos="50000">
                <a:srgbClr val="99C6EF"/>
              </a:gs>
              <a:gs pos="0">
                <a:schemeClr val="bg1"/>
              </a:gs>
              <a:gs pos="100000">
                <a:srgbClr val="328DD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AEADC48C-872A-3B19-DD87-61E6179862C0}"/>
              </a:ext>
            </a:extLst>
          </p:cNvPr>
          <p:cNvSpPr/>
          <p:nvPr/>
        </p:nvSpPr>
        <p:spPr>
          <a:xfrm rot="16200000">
            <a:off x="5375489" y="3232812"/>
            <a:ext cx="296574" cy="393524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D39C289E-DC6E-0E24-CC2F-1B62E61CAEBE}"/>
              </a:ext>
            </a:extLst>
          </p:cNvPr>
          <p:cNvSpPr/>
          <p:nvPr/>
        </p:nvSpPr>
        <p:spPr>
          <a:xfrm rot="16200000">
            <a:off x="7322516" y="3141300"/>
            <a:ext cx="340076" cy="620049"/>
          </a:xfrm>
          <a:prstGeom prst="downArrow">
            <a:avLst/>
          </a:prstGeom>
          <a:gradFill>
            <a:gsLst>
              <a:gs pos="0">
                <a:schemeClr val="bg1"/>
              </a:gs>
              <a:gs pos="50000">
                <a:srgbClr val="F3CDB7"/>
              </a:gs>
              <a:gs pos="100000">
                <a:srgbClr val="E69A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16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39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5</cp:revision>
  <dcterms:created xsi:type="dcterms:W3CDTF">2024-02-01T19:50:13Z</dcterms:created>
  <dcterms:modified xsi:type="dcterms:W3CDTF">2024-02-01T20:34:51Z</dcterms:modified>
</cp:coreProperties>
</file>