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</p:sldIdLst>
  <p:sldSz cx="146304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C5EE"/>
    <a:srgbClr val="328DDE"/>
    <a:srgbClr val="EDB696"/>
    <a:srgbClr val="E69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6"/>
    <p:restoredTop sz="94719"/>
  </p:normalViewPr>
  <p:slideViewPr>
    <p:cSldViewPr snapToGrid="0">
      <p:cViewPr>
        <p:scale>
          <a:sx n="83" d="100"/>
          <a:sy n="83" d="100"/>
        </p:scale>
        <p:origin x="1592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97187"/>
            <a:ext cx="109728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42174"/>
            <a:ext cx="109728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7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3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89467"/>
            <a:ext cx="315468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89467"/>
            <a:ext cx="928116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1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3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823721"/>
            <a:ext cx="1261872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895428"/>
            <a:ext cx="1261872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3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47333"/>
            <a:ext cx="62179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947333"/>
            <a:ext cx="62179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0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89467"/>
            <a:ext cx="1261872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793241"/>
            <a:ext cx="618934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672080"/>
            <a:ext cx="618934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793241"/>
            <a:ext cx="6219826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672080"/>
            <a:ext cx="6219826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8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0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7680"/>
            <a:ext cx="471868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053254"/>
            <a:ext cx="740664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194560"/>
            <a:ext cx="471868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2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7680"/>
            <a:ext cx="471868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053254"/>
            <a:ext cx="740664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194560"/>
            <a:ext cx="471868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3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89467"/>
            <a:ext cx="126187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47333"/>
            <a:ext cx="126187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780107"/>
            <a:ext cx="32918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5D5AD-67B1-9D4C-81E2-B3ECD77C807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6780107"/>
            <a:ext cx="49377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6780107"/>
            <a:ext cx="32918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91EC4-E040-CE26-ACF9-11584DE13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14704761-9D4C-A323-96DE-11299E908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493" y="1297903"/>
            <a:ext cx="8642438" cy="5793606"/>
          </a:xfrm>
          <a:prstGeom prst="rect">
            <a:avLst/>
          </a:prstGeom>
        </p:spPr>
      </p:pic>
      <p:sp>
        <p:nvSpPr>
          <p:cNvPr id="24" name="Down Arrow 23">
            <a:extLst>
              <a:ext uri="{FF2B5EF4-FFF2-40B4-BE49-F238E27FC236}">
                <a16:creationId xmlns:a16="http://schemas.microsoft.com/office/drawing/2014/main" id="{CE7323DA-0618-90B0-6D50-96BAC87BB658}"/>
              </a:ext>
            </a:extLst>
          </p:cNvPr>
          <p:cNvSpPr/>
          <p:nvPr/>
        </p:nvSpPr>
        <p:spPr>
          <a:xfrm>
            <a:off x="1375929" y="2691654"/>
            <a:ext cx="680005" cy="625947"/>
          </a:xfrm>
          <a:prstGeom prst="downArrow">
            <a:avLst/>
          </a:prstGeom>
          <a:gradFill>
            <a:gsLst>
              <a:gs pos="50000">
                <a:srgbClr val="99C6EF"/>
              </a:gs>
              <a:gs pos="0">
                <a:schemeClr val="bg1"/>
              </a:gs>
              <a:gs pos="100000">
                <a:srgbClr val="328DD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A7924DB-1C0F-51BF-C136-2F0233679E96}"/>
              </a:ext>
            </a:extLst>
          </p:cNvPr>
          <p:cNvSpPr/>
          <p:nvPr/>
        </p:nvSpPr>
        <p:spPr>
          <a:xfrm>
            <a:off x="778441" y="3600453"/>
            <a:ext cx="1874983" cy="80635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Nonlinear </a:t>
            </a:r>
            <a:br>
              <a:rPr lang="en-US" sz="1600" dirty="0">
                <a:solidFill>
                  <a:schemeClr val="tx1"/>
                </a:solidFill>
                <a:latin typeface="Helvetica" pitchFamily="2" charset="0"/>
              </a:rPr>
            </a:br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Forcing Term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760ED29-5D4D-4118-DB25-6AFAAABCB827}"/>
              </a:ext>
            </a:extLst>
          </p:cNvPr>
          <p:cNvSpPr/>
          <p:nvPr/>
        </p:nvSpPr>
        <p:spPr>
          <a:xfrm>
            <a:off x="11919373" y="5579844"/>
            <a:ext cx="1874982" cy="806359"/>
          </a:xfrm>
          <a:prstGeom prst="roundRect">
            <a:avLst/>
          </a:prstGeom>
          <a:solidFill>
            <a:srgbClr val="EDB696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Transformation System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4DF7118-FD70-5A21-1CA1-80D19AFA20BD}"/>
              </a:ext>
            </a:extLst>
          </p:cNvPr>
          <p:cNvSpPr/>
          <p:nvPr/>
        </p:nvSpPr>
        <p:spPr>
          <a:xfrm>
            <a:off x="778441" y="5579844"/>
            <a:ext cx="1874982" cy="80635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Transformation System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35AB948-E5F8-BB89-C45F-F28AD5EDB4C1}"/>
              </a:ext>
            </a:extLst>
          </p:cNvPr>
          <p:cNvSpPr/>
          <p:nvPr/>
        </p:nvSpPr>
        <p:spPr>
          <a:xfrm>
            <a:off x="11919373" y="3600453"/>
            <a:ext cx="1874983" cy="806359"/>
          </a:xfrm>
          <a:prstGeom prst="roundRect">
            <a:avLst/>
          </a:prstGeom>
          <a:solidFill>
            <a:srgbClr val="EDB696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Nonlinear </a:t>
            </a:r>
            <a:br>
              <a:rPr lang="en-US" sz="1600" dirty="0">
                <a:solidFill>
                  <a:schemeClr val="tx1"/>
                </a:solidFill>
                <a:latin typeface="Helvetica" pitchFamily="2" charset="0"/>
              </a:rPr>
            </a:br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Forcing Term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06017E2-28F0-CF04-E28F-A5958664FD9B}"/>
              </a:ext>
            </a:extLst>
          </p:cNvPr>
          <p:cNvSpPr/>
          <p:nvPr/>
        </p:nvSpPr>
        <p:spPr>
          <a:xfrm>
            <a:off x="11910773" y="1611753"/>
            <a:ext cx="1874983" cy="806359"/>
          </a:xfrm>
          <a:prstGeom prst="roundRect">
            <a:avLst/>
          </a:prstGeom>
          <a:solidFill>
            <a:srgbClr val="EDB696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Canonical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System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600211E-F5E4-2599-4634-FBB2647B3155}"/>
              </a:ext>
            </a:extLst>
          </p:cNvPr>
          <p:cNvSpPr/>
          <p:nvPr/>
        </p:nvSpPr>
        <p:spPr>
          <a:xfrm>
            <a:off x="778441" y="1611753"/>
            <a:ext cx="1874983" cy="80635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Canonical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System</a:t>
            </a: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261A37F2-5629-7DBA-9703-C386B2AE057D}"/>
              </a:ext>
            </a:extLst>
          </p:cNvPr>
          <p:cNvSpPr/>
          <p:nvPr/>
        </p:nvSpPr>
        <p:spPr>
          <a:xfrm>
            <a:off x="1375929" y="4690271"/>
            <a:ext cx="680005" cy="625947"/>
          </a:xfrm>
          <a:prstGeom prst="downArrow">
            <a:avLst/>
          </a:prstGeom>
          <a:gradFill>
            <a:gsLst>
              <a:gs pos="50000">
                <a:srgbClr val="99C6EF"/>
              </a:gs>
              <a:gs pos="0">
                <a:schemeClr val="bg1"/>
              </a:gs>
              <a:gs pos="100000">
                <a:srgbClr val="328DD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642D34BE-1F43-F704-E21B-6B9A3BE19757}"/>
              </a:ext>
            </a:extLst>
          </p:cNvPr>
          <p:cNvSpPr/>
          <p:nvPr/>
        </p:nvSpPr>
        <p:spPr>
          <a:xfrm>
            <a:off x="12533951" y="2691654"/>
            <a:ext cx="680005" cy="625947"/>
          </a:xfrm>
          <a:prstGeom prst="downArrow">
            <a:avLst/>
          </a:prstGeom>
          <a:gradFill>
            <a:gsLst>
              <a:gs pos="0">
                <a:schemeClr val="bg1"/>
              </a:gs>
              <a:gs pos="50000">
                <a:srgbClr val="F3CDB7"/>
              </a:gs>
              <a:gs pos="100000">
                <a:srgbClr val="E69A6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1FE0C5D1-8E08-6B1D-E0E1-4C39227D7227}"/>
              </a:ext>
            </a:extLst>
          </p:cNvPr>
          <p:cNvSpPr/>
          <p:nvPr/>
        </p:nvSpPr>
        <p:spPr>
          <a:xfrm>
            <a:off x="12533951" y="4677209"/>
            <a:ext cx="680005" cy="625947"/>
          </a:xfrm>
          <a:prstGeom prst="downArrow">
            <a:avLst/>
          </a:prstGeom>
          <a:gradFill>
            <a:gsLst>
              <a:gs pos="0">
                <a:schemeClr val="bg1"/>
              </a:gs>
              <a:gs pos="50000">
                <a:srgbClr val="F3CDB7"/>
              </a:gs>
              <a:gs pos="100000">
                <a:srgbClr val="E69A6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C16B152-D177-F488-0E5E-D352A42ADBEF}"/>
              </a:ext>
            </a:extLst>
          </p:cNvPr>
          <p:cNvSpPr/>
          <p:nvPr/>
        </p:nvSpPr>
        <p:spPr>
          <a:xfrm>
            <a:off x="3413152" y="402957"/>
            <a:ext cx="3313345" cy="7204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Discrete </a:t>
            </a:r>
            <a:br>
              <a:rPr lang="en-US" sz="1600" dirty="0">
                <a:solidFill>
                  <a:schemeClr val="tx1"/>
                </a:solidFill>
                <a:latin typeface="Helvetica" pitchFamily="2" charset="0"/>
              </a:rPr>
            </a:br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Dynamic Movement Primitives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B362CD9-A3CE-0BAD-C9BC-94332A298715}"/>
              </a:ext>
            </a:extLst>
          </p:cNvPr>
          <p:cNvSpPr/>
          <p:nvPr/>
        </p:nvSpPr>
        <p:spPr>
          <a:xfrm>
            <a:off x="8093640" y="402957"/>
            <a:ext cx="3313345" cy="720444"/>
          </a:xfrm>
          <a:prstGeom prst="roundRect">
            <a:avLst/>
          </a:prstGeom>
          <a:solidFill>
            <a:srgbClr val="EDB696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Rhythmic </a:t>
            </a:r>
            <a:br>
              <a:rPr lang="en-US" sz="1600" dirty="0">
                <a:solidFill>
                  <a:schemeClr val="tx1"/>
                </a:solidFill>
                <a:latin typeface="Helvetica" pitchFamily="2" charset="0"/>
              </a:rPr>
            </a:br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Dynamic Movement Primitives</a:t>
            </a:r>
          </a:p>
        </p:txBody>
      </p:sp>
    </p:spTree>
    <p:extLst>
      <p:ext uri="{BB962C8B-B14F-4D97-AF65-F5344CB8AC3E}">
        <p14:creationId xmlns:p14="http://schemas.microsoft.com/office/powerpoint/2010/main" val="2614239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153</TotalTime>
  <Words>26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Moses Chong-ook Nah</dc:creator>
  <cp:lastModifiedBy>Moses Chong-ook Nah</cp:lastModifiedBy>
  <cp:revision>10</cp:revision>
  <dcterms:created xsi:type="dcterms:W3CDTF">2024-02-01T19:50:13Z</dcterms:created>
  <dcterms:modified xsi:type="dcterms:W3CDTF">2024-02-12T22:15:52Z</dcterms:modified>
</cp:coreProperties>
</file>