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1020"/>
  </p:normalViewPr>
  <p:slideViewPr>
    <p:cSldViewPr snapToGrid="0">
      <p:cViewPr varScale="1">
        <p:scale>
          <a:sx n="105" d="100"/>
          <a:sy n="105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B05E-DCF7-7F42-B4D1-7C42E6308B8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DBA77-C845-C146-8219-2A33C4EB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[REF] '/Users/</a:t>
            </a:r>
            <a:r>
              <a:rPr lang="en-US" dirty="0" err="1"/>
              <a:t>mosesnah</a:t>
            </a:r>
            <a:r>
              <a:rPr lang="en-US" dirty="0"/>
              <a:t>/Documents/projects/DMP-MATLAB/</a:t>
            </a:r>
            <a:r>
              <a:rPr lang="en-US" dirty="0" err="1"/>
              <a:t>ThesisImages</a:t>
            </a:r>
            <a:r>
              <a:rPr lang="en-US" dirty="0"/>
              <a:t>/</a:t>
            </a:r>
            <a:r>
              <a:rPr lang="en-US" dirty="0" err="1"/>
              <a:t>main_contraction.m</a:t>
            </a:r>
            <a:r>
              <a:rPr lang="en-US"/>
              <a:t>’</a:t>
            </a:r>
            <a:endParaRPr lang="en-US" dirty="0"/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 (1A) Dynamic Movement Primitives for multiple movements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DBA77-C845-C146-8219-2A33C4EBB9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1EC4-E040-CE26-ACF9-11584DE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4704761-9D4C-A323-96DE-11299E90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93" y="1297903"/>
            <a:ext cx="8642438" cy="5793606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CE7323DA-0618-90B0-6D50-96BAC87BB658}"/>
              </a:ext>
            </a:extLst>
          </p:cNvPr>
          <p:cNvSpPr/>
          <p:nvPr/>
        </p:nvSpPr>
        <p:spPr>
          <a:xfrm>
            <a:off x="1375929" y="2691654"/>
            <a:ext cx="680005" cy="625947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A7924DB-1C0F-51BF-C136-2F0233679E96}"/>
              </a:ext>
            </a:extLst>
          </p:cNvPr>
          <p:cNvSpPr/>
          <p:nvPr/>
        </p:nvSpPr>
        <p:spPr>
          <a:xfrm>
            <a:off x="778441" y="3600453"/>
            <a:ext cx="1874983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Nonlinear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Forcing Term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760ED29-5D4D-4118-DB25-6AFAAABCB827}"/>
              </a:ext>
            </a:extLst>
          </p:cNvPr>
          <p:cNvSpPr/>
          <p:nvPr/>
        </p:nvSpPr>
        <p:spPr>
          <a:xfrm>
            <a:off x="11919373" y="5579844"/>
            <a:ext cx="1874982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DF7118-FD70-5A21-1CA1-80D19AFA20BD}"/>
              </a:ext>
            </a:extLst>
          </p:cNvPr>
          <p:cNvSpPr/>
          <p:nvPr/>
        </p:nvSpPr>
        <p:spPr>
          <a:xfrm>
            <a:off x="778441" y="5579844"/>
            <a:ext cx="1874982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35AB948-E5F8-BB89-C45F-F28AD5EDB4C1}"/>
              </a:ext>
            </a:extLst>
          </p:cNvPr>
          <p:cNvSpPr/>
          <p:nvPr/>
        </p:nvSpPr>
        <p:spPr>
          <a:xfrm>
            <a:off x="11919373" y="3600453"/>
            <a:ext cx="1874983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Nonlinear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Forcing Term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6017E2-28F0-CF04-E28F-A5958664FD9B}"/>
              </a:ext>
            </a:extLst>
          </p:cNvPr>
          <p:cNvSpPr/>
          <p:nvPr/>
        </p:nvSpPr>
        <p:spPr>
          <a:xfrm>
            <a:off x="11910773" y="1611753"/>
            <a:ext cx="1874983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Canonical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System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00211E-F5E4-2599-4634-FBB2647B3155}"/>
              </a:ext>
            </a:extLst>
          </p:cNvPr>
          <p:cNvSpPr/>
          <p:nvPr/>
        </p:nvSpPr>
        <p:spPr>
          <a:xfrm>
            <a:off x="778441" y="1611753"/>
            <a:ext cx="1874983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Canonical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System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1A37F2-5629-7DBA-9703-C386B2AE057D}"/>
              </a:ext>
            </a:extLst>
          </p:cNvPr>
          <p:cNvSpPr/>
          <p:nvPr/>
        </p:nvSpPr>
        <p:spPr>
          <a:xfrm>
            <a:off x="1375929" y="4690271"/>
            <a:ext cx="680005" cy="625947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42D34BE-1F43-F704-E21B-6B9A3BE19757}"/>
              </a:ext>
            </a:extLst>
          </p:cNvPr>
          <p:cNvSpPr/>
          <p:nvPr/>
        </p:nvSpPr>
        <p:spPr>
          <a:xfrm>
            <a:off x="12533951" y="2691654"/>
            <a:ext cx="680005" cy="625947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FE0C5D1-8E08-6B1D-E0E1-4C39227D7227}"/>
              </a:ext>
            </a:extLst>
          </p:cNvPr>
          <p:cNvSpPr/>
          <p:nvPr/>
        </p:nvSpPr>
        <p:spPr>
          <a:xfrm>
            <a:off x="12533951" y="4677209"/>
            <a:ext cx="680005" cy="625947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16B152-D177-F488-0E5E-D352A42ADBEF}"/>
              </a:ext>
            </a:extLst>
          </p:cNvPr>
          <p:cNvSpPr/>
          <p:nvPr/>
        </p:nvSpPr>
        <p:spPr>
          <a:xfrm>
            <a:off x="3413152" y="402957"/>
            <a:ext cx="3313345" cy="7204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Dynamic Movement Primitives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B362CD9-A3CE-0BAD-C9BC-94332A298715}"/>
              </a:ext>
            </a:extLst>
          </p:cNvPr>
          <p:cNvSpPr/>
          <p:nvPr/>
        </p:nvSpPr>
        <p:spPr>
          <a:xfrm>
            <a:off x="8093640" y="402957"/>
            <a:ext cx="3313345" cy="720444"/>
          </a:xfrm>
          <a:prstGeom prst="roundRect">
            <a:avLst/>
          </a:prstGeom>
          <a:solidFill>
            <a:srgbClr val="EDB696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Rhythmic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Dynamic Movement Primitives</a:t>
            </a:r>
          </a:p>
        </p:txBody>
      </p:sp>
    </p:spTree>
    <p:extLst>
      <p:ext uri="{BB962C8B-B14F-4D97-AF65-F5344CB8AC3E}">
        <p14:creationId xmlns:p14="http://schemas.microsoft.com/office/powerpoint/2010/main" val="26142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</TotalTime>
  <Words>59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11</cp:revision>
  <dcterms:created xsi:type="dcterms:W3CDTF">2024-02-01T19:50:13Z</dcterms:created>
  <dcterms:modified xsi:type="dcterms:W3CDTF">2024-02-13T19:19:08Z</dcterms:modified>
</cp:coreProperties>
</file>