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712800"/>
            <a:ext cx="1102824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29" name="CustomShape 3"/>
          <p:cNvSpPr/>
          <p:nvPr/>
        </p:nvSpPr>
        <p:spPr>
          <a:xfrm>
            <a:off x="3117600" y="4586400"/>
            <a:ext cx="7978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a:t>
            </a:r>
            <a:r>
              <a:rPr b="1" lang="en-US" sz="2000" spc="-1" strike="noStrike">
                <a:solidFill>
                  <a:srgbClr val="1482ac"/>
                </a:solidFill>
                <a:latin typeface="Arial"/>
                <a:ea typeface="DejaVu Sans"/>
              </a:rPr>
              <a:t>MOSES RAJAKUMAR .J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2160" cy="5562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tabLst>
                <a:tab algn="l" pos="0"/>
              </a:tabLst>
            </a:pPr>
            <a:endParaRPr b="0" lang="en-IN" sz="18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fontScale="73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305280" indent="-30384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305280" indent="-303840">
              <a:lnSpc>
                <a:spcPct val="110000"/>
              </a:lnSpc>
              <a:spcBef>
                <a:spcPts val="340"/>
              </a:spcBef>
              <a:spcAft>
                <a:spcPts val="601"/>
              </a:spcAft>
              <a:tabLst>
                <a:tab algn="l" pos="0"/>
              </a:tabLst>
            </a:pPr>
            <a:br/>
            <a:endParaRPr b="0" lang="en-IN" sz="1800" spc="-1" strike="noStrike">
              <a:latin typeface="Arial"/>
            </a:endParaRPr>
          </a:p>
          <a:p>
            <a:pPr marL="305280" indent="-303840">
              <a:lnSpc>
                <a:spcPct val="110000"/>
              </a:lnSpc>
              <a:spcBef>
                <a:spcPts val="360"/>
              </a:spcBef>
              <a:spcAft>
                <a:spcPts val="601"/>
              </a:spcAft>
              <a:tabLst>
                <a:tab algn="l" pos="0"/>
              </a:tabLst>
            </a:pPr>
            <a:br/>
            <a:endParaRPr b="0" lang="en-IN" sz="1800" spc="-1" strike="noStrike">
              <a:latin typeface="Arial"/>
            </a:endParaRPr>
          </a:p>
          <a:p>
            <a:pPr marL="305280" indent="-30384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384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19480" y="1683000"/>
            <a:ext cx="11028240" cy="4671720"/>
          </a:xfrm>
          <a:prstGeom prst="rect">
            <a:avLst/>
          </a:prstGeom>
          <a:noFill/>
          <a:ln>
            <a:noFill/>
          </a:ln>
        </p:spPr>
        <p:style>
          <a:lnRef idx="0"/>
          <a:fillRef idx="0"/>
          <a:effectRef idx="0"/>
          <a:fontRef idx="minor"/>
        </p:style>
        <p:txBody>
          <a:bodyPr lIns="90000" rIns="90000" tIns="45000" bIns="45000" anchor="ctr">
            <a:normAutofit fontScale="61000"/>
          </a:bodyPr>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pPr>
            <a:endParaRPr b="0" lang="en-IN" sz="1400" spc="-1" strike="noStrike">
              <a:latin typeface="Arial"/>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24360">
              <a:lnSpc>
                <a:spcPct val="110000"/>
              </a:lnSpc>
              <a:spcBef>
                <a:spcPts val="241"/>
              </a:spcBef>
              <a:spcAft>
                <a:spcPts val="601"/>
              </a:spcAft>
              <a:tabLst>
                <a:tab algn="l" pos="0"/>
              </a:tabLst>
            </a:pPr>
            <a:endParaRPr b="0" lang="en-IN" sz="1400" spc="-1" strike="noStrike">
              <a:latin typeface="Arial"/>
            </a:endParaRPr>
          </a:p>
          <a:p>
            <a:pPr lvl="1" marL="915840" indent="-2844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15840" indent="-2844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15840" indent="-2844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24360">
              <a:lnSpc>
                <a:spcPct val="100000"/>
              </a:lnSpc>
              <a:spcBef>
                <a:spcPts val="281"/>
              </a:spcBef>
              <a:spcAft>
                <a:spcPts val="601"/>
              </a:spcAft>
              <a:tabLst>
                <a:tab algn="l" pos="0"/>
              </a:tabLst>
            </a:pPr>
            <a:br/>
            <a:b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30000" indent="-30384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30000" indent="-30384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30000" indent="-30384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24360">
              <a:lnSpc>
                <a:spcPct val="110000"/>
              </a:lnSpc>
              <a:spcBef>
                <a:spcPts val="281"/>
              </a:spcBef>
              <a:spcAft>
                <a:spcPts val="601"/>
              </a:spcAft>
              <a:tabLst>
                <a:tab algn="l" pos="0"/>
              </a:tabLst>
            </a:pPr>
            <a:br/>
            <a:b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Content Placeholder 6" descr=""/>
          <p:cNvPicPr/>
          <p:nvPr/>
        </p:nvPicPr>
        <p:blipFill>
          <a:blip r:embed="rId1"/>
          <a:srcRect l="0" t="13481" r="0" b="0"/>
          <a:stretch/>
        </p:blipFill>
        <p:spPr>
          <a:xfrm>
            <a:off x="2787480" y="3240000"/>
            <a:ext cx="6615360" cy="943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31000" y="118944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pPr>
            <a:br/>
            <a:endParaRPr b="0" lang="en-IN" sz="2000" spc="-1" strike="noStrike">
              <a:latin typeface="Arial"/>
            </a:endParaRPr>
          </a:p>
          <a:p>
            <a:pPr>
              <a:lnSpc>
                <a:spcPct val="110000"/>
              </a:lnSpc>
              <a:spcBef>
                <a:spcPts val="40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Autofit/>
          </a:bodyPr>
          <a:p>
            <a:pPr marL="305280" indent="-30384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indent="-303840">
              <a:lnSpc>
                <a:spcPct val="110000"/>
              </a:lnSpc>
              <a:spcBef>
                <a:spcPts val="400"/>
              </a:spcBef>
              <a:spcAft>
                <a:spcPts val="601"/>
              </a:spcAft>
              <a:tabLst>
                <a:tab algn="l" pos="0"/>
              </a:tabLst>
            </a:pPr>
            <a:br/>
            <a:endParaRPr b="0" lang="en-IN" sz="2000" spc="-1" strike="noStrike">
              <a:latin typeface="Arial"/>
            </a:endParaRPr>
          </a:p>
          <a:p>
            <a:pPr marL="305280" indent="-303840">
              <a:lnSpc>
                <a:spcPct val="110000"/>
              </a:lnSpc>
              <a:spcBef>
                <a:spcPts val="40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1082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2024-04-05T10:39:04Z</dcterms:modified>
  <cp:revision>103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