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89" r:id="rId7"/>
    <p:sldId id="290" r:id="rId8"/>
    <p:sldId id="283" r:id="rId9"/>
    <p:sldId id="291" r:id="rId10"/>
    <p:sldId id="292" r:id="rId11"/>
    <p:sldId id="293" r:id="rId12"/>
    <p:sldId id="294" r:id="rId13"/>
    <p:sldId id="295" r:id="rId14"/>
    <p:sldId id="29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8253-4548-4C29-93D4-CF0C412975BE}" v="2380" dt="2024-04-11T04:57:07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, Thalluri (Contractor)" userId="5e5be7f4-fe99-4105-9b18-73adfb1b3447" providerId="ADAL" clId="{27C08253-4548-4C29-93D4-CF0C412975BE}"/>
    <pc:docChg chg="undo custSel addSld delSld modSld sldOrd">
      <pc:chgData name="Moses, Thalluri (Contractor)" userId="5e5be7f4-fe99-4105-9b18-73adfb1b3447" providerId="ADAL" clId="{27C08253-4548-4C29-93D4-CF0C412975BE}" dt="2024-04-12T08:27:16.367" v="2684" actId="1036"/>
      <pc:docMkLst>
        <pc:docMk/>
      </pc:docMkLst>
      <pc:sldChg chg="modSp mod">
        <pc:chgData name="Moses, Thalluri (Contractor)" userId="5e5be7f4-fe99-4105-9b18-73adfb1b3447" providerId="ADAL" clId="{27C08253-4548-4C29-93D4-CF0C412975BE}" dt="2024-04-10T18:41:21.729" v="24" actId="14100"/>
        <pc:sldMkLst>
          <pc:docMk/>
          <pc:sldMk cId="2586058810" sldId="256"/>
        </pc:sldMkLst>
        <pc:spChg chg="mod">
          <ac:chgData name="Moses, Thalluri (Contractor)" userId="5e5be7f4-fe99-4105-9b18-73adfb1b3447" providerId="ADAL" clId="{27C08253-4548-4C29-93D4-CF0C412975BE}" dt="2024-04-10T18:41:21.729" v="24" actId="14100"/>
          <ac:spMkLst>
            <pc:docMk/>
            <pc:sldMk cId="2586058810" sldId="256"/>
            <ac:spMk id="2" creationId="{CFE75451-6A4B-484B-9ED1-353CCE25B0F4}"/>
          </ac:spMkLst>
        </pc:spChg>
      </pc:sldChg>
      <pc:sldChg chg="del ord">
        <pc:chgData name="Moses, Thalluri (Contractor)" userId="5e5be7f4-fe99-4105-9b18-73adfb1b3447" providerId="ADAL" clId="{27C08253-4548-4C29-93D4-CF0C412975BE}" dt="2024-04-10T19:19:14.648" v="731" actId="47"/>
        <pc:sldMkLst>
          <pc:docMk/>
          <pc:sldMk cId="3571516367" sldId="258"/>
        </pc:sldMkLst>
      </pc:sldChg>
      <pc:sldChg chg="modSp mod">
        <pc:chgData name="Moses, Thalluri (Contractor)" userId="5e5be7f4-fe99-4105-9b18-73adfb1b3447" providerId="ADAL" clId="{27C08253-4548-4C29-93D4-CF0C412975BE}" dt="2024-04-11T04:29:07.348" v="1809"/>
        <pc:sldMkLst>
          <pc:docMk/>
          <pc:sldMk cId="3444762997" sldId="283"/>
        </pc:sldMkLst>
        <pc:graphicFrameChg chg="mod">
          <ac:chgData name="Moses, Thalluri (Contractor)" userId="5e5be7f4-fe99-4105-9b18-73adfb1b3447" providerId="ADAL" clId="{27C08253-4548-4C29-93D4-CF0C412975BE}" dt="2024-04-11T04:29:07.348" v="1809"/>
          <ac:graphicFrameMkLst>
            <pc:docMk/>
            <pc:sldMk cId="3444762997" sldId="283"/>
            <ac:graphicFrameMk id="5" creationId="{0B8F69CF-6471-E7F7-E0A2-1E1C9BB50B59}"/>
          </ac:graphicFrameMkLst>
        </pc:graphicFrameChg>
      </pc:sldChg>
      <pc:sldChg chg="del">
        <pc:chgData name="Moses, Thalluri (Contractor)" userId="5e5be7f4-fe99-4105-9b18-73adfb1b3447" providerId="ADAL" clId="{27C08253-4548-4C29-93D4-CF0C412975BE}" dt="2024-04-10T19:38:19.662" v="1687" actId="47"/>
        <pc:sldMkLst>
          <pc:docMk/>
          <pc:sldMk cId="763725821" sldId="284"/>
        </pc:sldMkLst>
      </pc:sldChg>
      <pc:sldChg chg="del">
        <pc:chgData name="Moses, Thalluri (Contractor)" userId="5e5be7f4-fe99-4105-9b18-73adfb1b3447" providerId="ADAL" clId="{27C08253-4548-4C29-93D4-CF0C412975BE}" dt="2024-04-10T19:38:20.667" v="1688" actId="47"/>
        <pc:sldMkLst>
          <pc:docMk/>
          <pc:sldMk cId="1852265281" sldId="285"/>
        </pc:sldMkLst>
      </pc:sldChg>
      <pc:sldChg chg="del">
        <pc:chgData name="Moses, Thalluri (Contractor)" userId="5e5be7f4-fe99-4105-9b18-73adfb1b3447" providerId="ADAL" clId="{27C08253-4548-4C29-93D4-CF0C412975BE}" dt="2024-04-10T19:38:21.715" v="1689" actId="47"/>
        <pc:sldMkLst>
          <pc:docMk/>
          <pc:sldMk cId="1222527343" sldId="286"/>
        </pc:sldMkLst>
      </pc:sldChg>
      <pc:sldChg chg="del">
        <pc:chgData name="Moses, Thalluri (Contractor)" userId="5e5be7f4-fe99-4105-9b18-73adfb1b3447" providerId="ADAL" clId="{27C08253-4548-4C29-93D4-CF0C412975BE}" dt="2024-04-10T19:38:22.591" v="1690" actId="47"/>
        <pc:sldMkLst>
          <pc:docMk/>
          <pc:sldMk cId="2639103728" sldId="287"/>
        </pc:sldMkLst>
      </pc:sldChg>
      <pc:sldChg chg="addSp delSp modSp add mod">
        <pc:chgData name="Moses, Thalluri (Contractor)" userId="5e5be7f4-fe99-4105-9b18-73adfb1b3447" providerId="ADAL" clId="{27C08253-4548-4C29-93D4-CF0C412975BE}" dt="2024-04-12T08:27:16.367" v="2684" actId="1036"/>
        <pc:sldMkLst>
          <pc:docMk/>
          <pc:sldMk cId="3952055454" sldId="288"/>
        </pc:sldMkLst>
        <pc:spChg chg="add del mod">
          <ac:chgData name="Moses, Thalluri (Contractor)" userId="5e5be7f4-fe99-4105-9b18-73adfb1b3447" providerId="ADAL" clId="{27C08253-4548-4C29-93D4-CF0C412975BE}" dt="2024-04-10T18:46:36.990" v="29" actId="478"/>
          <ac:spMkLst>
            <pc:docMk/>
            <pc:sldMk cId="3952055454" sldId="288"/>
            <ac:spMk id="3" creationId="{B94C96B5-9A8E-F279-1118-F615A0F7057B}"/>
          </ac:spMkLst>
        </pc:spChg>
        <pc:spChg chg="add mod">
          <ac:chgData name="Moses, Thalluri (Contractor)" userId="5e5be7f4-fe99-4105-9b18-73adfb1b3447" providerId="ADAL" clId="{27C08253-4548-4C29-93D4-CF0C412975BE}" dt="2024-04-10T18:58:00.424" v="376" actId="1076"/>
          <ac:spMkLst>
            <pc:docMk/>
            <pc:sldMk cId="3952055454" sldId="288"/>
            <ac:spMk id="5" creationId="{F60EF772-B548-572D-BD3D-8025E892EA6E}"/>
          </ac:spMkLst>
        </pc:spChg>
        <pc:spChg chg="del">
          <ac:chgData name="Moses, Thalluri (Contractor)" userId="5e5be7f4-fe99-4105-9b18-73adfb1b3447" providerId="ADAL" clId="{27C08253-4548-4C29-93D4-CF0C412975BE}" dt="2024-04-10T18:46:34.516" v="28" actId="478"/>
          <ac:spMkLst>
            <pc:docMk/>
            <pc:sldMk cId="3952055454" sldId="288"/>
            <ac:spMk id="9" creationId="{1EBB2772-F5C2-7DA1-F3B4-B97BE207886B}"/>
          </ac:spMkLst>
        </pc:spChg>
        <pc:spChg chg="del">
          <ac:chgData name="Moses, Thalluri (Contractor)" userId="5e5be7f4-fe99-4105-9b18-73adfb1b3447" providerId="ADAL" clId="{27C08253-4548-4C29-93D4-CF0C412975BE}" dt="2024-04-10T18:46:34.516" v="28" actId="478"/>
          <ac:spMkLst>
            <pc:docMk/>
            <pc:sldMk cId="3952055454" sldId="288"/>
            <ac:spMk id="11" creationId="{206FEAB7-A1DE-B6C0-31DD-8F623ED50779}"/>
          </ac:spMkLst>
        </pc:spChg>
        <pc:spChg chg="del">
          <ac:chgData name="Moses, Thalluri (Contractor)" userId="5e5be7f4-fe99-4105-9b18-73adfb1b3447" providerId="ADAL" clId="{27C08253-4548-4C29-93D4-CF0C412975BE}" dt="2024-04-10T18:46:34.516" v="28" actId="478"/>
          <ac:spMkLst>
            <pc:docMk/>
            <pc:sldMk cId="3952055454" sldId="288"/>
            <ac:spMk id="12" creationId="{409E3E2C-4150-CECC-0B43-BF0114EB0A87}"/>
          </ac:spMkLst>
        </pc:spChg>
        <pc:spChg chg="del">
          <ac:chgData name="Moses, Thalluri (Contractor)" userId="5e5be7f4-fe99-4105-9b18-73adfb1b3447" providerId="ADAL" clId="{27C08253-4548-4C29-93D4-CF0C412975BE}" dt="2024-04-10T18:46:34.516" v="28" actId="478"/>
          <ac:spMkLst>
            <pc:docMk/>
            <pc:sldMk cId="3952055454" sldId="288"/>
            <ac:spMk id="13" creationId="{7FD8EAFF-A043-8210-AC2D-2B50F8FD3B20}"/>
          </ac:spMkLst>
        </pc:spChg>
        <pc:spChg chg="del">
          <ac:chgData name="Moses, Thalluri (Contractor)" userId="5e5be7f4-fe99-4105-9b18-73adfb1b3447" providerId="ADAL" clId="{27C08253-4548-4C29-93D4-CF0C412975BE}" dt="2024-04-10T18:46:34.516" v="28" actId="478"/>
          <ac:spMkLst>
            <pc:docMk/>
            <pc:sldMk cId="3952055454" sldId="288"/>
            <ac:spMk id="14" creationId="{EB6040A5-8C67-1392-B133-3B8FF04EEC61}"/>
          </ac:spMkLst>
        </pc:spChg>
        <pc:graphicFrameChg chg="add mod">
          <ac:chgData name="Moses, Thalluri (Contractor)" userId="5e5be7f4-fe99-4105-9b18-73adfb1b3447" providerId="ADAL" clId="{27C08253-4548-4C29-93D4-CF0C412975BE}" dt="2024-04-12T08:27:16.367" v="2684" actId="1036"/>
          <ac:graphicFrameMkLst>
            <pc:docMk/>
            <pc:sldMk cId="3952055454" sldId="288"/>
            <ac:graphicFrameMk id="4" creationId="{9E9C5FC5-5DE9-6E9A-8C40-4B9443E33E98}"/>
          </ac:graphicFrameMkLst>
        </pc:graphicFrameChg>
        <pc:graphicFrameChg chg="del">
          <ac:chgData name="Moses, Thalluri (Contractor)" userId="5e5be7f4-fe99-4105-9b18-73adfb1b3447" providerId="ADAL" clId="{27C08253-4548-4C29-93D4-CF0C412975BE}" dt="2024-04-10T18:46:34.516" v="28" actId="478"/>
          <ac:graphicFrameMkLst>
            <pc:docMk/>
            <pc:sldMk cId="3952055454" sldId="288"/>
            <ac:graphicFrameMk id="6" creationId="{B47C1D8B-E41E-9F87-608C-C530A58B17D9}"/>
          </ac:graphicFrameMkLst>
        </pc:graphicFrameChg>
        <pc:graphicFrameChg chg="add mod">
          <ac:chgData name="Moses, Thalluri (Contractor)" userId="5e5be7f4-fe99-4105-9b18-73adfb1b3447" providerId="ADAL" clId="{27C08253-4548-4C29-93D4-CF0C412975BE}" dt="2024-04-11T04:20:21.531" v="1783" actId="20577"/>
          <ac:graphicFrameMkLst>
            <pc:docMk/>
            <pc:sldMk cId="3952055454" sldId="288"/>
            <ac:graphicFrameMk id="7" creationId="{045469B0-A636-45EB-3BA9-60E7986589B4}"/>
          </ac:graphicFrameMkLst>
        </pc:graphicFrameChg>
        <pc:graphicFrameChg chg="del">
          <ac:chgData name="Moses, Thalluri (Contractor)" userId="5e5be7f4-fe99-4105-9b18-73adfb1b3447" providerId="ADAL" clId="{27C08253-4548-4C29-93D4-CF0C412975BE}" dt="2024-04-10T18:46:34.516" v="28" actId="478"/>
          <ac:graphicFrameMkLst>
            <pc:docMk/>
            <pc:sldMk cId="3952055454" sldId="288"/>
            <ac:graphicFrameMk id="10" creationId="{BC2AFAE5-B349-827F-B88D-52D946B45BBD}"/>
          </ac:graphicFrameMkLst>
        </pc:graphicFrameChg>
        <pc:cxnChg chg="add mod">
          <ac:chgData name="Moses, Thalluri (Contractor)" userId="5e5be7f4-fe99-4105-9b18-73adfb1b3447" providerId="ADAL" clId="{27C08253-4548-4C29-93D4-CF0C412975BE}" dt="2024-04-10T19:11:51.388" v="668" actId="1076"/>
          <ac:cxnSpMkLst>
            <pc:docMk/>
            <pc:sldMk cId="3952055454" sldId="288"/>
            <ac:cxnSpMk id="15" creationId="{F4719564-9C24-91F5-299E-60229CB2F9A1}"/>
          </ac:cxnSpMkLst>
        </pc:cxnChg>
      </pc:sldChg>
      <pc:sldChg chg="new del">
        <pc:chgData name="Moses, Thalluri (Contractor)" userId="5e5be7f4-fe99-4105-9b18-73adfb1b3447" providerId="ADAL" clId="{27C08253-4548-4C29-93D4-CF0C412975BE}" dt="2024-04-10T19:02:36.107" v="515" actId="47"/>
        <pc:sldMkLst>
          <pc:docMk/>
          <pc:sldMk cId="874407276" sldId="289"/>
        </pc:sldMkLst>
      </pc:sldChg>
      <pc:sldChg chg="addSp delSp modSp add mod ord">
        <pc:chgData name="Moses, Thalluri (Contractor)" userId="5e5be7f4-fe99-4105-9b18-73adfb1b3447" providerId="ADAL" clId="{27C08253-4548-4C29-93D4-CF0C412975BE}" dt="2024-04-11T10:49:20" v="2680"/>
        <pc:sldMkLst>
          <pc:docMk/>
          <pc:sldMk cId="3151952021" sldId="289"/>
        </pc:sldMkLst>
        <pc:spChg chg="mod">
          <ac:chgData name="Moses, Thalluri (Contractor)" userId="5e5be7f4-fe99-4105-9b18-73adfb1b3447" providerId="ADAL" clId="{27C08253-4548-4C29-93D4-CF0C412975BE}" dt="2024-04-10T19:10:01.120" v="666" actId="1076"/>
          <ac:spMkLst>
            <pc:docMk/>
            <pc:sldMk cId="3151952021" sldId="289"/>
            <ac:spMk id="5" creationId="{CF22B95F-47F9-88D1-684A-EAC066D0A76C}"/>
          </ac:spMkLst>
        </pc:spChg>
        <pc:graphicFrameChg chg="add del mod">
          <ac:chgData name="Moses, Thalluri (Contractor)" userId="5e5be7f4-fe99-4105-9b18-73adfb1b3447" providerId="ADAL" clId="{27C08253-4548-4C29-93D4-CF0C412975BE}" dt="2024-04-10T19:09:09.009" v="661" actId="478"/>
          <ac:graphicFrameMkLst>
            <pc:docMk/>
            <pc:sldMk cId="3151952021" sldId="289"/>
            <ac:graphicFrameMk id="2" creationId="{58AB5B95-E243-F447-A892-8260D8C76782}"/>
          </ac:graphicFrameMkLst>
        </pc:graphicFrameChg>
        <pc:graphicFrameChg chg="add del mod">
          <ac:chgData name="Moses, Thalluri (Contractor)" userId="5e5be7f4-fe99-4105-9b18-73adfb1b3447" providerId="ADAL" clId="{27C08253-4548-4C29-93D4-CF0C412975BE}" dt="2024-04-10T19:09:44.092" v="663" actId="478"/>
          <ac:graphicFrameMkLst>
            <pc:docMk/>
            <pc:sldMk cId="3151952021" sldId="289"/>
            <ac:graphicFrameMk id="3" creationId="{8371BC82-CB47-C264-E373-00C16753A607}"/>
          </ac:graphicFrameMkLst>
        </pc:graphicFrameChg>
        <pc:graphicFrameChg chg="mod">
          <ac:chgData name="Moses, Thalluri (Contractor)" userId="5e5be7f4-fe99-4105-9b18-73adfb1b3447" providerId="ADAL" clId="{27C08253-4548-4C29-93D4-CF0C412975BE}" dt="2024-04-10T19:10:03.559" v="667" actId="1076"/>
          <ac:graphicFrameMkLst>
            <pc:docMk/>
            <pc:sldMk cId="3151952021" sldId="289"/>
            <ac:graphicFrameMk id="4" creationId="{5A23928D-5A4A-0211-E5FB-9976970F7AA6}"/>
          </ac:graphicFrameMkLst>
        </pc:graphicFrameChg>
        <pc:graphicFrameChg chg="add del mod">
          <ac:chgData name="Moses, Thalluri (Contractor)" userId="5e5be7f4-fe99-4105-9b18-73adfb1b3447" providerId="ADAL" clId="{27C08253-4548-4C29-93D4-CF0C412975BE}" dt="2024-04-10T19:14:44.787" v="687" actId="478"/>
          <ac:graphicFrameMkLst>
            <pc:docMk/>
            <pc:sldMk cId="3151952021" sldId="289"/>
            <ac:graphicFrameMk id="6" creationId="{84779899-A90D-6740-C5D0-03335B27E9AA}"/>
          </ac:graphicFrameMkLst>
        </pc:graphicFrameChg>
        <pc:graphicFrameChg chg="del mod">
          <ac:chgData name="Moses, Thalluri (Contractor)" userId="5e5be7f4-fe99-4105-9b18-73adfb1b3447" providerId="ADAL" clId="{27C08253-4548-4C29-93D4-CF0C412975BE}" dt="2024-04-10T19:06:24.326" v="630" actId="478"/>
          <ac:graphicFrameMkLst>
            <pc:docMk/>
            <pc:sldMk cId="3151952021" sldId="289"/>
            <ac:graphicFrameMk id="7" creationId="{7D39C48A-7D30-E28C-802F-A41E6EF04F53}"/>
          </ac:graphicFrameMkLst>
        </pc:graphicFrameChg>
        <pc:graphicFrameChg chg="add del mod">
          <ac:chgData name="Moses, Thalluri (Contractor)" userId="5e5be7f4-fe99-4105-9b18-73adfb1b3447" providerId="ADAL" clId="{27C08253-4548-4C29-93D4-CF0C412975BE}" dt="2024-04-10T19:14:35.998" v="684" actId="478"/>
          <ac:graphicFrameMkLst>
            <pc:docMk/>
            <pc:sldMk cId="3151952021" sldId="289"/>
            <ac:graphicFrameMk id="8" creationId="{F8A956FE-B115-BE12-7F8E-284DBB338355}"/>
          </ac:graphicFrameMkLst>
        </pc:graphicFrameChg>
        <pc:picChg chg="add mod modCrop">
          <ac:chgData name="Moses, Thalluri (Contractor)" userId="5e5be7f4-fe99-4105-9b18-73adfb1b3447" providerId="ADAL" clId="{27C08253-4548-4C29-93D4-CF0C412975BE}" dt="2024-04-10T19:18:13.700" v="720" actId="208"/>
          <ac:picMkLst>
            <pc:docMk/>
            <pc:sldMk cId="3151952021" sldId="289"/>
            <ac:picMk id="10" creationId="{2482EFE4-DA86-34FA-7805-484AB284F809}"/>
          </ac:picMkLst>
        </pc:picChg>
        <pc:picChg chg="add mod modCrop">
          <ac:chgData name="Moses, Thalluri (Contractor)" userId="5e5be7f4-fe99-4105-9b18-73adfb1b3447" providerId="ADAL" clId="{27C08253-4548-4C29-93D4-CF0C412975BE}" dt="2024-04-10T19:18:35.715" v="727" actId="1076"/>
          <ac:picMkLst>
            <pc:docMk/>
            <pc:sldMk cId="3151952021" sldId="289"/>
            <ac:picMk id="12" creationId="{17DCBF3E-81EE-C018-C2D8-44D26DAF8A63}"/>
          </ac:picMkLst>
        </pc:picChg>
        <pc:picChg chg="add mod">
          <ac:chgData name="Moses, Thalluri (Contractor)" userId="5e5be7f4-fe99-4105-9b18-73adfb1b3447" providerId="ADAL" clId="{27C08253-4548-4C29-93D4-CF0C412975BE}" dt="2024-04-10T19:18:53.601" v="730" actId="1076"/>
          <ac:picMkLst>
            <pc:docMk/>
            <pc:sldMk cId="3151952021" sldId="289"/>
            <ac:picMk id="14" creationId="{3B336155-AF11-CBB7-2565-3BD7D0EDEF54}"/>
          </ac:picMkLst>
        </pc:picChg>
        <pc:cxnChg chg="del">
          <ac:chgData name="Moses, Thalluri (Contractor)" userId="5e5be7f4-fe99-4105-9b18-73adfb1b3447" providerId="ADAL" clId="{27C08253-4548-4C29-93D4-CF0C412975BE}" dt="2024-04-10T19:06:21.799" v="628" actId="478"/>
          <ac:cxnSpMkLst>
            <pc:docMk/>
            <pc:sldMk cId="3151952021" sldId="289"/>
            <ac:cxnSpMk id="15" creationId="{E3E68EDC-9971-5DA4-62E3-AC7AF4E171DE}"/>
          </ac:cxnSpMkLst>
        </pc:cxnChg>
      </pc:sldChg>
      <pc:sldChg chg="delSp new del mod">
        <pc:chgData name="Moses, Thalluri (Contractor)" userId="5e5be7f4-fe99-4105-9b18-73adfb1b3447" providerId="ADAL" clId="{27C08253-4548-4C29-93D4-CF0C412975BE}" dt="2024-04-10T19:20:04.833" v="735" actId="47"/>
        <pc:sldMkLst>
          <pc:docMk/>
          <pc:sldMk cId="1889350929" sldId="290"/>
        </pc:sldMkLst>
        <pc:spChg chg="del">
          <ac:chgData name="Moses, Thalluri (Contractor)" userId="5e5be7f4-fe99-4105-9b18-73adfb1b3447" providerId="ADAL" clId="{27C08253-4548-4C29-93D4-CF0C412975BE}" dt="2024-04-10T19:19:36.675" v="733" actId="478"/>
          <ac:spMkLst>
            <pc:docMk/>
            <pc:sldMk cId="1889350929" sldId="290"/>
            <ac:spMk id="2" creationId="{6C6CA98E-34EC-CF3E-E67A-47457EEA1169}"/>
          </ac:spMkLst>
        </pc:spChg>
        <pc:spChg chg="del">
          <ac:chgData name="Moses, Thalluri (Contractor)" userId="5e5be7f4-fe99-4105-9b18-73adfb1b3447" providerId="ADAL" clId="{27C08253-4548-4C29-93D4-CF0C412975BE}" dt="2024-04-10T19:19:39.845" v="734" actId="478"/>
          <ac:spMkLst>
            <pc:docMk/>
            <pc:sldMk cId="1889350929" sldId="290"/>
            <ac:spMk id="3" creationId="{96826DA1-768A-9E74-19BC-5EA152E02F4D}"/>
          </ac:spMkLst>
        </pc:spChg>
      </pc:sldChg>
      <pc:sldChg chg="addSp delSp modSp add mod">
        <pc:chgData name="Moses, Thalluri (Contractor)" userId="5e5be7f4-fe99-4105-9b18-73adfb1b3447" providerId="ADAL" clId="{27C08253-4548-4C29-93D4-CF0C412975BE}" dt="2024-04-10T19:24:21.046" v="896" actId="1076"/>
        <pc:sldMkLst>
          <pc:docMk/>
          <pc:sldMk cId="3421206555" sldId="290"/>
        </pc:sldMkLst>
        <pc:spChg chg="add mod">
          <ac:chgData name="Moses, Thalluri (Contractor)" userId="5e5be7f4-fe99-4105-9b18-73adfb1b3447" providerId="ADAL" clId="{27C08253-4548-4C29-93D4-CF0C412975BE}" dt="2024-04-10T19:24:11.697" v="894" actId="1076"/>
          <ac:spMkLst>
            <pc:docMk/>
            <pc:sldMk cId="3421206555" sldId="290"/>
            <ac:spMk id="2" creationId="{8513230A-A850-24E3-3006-C365D7F0F5D8}"/>
          </ac:spMkLst>
        </pc:spChg>
        <pc:spChg chg="add mod">
          <ac:chgData name="Moses, Thalluri (Contractor)" userId="5e5be7f4-fe99-4105-9b18-73adfb1b3447" providerId="ADAL" clId="{27C08253-4548-4C29-93D4-CF0C412975BE}" dt="2024-04-10T19:24:16.670" v="895" actId="1076"/>
          <ac:spMkLst>
            <pc:docMk/>
            <pc:sldMk cId="3421206555" sldId="290"/>
            <ac:spMk id="3" creationId="{B0803CD5-D3D1-37DD-0D7F-7B138F6646FE}"/>
          </ac:spMkLst>
        </pc:spChg>
        <pc:spChg chg="mod">
          <ac:chgData name="Moses, Thalluri (Contractor)" userId="5e5be7f4-fe99-4105-9b18-73adfb1b3447" providerId="ADAL" clId="{27C08253-4548-4C29-93D4-CF0C412975BE}" dt="2024-04-10T19:20:14.663" v="746" actId="20577"/>
          <ac:spMkLst>
            <pc:docMk/>
            <pc:sldMk cId="3421206555" sldId="290"/>
            <ac:spMk id="5" creationId="{1FDE1E80-83B4-B10E-7837-AC76FE744041}"/>
          </ac:spMkLst>
        </pc:spChg>
        <pc:spChg chg="add mod">
          <ac:chgData name="Moses, Thalluri (Contractor)" userId="5e5be7f4-fe99-4105-9b18-73adfb1b3447" providerId="ADAL" clId="{27C08253-4548-4C29-93D4-CF0C412975BE}" dt="2024-04-10T19:24:21.046" v="896" actId="1076"/>
          <ac:spMkLst>
            <pc:docMk/>
            <pc:sldMk cId="3421206555" sldId="290"/>
            <ac:spMk id="6" creationId="{37054DF4-D3B1-4DCC-AED4-0B4F5909A1EF}"/>
          </ac:spMkLst>
        </pc:spChg>
        <pc:graphicFrameChg chg="mod">
          <ac:chgData name="Moses, Thalluri (Contractor)" userId="5e5be7f4-fe99-4105-9b18-73adfb1b3447" providerId="ADAL" clId="{27C08253-4548-4C29-93D4-CF0C412975BE}" dt="2024-04-10T19:23:48.553" v="887" actId="1076"/>
          <ac:graphicFrameMkLst>
            <pc:docMk/>
            <pc:sldMk cId="3421206555" sldId="290"/>
            <ac:graphicFrameMk id="4" creationId="{67D2597E-998B-327C-2B7C-687CD3DA66B8}"/>
          </ac:graphicFrameMkLst>
        </pc:graphicFrameChg>
        <pc:picChg chg="del">
          <ac:chgData name="Moses, Thalluri (Contractor)" userId="5e5be7f4-fe99-4105-9b18-73adfb1b3447" providerId="ADAL" clId="{27C08253-4548-4C29-93D4-CF0C412975BE}" dt="2024-04-10T19:20:18.968" v="747" actId="478"/>
          <ac:picMkLst>
            <pc:docMk/>
            <pc:sldMk cId="3421206555" sldId="290"/>
            <ac:picMk id="10" creationId="{CF329FBD-042A-169C-163F-D512EA867F5B}"/>
          </ac:picMkLst>
        </pc:picChg>
        <pc:picChg chg="del">
          <ac:chgData name="Moses, Thalluri (Contractor)" userId="5e5be7f4-fe99-4105-9b18-73adfb1b3447" providerId="ADAL" clId="{27C08253-4548-4C29-93D4-CF0C412975BE}" dt="2024-04-10T19:20:19.593" v="748" actId="478"/>
          <ac:picMkLst>
            <pc:docMk/>
            <pc:sldMk cId="3421206555" sldId="290"/>
            <ac:picMk id="12" creationId="{9E09DCA0-1A8E-736D-5D86-497FB5C41833}"/>
          </ac:picMkLst>
        </pc:picChg>
        <pc:picChg chg="del">
          <ac:chgData name="Moses, Thalluri (Contractor)" userId="5e5be7f4-fe99-4105-9b18-73adfb1b3447" providerId="ADAL" clId="{27C08253-4548-4C29-93D4-CF0C412975BE}" dt="2024-04-10T19:20:20.323" v="749" actId="478"/>
          <ac:picMkLst>
            <pc:docMk/>
            <pc:sldMk cId="3421206555" sldId="290"/>
            <ac:picMk id="14" creationId="{02817087-E25E-509B-D7CE-DA2CC4A87D94}"/>
          </ac:picMkLst>
        </pc:picChg>
      </pc:sldChg>
      <pc:sldChg chg="modSp add">
        <pc:chgData name="Moses, Thalluri (Contractor)" userId="5e5be7f4-fe99-4105-9b18-73adfb1b3447" providerId="ADAL" clId="{27C08253-4548-4C29-93D4-CF0C412975BE}" dt="2024-04-11T04:54:30.698" v="2631" actId="20577"/>
        <pc:sldMkLst>
          <pc:docMk/>
          <pc:sldMk cId="3257004331" sldId="291"/>
        </pc:sldMkLst>
        <pc:graphicFrameChg chg="mod">
          <ac:chgData name="Moses, Thalluri (Contractor)" userId="5e5be7f4-fe99-4105-9b18-73adfb1b3447" providerId="ADAL" clId="{27C08253-4548-4C29-93D4-CF0C412975BE}" dt="2024-04-11T04:54:30.698" v="2631" actId="20577"/>
          <ac:graphicFrameMkLst>
            <pc:docMk/>
            <pc:sldMk cId="3257004331" sldId="291"/>
            <ac:graphicFrameMk id="5" creationId="{78D7F75C-F6F2-CB69-F612-109FC6F0FDB2}"/>
          </ac:graphicFrameMkLst>
        </pc:graphicFrameChg>
      </pc:sldChg>
      <pc:sldChg chg="addSp delSp modSp new mod">
        <pc:chgData name="Moses, Thalluri (Contractor)" userId="5e5be7f4-fe99-4105-9b18-73adfb1b3447" providerId="ADAL" clId="{27C08253-4548-4C29-93D4-CF0C412975BE}" dt="2024-04-11T04:59:25.750" v="2676" actId="14100"/>
        <pc:sldMkLst>
          <pc:docMk/>
          <pc:sldMk cId="341371523" sldId="292"/>
        </pc:sldMkLst>
        <pc:spChg chg="mod">
          <ac:chgData name="Moses, Thalluri (Contractor)" userId="5e5be7f4-fe99-4105-9b18-73adfb1b3447" providerId="ADAL" clId="{27C08253-4548-4C29-93D4-CF0C412975BE}" dt="2024-04-11T04:57:23.662" v="2650" actId="14100"/>
          <ac:spMkLst>
            <pc:docMk/>
            <pc:sldMk cId="341371523" sldId="292"/>
            <ac:spMk id="2" creationId="{90F60F58-A4AE-748D-ED02-964C8208D1D6}"/>
          </ac:spMkLst>
        </pc:spChg>
        <pc:spChg chg="del">
          <ac:chgData name="Moses, Thalluri (Contractor)" userId="5e5be7f4-fe99-4105-9b18-73adfb1b3447" providerId="ADAL" clId="{27C08253-4548-4C29-93D4-CF0C412975BE}" dt="2024-04-11T04:56:47.102" v="2633"/>
          <ac:spMkLst>
            <pc:docMk/>
            <pc:sldMk cId="341371523" sldId="292"/>
            <ac:spMk id="3" creationId="{D8A2E940-171E-D9F9-3CF0-0ABB7F27A716}"/>
          </ac:spMkLst>
        </pc:spChg>
        <pc:picChg chg="add mod modCrop">
          <ac:chgData name="Moses, Thalluri (Contractor)" userId="5e5be7f4-fe99-4105-9b18-73adfb1b3447" providerId="ADAL" clId="{27C08253-4548-4C29-93D4-CF0C412975BE}" dt="2024-04-11T04:59:25.750" v="2676" actId="14100"/>
          <ac:picMkLst>
            <pc:docMk/>
            <pc:sldMk cId="341371523" sldId="292"/>
            <ac:picMk id="6" creationId="{62CFABBF-80FA-7AF9-1117-6A3E2CD38590}"/>
          </ac:picMkLst>
        </pc:picChg>
      </pc:sldChg>
      <pc:sldChg chg="addSp delSp modSp new mod">
        <pc:chgData name="Moses, Thalluri (Contractor)" userId="5e5be7f4-fe99-4105-9b18-73adfb1b3447" providerId="ADAL" clId="{27C08253-4548-4C29-93D4-CF0C412975BE}" dt="2024-04-11T04:58:18.663" v="2666" actId="14100"/>
        <pc:sldMkLst>
          <pc:docMk/>
          <pc:sldMk cId="2494248988" sldId="293"/>
        </pc:sldMkLst>
        <pc:spChg chg="del">
          <ac:chgData name="Moses, Thalluri (Contractor)" userId="5e5be7f4-fe99-4105-9b18-73adfb1b3447" providerId="ADAL" clId="{27C08253-4548-4C29-93D4-CF0C412975BE}" dt="2024-04-11T04:56:53.828" v="2635"/>
          <ac:spMkLst>
            <pc:docMk/>
            <pc:sldMk cId="2494248988" sldId="293"/>
            <ac:spMk id="3" creationId="{5C17FC3A-8D8E-5E3C-7204-353038412B3E}"/>
          </ac:spMkLst>
        </pc:spChg>
        <pc:picChg chg="add mod">
          <ac:chgData name="Moses, Thalluri (Contractor)" userId="5e5be7f4-fe99-4105-9b18-73adfb1b3447" providerId="ADAL" clId="{27C08253-4548-4C29-93D4-CF0C412975BE}" dt="2024-04-11T04:58:18.663" v="2666" actId="14100"/>
          <ac:picMkLst>
            <pc:docMk/>
            <pc:sldMk cId="2494248988" sldId="293"/>
            <ac:picMk id="6" creationId="{8F410FB3-A89D-2B3C-3030-5EA8ED04084C}"/>
          </ac:picMkLst>
        </pc:picChg>
      </pc:sldChg>
      <pc:sldChg chg="addSp delSp modSp new mod">
        <pc:chgData name="Moses, Thalluri (Contractor)" userId="5e5be7f4-fe99-4105-9b18-73adfb1b3447" providerId="ADAL" clId="{27C08253-4548-4C29-93D4-CF0C412975BE}" dt="2024-04-11T04:58:24.580" v="2668" actId="14100"/>
        <pc:sldMkLst>
          <pc:docMk/>
          <pc:sldMk cId="409353411" sldId="294"/>
        </pc:sldMkLst>
        <pc:spChg chg="del">
          <ac:chgData name="Moses, Thalluri (Contractor)" userId="5e5be7f4-fe99-4105-9b18-73adfb1b3447" providerId="ADAL" clId="{27C08253-4548-4C29-93D4-CF0C412975BE}" dt="2024-04-11T04:56:58.080" v="2639"/>
          <ac:spMkLst>
            <pc:docMk/>
            <pc:sldMk cId="409353411" sldId="294"/>
            <ac:spMk id="3" creationId="{2C692804-4DAE-3201-0CA2-72965930671F}"/>
          </ac:spMkLst>
        </pc:spChg>
        <pc:picChg chg="add mod">
          <ac:chgData name="Moses, Thalluri (Contractor)" userId="5e5be7f4-fe99-4105-9b18-73adfb1b3447" providerId="ADAL" clId="{27C08253-4548-4C29-93D4-CF0C412975BE}" dt="2024-04-11T04:58:24.580" v="2668" actId="14100"/>
          <ac:picMkLst>
            <pc:docMk/>
            <pc:sldMk cId="409353411" sldId="294"/>
            <ac:picMk id="6" creationId="{5FF65E12-619C-2B48-CE9D-51E6DD6A5DAF}"/>
          </ac:picMkLst>
        </pc:picChg>
      </pc:sldChg>
      <pc:sldChg chg="addSp delSp modSp new mod">
        <pc:chgData name="Moses, Thalluri (Contractor)" userId="5e5be7f4-fe99-4105-9b18-73adfb1b3447" providerId="ADAL" clId="{27C08253-4548-4C29-93D4-CF0C412975BE}" dt="2024-04-11T04:58:33.851" v="2671" actId="1076"/>
        <pc:sldMkLst>
          <pc:docMk/>
          <pc:sldMk cId="643280494" sldId="295"/>
        </pc:sldMkLst>
        <pc:spChg chg="del">
          <ac:chgData name="Moses, Thalluri (Contractor)" userId="5e5be7f4-fe99-4105-9b18-73adfb1b3447" providerId="ADAL" clId="{27C08253-4548-4C29-93D4-CF0C412975BE}" dt="2024-04-11T04:57:02.235" v="2643"/>
          <ac:spMkLst>
            <pc:docMk/>
            <pc:sldMk cId="643280494" sldId="295"/>
            <ac:spMk id="3" creationId="{082204CC-A9A1-7062-E7D4-C861C7B926A7}"/>
          </ac:spMkLst>
        </pc:spChg>
        <pc:picChg chg="add mod">
          <ac:chgData name="Moses, Thalluri (Contractor)" userId="5e5be7f4-fe99-4105-9b18-73adfb1b3447" providerId="ADAL" clId="{27C08253-4548-4C29-93D4-CF0C412975BE}" dt="2024-04-11T04:58:33.851" v="2671" actId="1076"/>
          <ac:picMkLst>
            <pc:docMk/>
            <pc:sldMk cId="643280494" sldId="295"/>
            <ac:picMk id="6" creationId="{C5764091-5B4A-502B-1D5F-FE5CF04BB875}"/>
          </ac:picMkLst>
        </pc:picChg>
      </pc:sldChg>
      <pc:sldChg chg="addSp delSp modSp new mod">
        <pc:chgData name="Moses, Thalluri (Contractor)" userId="5e5be7f4-fe99-4105-9b18-73adfb1b3447" providerId="ADAL" clId="{27C08253-4548-4C29-93D4-CF0C412975BE}" dt="2024-04-11T04:58:47.702" v="2674" actId="14100"/>
        <pc:sldMkLst>
          <pc:docMk/>
          <pc:sldMk cId="1887566844" sldId="296"/>
        </pc:sldMkLst>
        <pc:spChg chg="del">
          <ac:chgData name="Moses, Thalluri (Contractor)" userId="5e5be7f4-fe99-4105-9b18-73adfb1b3447" providerId="ADAL" clId="{27C08253-4548-4C29-93D4-CF0C412975BE}" dt="2024-04-11T04:57:07.816" v="2647"/>
          <ac:spMkLst>
            <pc:docMk/>
            <pc:sldMk cId="1887566844" sldId="296"/>
            <ac:spMk id="3" creationId="{88289B38-7D4C-C93F-72E3-C4EE6DCA19DF}"/>
          </ac:spMkLst>
        </pc:spChg>
        <pc:picChg chg="add mod">
          <ac:chgData name="Moses, Thalluri (Contractor)" userId="5e5be7f4-fe99-4105-9b18-73adfb1b3447" providerId="ADAL" clId="{27C08253-4548-4C29-93D4-CF0C412975BE}" dt="2024-04-11T04:58:47.702" v="2674" actId="14100"/>
          <ac:picMkLst>
            <pc:docMk/>
            <pc:sldMk cId="1887566844" sldId="296"/>
            <ac:picMk id="6" creationId="{95D93687-35FF-1D18-0624-F46EB1F92D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A9CFE-2FE7-4B97-9375-53BCAF04C8DD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72702E-7215-455D-A93C-74BF77166B53}">
      <dgm:prSet phldrT="[Text]"/>
      <dgm:spPr/>
      <dgm:t>
        <a:bodyPr/>
        <a:lstStyle/>
        <a:p>
          <a:r>
            <a:rPr lang="en-US" dirty="0"/>
            <a:t>EXTRACT HOUSING LOAN DATA FROM LOAN_DB,PAYMENT_DB</a:t>
          </a:r>
        </a:p>
      </dgm:t>
    </dgm:pt>
    <dgm:pt modelId="{0BFACB1B-B142-4CC8-B721-839BF0254C45}" type="parTrans" cxnId="{84E6C37F-6A71-4647-BF57-C85B336AC648}">
      <dgm:prSet/>
      <dgm:spPr/>
      <dgm:t>
        <a:bodyPr/>
        <a:lstStyle/>
        <a:p>
          <a:endParaRPr lang="en-US"/>
        </a:p>
      </dgm:t>
    </dgm:pt>
    <dgm:pt modelId="{7BE9BA26-DCE2-466F-8A5A-37D65B34FD22}" type="sibTrans" cxnId="{84E6C37F-6A71-4647-BF57-C85B336AC648}">
      <dgm:prSet/>
      <dgm:spPr/>
      <dgm:t>
        <a:bodyPr/>
        <a:lstStyle/>
        <a:p>
          <a:endParaRPr lang="en-US"/>
        </a:p>
      </dgm:t>
    </dgm:pt>
    <dgm:pt modelId="{E0A7CB8E-B15E-4C18-A6B3-084C5E071F3A}">
      <dgm:prSet phldrT="[Text]"/>
      <dgm:spPr/>
      <dgm:t>
        <a:bodyPr/>
        <a:lstStyle/>
        <a:p>
          <a:r>
            <a:rPr lang="en-US" dirty="0"/>
            <a:t>CHECK DIFFERENCE OF DATE BETWEEN THE NEXT REPAYMENT DUE DATE AND AMOUNT PAID DATE.</a:t>
          </a:r>
        </a:p>
      </dgm:t>
    </dgm:pt>
    <dgm:pt modelId="{8FE1A24C-F754-45CB-B580-15F2C78A17A8}" type="parTrans" cxnId="{5B576EBC-C713-451B-9105-49D4993F3774}">
      <dgm:prSet/>
      <dgm:spPr/>
      <dgm:t>
        <a:bodyPr/>
        <a:lstStyle/>
        <a:p>
          <a:endParaRPr lang="en-US"/>
        </a:p>
      </dgm:t>
    </dgm:pt>
    <dgm:pt modelId="{D1F80E0C-A361-45A4-AF76-5AC06CC46D39}" type="sibTrans" cxnId="{5B576EBC-C713-451B-9105-49D4993F3774}">
      <dgm:prSet/>
      <dgm:spPr/>
      <dgm:t>
        <a:bodyPr/>
        <a:lstStyle/>
        <a:p>
          <a:endParaRPr lang="en-US"/>
        </a:p>
      </dgm:t>
    </dgm:pt>
    <dgm:pt modelId="{4DFE3A66-322E-4BE8-8A0A-81AA8FBBDBE4}">
      <dgm:prSet phldrT="[Text]"/>
      <dgm:spPr/>
      <dgm:t>
        <a:bodyPr/>
        <a:lstStyle/>
        <a:p>
          <a:r>
            <a:rPr lang="en-US" dirty="0"/>
            <a:t>If DAYS &gt; 30</a:t>
          </a:r>
        </a:p>
      </dgm:t>
    </dgm:pt>
    <dgm:pt modelId="{2E0565CE-26A3-4A76-94E3-367DEE0C4809}" type="parTrans" cxnId="{9B829254-4132-4A0D-851E-5404EEE2BAC4}">
      <dgm:prSet/>
      <dgm:spPr/>
      <dgm:t>
        <a:bodyPr/>
        <a:lstStyle/>
        <a:p>
          <a:endParaRPr lang="en-US"/>
        </a:p>
      </dgm:t>
    </dgm:pt>
    <dgm:pt modelId="{25E5D0DF-ABE5-456C-9BB3-D941F822D6F0}" type="sibTrans" cxnId="{9B829254-4132-4A0D-851E-5404EEE2BAC4}">
      <dgm:prSet/>
      <dgm:spPr/>
      <dgm:t>
        <a:bodyPr/>
        <a:lstStyle/>
        <a:p>
          <a:endParaRPr lang="en-US"/>
        </a:p>
      </dgm:t>
    </dgm:pt>
    <dgm:pt modelId="{67F82CF8-E133-4C25-BE85-F3D1C49355A5}">
      <dgm:prSet phldrT="[Text]"/>
      <dgm:spPr/>
      <dgm:t>
        <a:bodyPr/>
        <a:lstStyle/>
        <a:p>
          <a:r>
            <a:rPr lang="en-US" dirty="0"/>
            <a:t>SORT</a:t>
          </a:r>
          <a:r>
            <a:rPr lang="en-US" baseline="0" dirty="0"/>
            <a:t> THE PS FILE</a:t>
          </a:r>
          <a:endParaRPr lang="en-US" dirty="0"/>
        </a:p>
      </dgm:t>
    </dgm:pt>
    <dgm:pt modelId="{1C8A756E-497D-4760-94F2-C9C2B158456A}" type="parTrans" cxnId="{54C718A9-F1E5-4C31-9E9E-A25BD985FC7B}">
      <dgm:prSet/>
      <dgm:spPr/>
      <dgm:t>
        <a:bodyPr/>
        <a:lstStyle/>
        <a:p>
          <a:endParaRPr lang="en-US"/>
        </a:p>
      </dgm:t>
    </dgm:pt>
    <dgm:pt modelId="{B84D7C8D-97AF-4B8F-85DC-67F3ED66C1DC}" type="sibTrans" cxnId="{54C718A9-F1E5-4C31-9E9E-A25BD985FC7B}">
      <dgm:prSet/>
      <dgm:spPr/>
      <dgm:t>
        <a:bodyPr/>
        <a:lstStyle/>
        <a:p>
          <a:endParaRPr lang="en-US"/>
        </a:p>
      </dgm:t>
    </dgm:pt>
    <dgm:pt modelId="{C04E2F6B-F502-4A07-95AC-FAA2E7E4F855}">
      <dgm:prSet phldrT="[Text]"/>
      <dgm:spPr/>
      <dgm:t>
        <a:bodyPr/>
        <a:lstStyle/>
        <a:p>
          <a:r>
            <a:rPr lang="en-US" dirty="0"/>
            <a:t>BACKUP THE SORTED FILE TO GDG </a:t>
          </a:r>
        </a:p>
      </dgm:t>
    </dgm:pt>
    <dgm:pt modelId="{C4DF993A-45E8-433B-9601-56AB7DD7BC8B}" type="parTrans" cxnId="{C5C1CD52-C91B-4A16-AB87-7E6FE98DF127}">
      <dgm:prSet/>
      <dgm:spPr/>
      <dgm:t>
        <a:bodyPr/>
        <a:lstStyle/>
        <a:p>
          <a:endParaRPr lang="en-US"/>
        </a:p>
      </dgm:t>
    </dgm:pt>
    <dgm:pt modelId="{A51A3548-9DC5-4B64-8CC4-D7D6196E5594}" type="sibTrans" cxnId="{C5C1CD52-C91B-4A16-AB87-7E6FE98DF127}">
      <dgm:prSet/>
      <dgm:spPr/>
      <dgm:t>
        <a:bodyPr/>
        <a:lstStyle/>
        <a:p>
          <a:endParaRPr lang="en-US"/>
        </a:p>
      </dgm:t>
    </dgm:pt>
    <dgm:pt modelId="{DE10B082-A392-4886-89C7-EFFE1FD7A25D}">
      <dgm:prSet/>
      <dgm:spPr/>
      <dgm:t>
        <a:bodyPr/>
        <a:lstStyle/>
        <a:p>
          <a:r>
            <a:rPr lang="en-US" dirty="0"/>
            <a:t>WRITE THE RECORDS INTO CSV FILE &amp; PS</a:t>
          </a:r>
        </a:p>
      </dgm:t>
    </dgm:pt>
    <dgm:pt modelId="{8A1C81FF-D542-4545-ADE2-6F940920F712}" type="parTrans" cxnId="{0BFDD8C2-F39F-4709-B91D-B75E35AC5E83}">
      <dgm:prSet/>
      <dgm:spPr/>
      <dgm:t>
        <a:bodyPr/>
        <a:lstStyle/>
        <a:p>
          <a:endParaRPr lang="en-US"/>
        </a:p>
      </dgm:t>
    </dgm:pt>
    <dgm:pt modelId="{55836FE9-E59C-4BD3-A3FF-95564F83B28D}" type="sibTrans" cxnId="{0BFDD8C2-F39F-4709-B91D-B75E35AC5E83}">
      <dgm:prSet/>
      <dgm:spPr/>
      <dgm:t>
        <a:bodyPr/>
        <a:lstStyle/>
        <a:p>
          <a:endParaRPr lang="en-US"/>
        </a:p>
      </dgm:t>
    </dgm:pt>
    <dgm:pt modelId="{23BEED6B-D0CD-4F4A-A543-397B6569F83D}" type="pres">
      <dgm:prSet presAssocID="{7D2A9CFE-2FE7-4B97-9375-53BCAF04C8DD}" presName="Name0" presStyleCnt="0">
        <dgm:presLayoutVars>
          <dgm:dir/>
          <dgm:resizeHandles val="exact"/>
        </dgm:presLayoutVars>
      </dgm:prSet>
      <dgm:spPr/>
    </dgm:pt>
    <dgm:pt modelId="{5B6FCCD4-94AE-4288-8C0A-EFD219A71BE3}" type="pres">
      <dgm:prSet presAssocID="{2772702E-7215-455D-A93C-74BF77166B53}" presName="node" presStyleLbl="node1" presStyleIdx="0" presStyleCnt="6">
        <dgm:presLayoutVars>
          <dgm:bulletEnabled val="1"/>
        </dgm:presLayoutVars>
      </dgm:prSet>
      <dgm:spPr/>
    </dgm:pt>
    <dgm:pt modelId="{F71A636E-F189-4968-B900-F46358BBA59C}" type="pres">
      <dgm:prSet presAssocID="{7BE9BA26-DCE2-466F-8A5A-37D65B34FD22}" presName="sibTrans" presStyleLbl="sibTrans1D1" presStyleIdx="0" presStyleCnt="5"/>
      <dgm:spPr/>
    </dgm:pt>
    <dgm:pt modelId="{7DA8D115-C396-4915-A721-A9465FA34888}" type="pres">
      <dgm:prSet presAssocID="{7BE9BA26-DCE2-466F-8A5A-37D65B34FD22}" presName="connectorText" presStyleLbl="sibTrans1D1" presStyleIdx="0" presStyleCnt="5"/>
      <dgm:spPr/>
    </dgm:pt>
    <dgm:pt modelId="{14386099-C5D9-4BE3-968F-D5BF85799972}" type="pres">
      <dgm:prSet presAssocID="{E0A7CB8E-B15E-4C18-A6B3-084C5E071F3A}" presName="node" presStyleLbl="node1" presStyleIdx="1" presStyleCnt="6">
        <dgm:presLayoutVars>
          <dgm:bulletEnabled val="1"/>
        </dgm:presLayoutVars>
      </dgm:prSet>
      <dgm:spPr/>
    </dgm:pt>
    <dgm:pt modelId="{771D23A2-0471-4202-8C5D-5D524DE6F831}" type="pres">
      <dgm:prSet presAssocID="{D1F80E0C-A361-45A4-AF76-5AC06CC46D39}" presName="sibTrans" presStyleLbl="sibTrans1D1" presStyleIdx="1" presStyleCnt="5"/>
      <dgm:spPr/>
    </dgm:pt>
    <dgm:pt modelId="{23E101C6-219F-42DA-8DCA-86907D2C5F1D}" type="pres">
      <dgm:prSet presAssocID="{D1F80E0C-A361-45A4-AF76-5AC06CC46D39}" presName="connectorText" presStyleLbl="sibTrans1D1" presStyleIdx="1" presStyleCnt="5"/>
      <dgm:spPr/>
    </dgm:pt>
    <dgm:pt modelId="{50D24D2F-0B11-44F7-B753-2A7B8CB14F8C}" type="pres">
      <dgm:prSet presAssocID="{4DFE3A66-322E-4BE8-8A0A-81AA8FBBDBE4}" presName="node" presStyleLbl="node1" presStyleIdx="2" presStyleCnt="6">
        <dgm:presLayoutVars>
          <dgm:bulletEnabled val="1"/>
        </dgm:presLayoutVars>
      </dgm:prSet>
      <dgm:spPr/>
    </dgm:pt>
    <dgm:pt modelId="{463B7F7C-8807-4B19-92E3-B20635940D6B}" type="pres">
      <dgm:prSet presAssocID="{25E5D0DF-ABE5-456C-9BB3-D941F822D6F0}" presName="sibTrans" presStyleLbl="sibTrans1D1" presStyleIdx="2" presStyleCnt="5"/>
      <dgm:spPr/>
    </dgm:pt>
    <dgm:pt modelId="{3324BC33-C9C3-41E8-A27A-3FEE741FD7A7}" type="pres">
      <dgm:prSet presAssocID="{25E5D0DF-ABE5-456C-9BB3-D941F822D6F0}" presName="connectorText" presStyleLbl="sibTrans1D1" presStyleIdx="2" presStyleCnt="5"/>
      <dgm:spPr/>
    </dgm:pt>
    <dgm:pt modelId="{A9F56678-908D-4BC4-A85D-4022BC57211E}" type="pres">
      <dgm:prSet presAssocID="{DE10B082-A392-4886-89C7-EFFE1FD7A25D}" presName="node" presStyleLbl="node1" presStyleIdx="3" presStyleCnt="6">
        <dgm:presLayoutVars>
          <dgm:bulletEnabled val="1"/>
        </dgm:presLayoutVars>
      </dgm:prSet>
      <dgm:spPr/>
    </dgm:pt>
    <dgm:pt modelId="{A64F0B46-977A-41DB-95A4-CB0B5C751651}" type="pres">
      <dgm:prSet presAssocID="{55836FE9-E59C-4BD3-A3FF-95564F83B28D}" presName="sibTrans" presStyleLbl="sibTrans1D1" presStyleIdx="3" presStyleCnt="5"/>
      <dgm:spPr/>
    </dgm:pt>
    <dgm:pt modelId="{64AA894D-34A3-4BEA-BA74-8076397C3874}" type="pres">
      <dgm:prSet presAssocID="{55836FE9-E59C-4BD3-A3FF-95564F83B28D}" presName="connectorText" presStyleLbl="sibTrans1D1" presStyleIdx="3" presStyleCnt="5"/>
      <dgm:spPr/>
    </dgm:pt>
    <dgm:pt modelId="{AF27E6C0-0F6B-4C0A-BB1A-E2D0D8EA7A28}" type="pres">
      <dgm:prSet presAssocID="{67F82CF8-E133-4C25-BE85-F3D1C49355A5}" presName="node" presStyleLbl="node1" presStyleIdx="4" presStyleCnt="6">
        <dgm:presLayoutVars>
          <dgm:bulletEnabled val="1"/>
        </dgm:presLayoutVars>
      </dgm:prSet>
      <dgm:spPr/>
    </dgm:pt>
    <dgm:pt modelId="{7BC30210-278A-4737-A8FA-CC6EC83BBBC3}" type="pres">
      <dgm:prSet presAssocID="{B84D7C8D-97AF-4B8F-85DC-67F3ED66C1DC}" presName="sibTrans" presStyleLbl="sibTrans1D1" presStyleIdx="4" presStyleCnt="5"/>
      <dgm:spPr/>
    </dgm:pt>
    <dgm:pt modelId="{1A5EA8A5-8B05-4948-8AE1-3D3100B17F1C}" type="pres">
      <dgm:prSet presAssocID="{B84D7C8D-97AF-4B8F-85DC-67F3ED66C1DC}" presName="connectorText" presStyleLbl="sibTrans1D1" presStyleIdx="4" presStyleCnt="5"/>
      <dgm:spPr/>
    </dgm:pt>
    <dgm:pt modelId="{D163042A-AAAD-4CD8-BCA5-191E4A0AD037}" type="pres">
      <dgm:prSet presAssocID="{C04E2F6B-F502-4A07-95AC-FAA2E7E4F855}" presName="node" presStyleLbl="node1" presStyleIdx="5" presStyleCnt="6">
        <dgm:presLayoutVars>
          <dgm:bulletEnabled val="1"/>
        </dgm:presLayoutVars>
      </dgm:prSet>
      <dgm:spPr/>
    </dgm:pt>
  </dgm:ptLst>
  <dgm:cxnLst>
    <dgm:cxn modelId="{B7983E06-71B0-4D44-B995-F32D7FBA5FE3}" type="presOf" srcId="{7BE9BA26-DCE2-466F-8A5A-37D65B34FD22}" destId="{7DA8D115-C396-4915-A721-A9465FA34888}" srcOrd="1" destOrd="0" presId="urn:microsoft.com/office/officeart/2005/8/layout/bProcess3"/>
    <dgm:cxn modelId="{7A1D021C-DB36-447D-B10D-23B99BE86A67}" type="presOf" srcId="{D1F80E0C-A361-45A4-AF76-5AC06CC46D39}" destId="{23E101C6-219F-42DA-8DCA-86907D2C5F1D}" srcOrd="1" destOrd="0" presId="urn:microsoft.com/office/officeart/2005/8/layout/bProcess3"/>
    <dgm:cxn modelId="{AF91891C-84A4-438E-9096-35901F814C0B}" type="presOf" srcId="{25E5D0DF-ABE5-456C-9BB3-D941F822D6F0}" destId="{3324BC33-C9C3-41E8-A27A-3FEE741FD7A7}" srcOrd="1" destOrd="0" presId="urn:microsoft.com/office/officeart/2005/8/layout/bProcess3"/>
    <dgm:cxn modelId="{96E9222E-7AF1-4DC8-BEE2-9584EB9A5948}" type="presOf" srcId="{7D2A9CFE-2FE7-4B97-9375-53BCAF04C8DD}" destId="{23BEED6B-D0CD-4F4A-A543-397B6569F83D}" srcOrd="0" destOrd="0" presId="urn:microsoft.com/office/officeart/2005/8/layout/bProcess3"/>
    <dgm:cxn modelId="{E35A823A-5C20-49BC-B251-F1C6D796D95D}" type="presOf" srcId="{DE10B082-A392-4886-89C7-EFFE1FD7A25D}" destId="{A9F56678-908D-4BC4-A85D-4022BC57211E}" srcOrd="0" destOrd="0" presId="urn:microsoft.com/office/officeart/2005/8/layout/bProcess3"/>
    <dgm:cxn modelId="{5E99FC42-8AD5-4990-AE4B-0E8E01EC1A4E}" type="presOf" srcId="{67F82CF8-E133-4C25-BE85-F3D1C49355A5}" destId="{AF27E6C0-0F6B-4C0A-BB1A-E2D0D8EA7A28}" srcOrd="0" destOrd="0" presId="urn:microsoft.com/office/officeart/2005/8/layout/bProcess3"/>
    <dgm:cxn modelId="{25C91F6B-7A62-4A01-8DD1-EC75C6D162E5}" type="presOf" srcId="{B84D7C8D-97AF-4B8F-85DC-67F3ED66C1DC}" destId="{7BC30210-278A-4737-A8FA-CC6EC83BBBC3}" srcOrd="0" destOrd="0" presId="urn:microsoft.com/office/officeart/2005/8/layout/bProcess3"/>
    <dgm:cxn modelId="{FBE27D4D-CE96-46D4-B7D5-4355E881C24F}" type="presOf" srcId="{55836FE9-E59C-4BD3-A3FF-95564F83B28D}" destId="{64AA894D-34A3-4BEA-BA74-8076397C3874}" srcOrd="1" destOrd="0" presId="urn:microsoft.com/office/officeart/2005/8/layout/bProcess3"/>
    <dgm:cxn modelId="{C5C1CD52-C91B-4A16-AB87-7E6FE98DF127}" srcId="{7D2A9CFE-2FE7-4B97-9375-53BCAF04C8DD}" destId="{C04E2F6B-F502-4A07-95AC-FAA2E7E4F855}" srcOrd="5" destOrd="0" parTransId="{C4DF993A-45E8-433B-9601-56AB7DD7BC8B}" sibTransId="{A51A3548-9DC5-4B64-8CC4-D7D6196E5594}"/>
    <dgm:cxn modelId="{9B829254-4132-4A0D-851E-5404EEE2BAC4}" srcId="{7D2A9CFE-2FE7-4B97-9375-53BCAF04C8DD}" destId="{4DFE3A66-322E-4BE8-8A0A-81AA8FBBDBE4}" srcOrd="2" destOrd="0" parTransId="{2E0565CE-26A3-4A76-94E3-367DEE0C4809}" sibTransId="{25E5D0DF-ABE5-456C-9BB3-D941F822D6F0}"/>
    <dgm:cxn modelId="{84E6C37F-6A71-4647-BF57-C85B336AC648}" srcId="{7D2A9CFE-2FE7-4B97-9375-53BCAF04C8DD}" destId="{2772702E-7215-455D-A93C-74BF77166B53}" srcOrd="0" destOrd="0" parTransId="{0BFACB1B-B142-4CC8-B721-839BF0254C45}" sibTransId="{7BE9BA26-DCE2-466F-8A5A-37D65B34FD22}"/>
    <dgm:cxn modelId="{32C92880-9567-4847-90E0-99B394070092}" type="presOf" srcId="{4DFE3A66-322E-4BE8-8A0A-81AA8FBBDBE4}" destId="{50D24D2F-0B11-44F7-B753-2A7B8CB14F8C}" srcOrd="0" destOrd="0" presId="urn:microsoft.com/office/officeart/2005/8/layout/bProcess3"/>
    <dgm:cxn modelId="{CAA1CC94-C258-4917-A5E2-2C4E816E2ED8}" type="presOf" srcId="{2772702E-7215-455D-A93C-74BF77166B53}" destId="{5B6FCCD4-94AE-4288-8C0A-EFD219A71BE3}" srcOrd="0" destOrd="0" presId="urn:microsoft.com/office/officeart/2005/8/layout/bProcess3"/>
    <dgm:cxn modelId="{54C718A9-F1E5-4C31-9E9E-A25BD985FC7B}" srcId="{7D2A9CFE-2FE7-4B97-9375-53BCAF04C8DD}" destId="{67F82CF8-E133-4C25-BE85-F3D1C49355A5}" srcOrd="4" destOrd="0" parTransId="{1C8A756E-497D-4760-94F2-C9C2B158456A}" sibTransId="{B84D7C8D-97AF-4B8F-85DC-67F3ED66C1DC}"/>
    <dgm:cxn modelId="{25DE6EB7-78C0-4ACE-B7B0-A1197068651C}" type="presOf" srcId="{B84D7C8D-97AF-4B8F-85DC-67F3ED66C1DC}" destId="{1A5EA8A5-8B05-4948-8AE1-3D3100B17F1C}" srcOrd="1" destOrd="0" presId="urn:microsoft.com/office/officeart/2005/8/layout/bProcess3"/>
    <dgm:cxn modelId="{5B576EBC-C713-451B-9105-49D4993F3774}" srcId="{7D2A9CFE-2FE7-4B97-9375-53BCAF04C8DD}" destId="{E0A7CB8E-B15E-4C18-A6B3-084C5E071F3A}" srcOrd="1" destOrd="0" parTransId="{8FE1A24C-F754-45CB-B580-15F2C78A17A8}" sibTransId="{D1F80E0C-A361-45A4-AF76-5AC06CC46D39}"/>
    <dgm:cxn modelId="{0BFDD8C2-F39F-4709-B91D-B75E35AC5E83}" srcId="{7D2A9CFE-2FE7-4B97-9375-53BCAF04C8DD}" destId="{DE10B082-A392-4886-89C7-EFFE1FD7A25D}" srcOrd="3" destOrd="0" parTransId="{8A1C81FF-D542-4545-ADE2-6F940920F712}" sibTransId="{55836FE9-E59C-4BD3-A3FF-95564F83B28D}"/>
    <dgm:cxn modelId="{89D2B0CD-7127-4D3C-B4A0-E31852653239}" type="presOf" srcId="{C04E2F6B-F502-4A07-95AC-FAA2E7E4F855}" destId="{D163042A-AAAD-4CD8-BCA5-191E4A0AD037}" srcOrd="0" destOrd="0" presId="urn:microsoft.com/office/officeart/2005/8/layout/bProcess3"/>
    <dgm:cxn modelId="{496E19DA-BECB-4530-A18A-A5C25CEC21FB}" type="presOf" srcId="{7BE9BA26-DCE2-466F-8A5A-37D65B34FD22}" destId="{F71A636E-F189-4968-B900-F46358BBA59C}" srcOrd="0" destOrd="0" presId="urn:microsoft.com/office/officeart/2005/8/layout/bProcess3"/>
    <dgm:cxn modelId="{6DB8A6E7-F39A-421C-B658-A4AC8BBC07EF}" type="presOf" srcId="{55836FE9-E59C-4BD3-A3FF-95564F83B28D}" destId="{A64F0B46-977A-41DB-95A4-CB0B5C751651}" srcOrd="0" destOrd="0" presId="urn:microsoft.com/office/officeart/2005/8/layout/bProcess3"/>
    <dgm:cxn modelId="{0C780FF8-3F57-4A09-8B2A-539EA0CACF33}" type="presOf" srcId="{25E5D0DF-ABE5-456C-9BB3-D941F822D6F0}" destId="{463B7F7C-8807-4B19-92E3-B20635940D6B}" srcOrd="0" destOrd="0" presId="urn:microsoft.com/office/officeart/2005/8/layout/bProcess3"/>
    <dgm:cxn modelId="{BCF46DF8-943C-47C6-B38D-36ACC93AA1F5}" type="presOf" srcId="{D1F80E0C-A361-45A4-AF76-5AC06CC46D39}" destId="{771D23A2-0471-4202-8C5D-5D524DE6F831}" srcOrd="0" destOrd="0" presId="urn:microsoft.com/office/officeart/2005/8/layout/bProcess3"/>
    <dgm:cxn modelId="{895CC5FF-59AB-4A02-965E-F40409319523}" type="presOf" srcId="{E0A7CB8E-B15E-4C18-A6B3-084C5E071F3A}" destId="{14386099-C5D9-4BE3-968F-D5BF85799972}" srcOrd="0" destOrd="0" presId="urn:microsoft.com/office/officeart/2005/8/layout/bProcess3"/>
    <dgm:cxn modelId="{D2D417D4-1D6F-412D-BC17-7A5CB420C70D}" type="presParOf" srcId="{23BEED6B-D0CD-4F4A-A543-397B6569F83D}" destId="{5B6FCCD4-94AE-4288-8C0A-EFD219A71BE3}" srcOrd="0" destOrd="0" presId="urn:microsoft.com/office/officeart/2005/8/layout/bProcess3"/>
    <dgm:cxn modelId="{5DA85E0F-ECD6-4396-A8CD-FE933B16AA88}" type="presParOf" srcId="{23BEED6B-D0CD-4F4A-A543-397B6569F83D}" destId="{F71A636E-F189-4968-B900-F46358BBA59C}" srcOrd="1" destOrd="0" presId="urn:microsoft.com/office/officeart/2005/8/layout/bProcess3"/>
    <dgm:cxn modelId="{D6DB0073-95EF-4826-84B1-8DBD74AC534C}" type="presParOf" srcId="{F71A636E-F189-4968-B900-F46358BBA59C}" destId="{7DA8D115-C396-4915-A721-A9465FA34888}" srcOrd="0" destOrd="0" presId="urn:microsoft.com/office/officeart/2005/8/layout/bProcess3"/>
    <dgm:cxn modelId="{745EAF3B-5368-40C8-B546-733C9A0ECE57}" type="presParOf" srcId="{23BEED6B-D0CD-4F4A-A543-397B6569F83D}" destId="{14386099-C5D9-4BE3-968F-D5BF85799972}" srcOrd="2" destOrd="0" presId="urn:microsoft.com/office/officeart/2005/8/layout/bProcess3"/>
    <dgm:cxn modelId="{35CC79BB-B18F-4437-AC5D-2A894C16ADE3}" type="presParOf" srcId="{23BEED6B-D0CD-4F4A-A543-397B6569F83D}" destId="{771D23A2-0471-4202-8C5D-5D524DE6F831}" srcOrd="3" destOrd="0" presId="urn:microsoft.com/office/officeart/2005/8/layout/bProcess3"/>
    <dgm:cxn modelId="{FF1A59EF-4F4D-4C32-A6E1-79E1367C47E4}" type="presParOf" srcId="{771D23A2-0471-4202-8C5D-5D524DE6F831}" destId="{23E101C6-219F-42DA-8DCA-86907D2C5F1D}" srcOrd="0" destOrd="0" presId="urn:microsoft.com/office/officeart/2005/8/layout/bProcess3"/>
    <dgm:cxn modelId="{E4F89FA1-2EE8-48B8-9803-4C275D50CB1E}" type="presParOf" srcId="{23BEED6B-D0CD-4F4A-A543-397B6569F83D}" destId="{50D24D2F-0B11-44F7-B753-2A7B8CB14F8C}" srcOrd="4" destOrd="0" presId="urn:microsoft.com/office/officeart/2005/8/layout/bProcess3"/>
    <dgm:cxn modelId="{EB175FF3-A111-4A8D-80AB-ADD48D08FA51}" type="presParOf" srcId="{23BEED6B-D0CD-4F4A-A543-397B6569F83D}" destId="{463B7F7C-8807-4B19-92E3-B20635940D6B}" srcOrd="5" destOrd="0" presId="urn:microsoft.com/office/officeart/2005/8/layout/bProcess3"/>
    <dgm:cxn modelId="{6C024484-68D4-4C97-8C5E-178543865A19}" type="presParOf" srcId="{463B7F7C-8807-4B19-92E3-B20635940D6B}" destId="{3324BC33-C9C3-41E8-A27A-3FEE741FD7A7}" srcOrd="0" destOrd="0" presId="urn:microsoft.com/office/officeart/2005/8/layout/bProcess3"/>
    <dgm:cxn modelId="{E250B889-5CD3-4FEB-B4F0-B31366985588}" type="presParOf" srcId="{23BEED6B-D0CD-4F4A-A543-397B6569F83D}" destId="{A9F56678-908D-4BC4-A85D-4022BC57211E}" srcOrd="6" destOrd="0" presId="urn:microsoft.com/office/officeart/2005/8/layout/bProcess3"/>
    <dgm:cxn modelId="{17C59AC8-1717-4040-895C-4EE7AB68754D}" type="presParOf" srcId="{23BEED6B-D0CD-4F4A-A543-397B6569F83D}" destId="{A64F0B46-977A-41DB-95A4-CB0B5C751651}" srcOrd="7" destOrd="0" presId="urn:microsoft.com/office/officeart/2005/8/layout/bProcess3"/>
    <dgm:cxn modelId="{19F28ED6-68B4-45C5-8738-8B931E833E10}" type="presParOf" srcId="{A64F0B46-977A-41DB-95A4-CB0B5C751651}" destId="{64AA894D-34A3-4BEA-BA74-8076397C3874}" srcOrd="0" destOrd="0" presId="urn:microsoft.com/office/officeart/2005/8/layout/bProcess3"/>
    <dgm:cxn modelId="{2EC3E48C-4136-4FEA-85E4-0D978B806193}" type="presParOf" srcId="{23BEED6B-D0CD-4F4A-A543-397B6569F83D}" destId="{AF27E6C0-0F6B-4C0A-BB1A-E2D0D8EA7A28}" srcOrd="8" destOrd="0" presId="urn:microsoft.com/office/officeart/2005/8/layout/bProcess3"/>
    <dgm:cxn modelId="{075AFCF6-709B-4138-82D6-BC7CA2F52588}" type="presParOf" srcId="{23BEED6B-D0CD-4F4A-A543-397B6569F83D}" destId="{7BC30210-278A-4737-A8FA-CC6EC83BBBC3}" srcOrd="9" destOrd="0" presId="urn:microsoft.com/office/officeart/2005/8/layout/bProcess3"/>
    <dgm:cxn modelId="{2D3565E2-85EE-4BBE-8293-B7ADB074796F}" type="presParOf" srcId="{7BC30210-278A-4737-A8FA-CC6EC83BBBC3}" destId="{1A5EA8A5-8B05-4948-8AE1-3D3100B17F1C}" srcOrd="0" destOrd="0" presId="urn:microsoft.com/office/officeart/2005/8/layout/bProcess3"/>
    <dgm:cxn modelId="{BF90F0F6-85B6-4C19-B975-FA414C806271}" type="presParOf" srcId="{23BEED6B-D0CD-4F4A-A543-397B6569F83D}" destId="{D163042A-AAAD-4CD8-BCA5-191E4A0AD037}" srcOrd="10" destOrd="0" presId="urn:microsoft.com/office/officeart/2005/8/layout/bProcess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A9CFE-2FE7-4B97-9375-53BCAF04C8DD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FE3A66-322E-4BE8-8A0A-81AA8FBBDBE4}">
      <dgm:prSet phldrT="[Text]"/>
      <dgm:spPr/>
      <dgm:t>
        <a:bodyPr/>
        <a:lstStyle/>
        <a:p>
          <a:r>
            <a:rPr lang="en-US" dirty="0"/>
            <a:t>If DAYS &gt; 36</a:t>
          </a:r>
        </a:p>
      </dgm:t>
    </dgm:pt>
    <dgm:pt modelId="{2E0565CE-26A3-4A76-94E3-367DEE0C4809}" type="parTrans" cxnId="{9B829254-4132-4A0D-851E-5404EEE2BAC4}">
      <dgm:prSet/>
      <dgm:spPr/>
      <dgm:t>
        <a:bodyPr/>
        <a:lstStyle/>
        <a:p>
          <a:endParaRPr lang="en-US"/>
        </a:p>
      </dgm:t>
    </dgm:pt>
    <dgm:pt modelId="{25E5D0DF-ABE5-456C-9BB3-D941F822D6F0}" type="sibTrans" cxnId="{9B829254-4132-4A0D-851E-5404EEE2BAC4}">
      <dgm:prSet/>
      <dgm:spPr/>
      <dgm:t>
        <a:bodyPr/>
        <a:lstStyle/>
        <a:p>
          <a:endParaRPr lang="en-US"/>
        </a:p>
      </dgm:t>
    </dgm:pt>
    <dgm:pt modelId="{67F82CF8-E133-4C25-BE85-F3D1C49355A5}">
      <dgm:prSet phldrT="[Text]"/>
      <dgm:spPr/>
      <dgm:t>
        <a:bodyPr/>
        <a:lstStyle/>
        <a:p>
          <a:r>
            <a:rPr lang="en-US" dirty="0"/>
            <a:t>UPDATE THE LOAN DB &amp; PAYMENT DB WITH NEW CURRENT BALANCE</a:t>
          </a:r>
        </a:p>
      </dgm:t>
    </dgm:pt>
    <dgm:pt modelId="{1C8A756E-497D-4760-94F2-C9C2B158456A}" type="parTrans" cxnId="{54C718A9-F1E5-4C31-9E9E-A25BD985FC7B}">
      <dgm:prSet/>
      <dgm:spPr/>
      <dgm:t>
        <a:bodyPr/>
        <a:lstStyle/>
        <a:p>
          <a:endParaRPr lang="en-US"/>
        </a:p>
      </dgm:t>
    </dgm:pt>
    <dgm:pt modelId="{B84D7C8D-97AF-4B8F-85DC-67F3ED66C1DC}" type="sibTrans" cxnId="{54C718A9-F1E5-4C31-9E9E-A25BD985FC7B}">
      <dgm:prSet/>
      <dgm:spPr/>
      <dgm:t>
        <a:bodyPr/>
        <a:lstStyle/>
        <a:p>
          <a:endParaRPr lang="en-US"/>
        </a:p>
      </dgm:t>
    </dgm:pt>
    <dgm:pt modelId="{DE10B082-A392-4886-89C7-EFFE1FD7A25D}">
      <dgm:prSet/>
      <dgm:spPr/>
      <dgm:t>
        <a:bodyPr/>
        <a:lstStyle/>
        <a:p>
          <a:r>
            <a:rPr lang="en-US" dirty="0"/>
            <a:t>PROVIDE DISCOUNT OF 500 IN CURRENT BALANCE</a:t>
          </a:r>
        </a:p>
      </dgm:t>
    </dgm:pt>
    <dgm:pt modelId="{8A1C81FF-D542-4545-ADE2-6F940920F712}" type="parTrans" cxnId="{0BFDD8C2-F39F-4709-B91D-B75E35AC5E83}">
      <dgm:prSet/>
      <dgm:spPr/>
      <dgm:t>
        <a:bodyPr/>
        <a:lstStyle/>
        <a:p>
          <a:endParaRPr lang="en-US"/>
        </a:p>
      </dgm:t>
    </dgm:pt>
    <dgm:pt modelId="{55836FE9-E59C-4BD3-A3FF-95564F83B28D}" type="sibTrans" cxnId="{0BFDD8C2-F39F-4709-B91D-B75E35AC5E83}">
      <dgm:prSet/>
      <dgm:spPr/>
      <dgm:t>
        <a:bodyPr/>
        <a:lstStyle/>
        <a:p>
          <a:endParaRPr lang="en-US"/>
        </a:p>
      </dgm:t>
    </dgm:pt>
    <dgm:pt modelId="{23BEED6B-D0CD-4F4A-A543-397B6569F83D}" type="pres">
      <dgm:prSet presAssocID="{7D2A9CFE-2FE7-4B97-9375-53BCAF04C8DD}" presName="Name0" presStyleCnt="0">
        <dgm:presLayoutVars>
          <dgm:dir/>
          <dgm:resizeHandles val="exact"/>
        </dgm:presLayoutVars>
      </dgm:prSet>
      <dgm:spPr/>
    </dgm:pt>
    <dgm:pt modelId="{50D24D2F-0B11-44F7-B753-2A7B8CB14F8C}" type="pres">
      <dgm:prSet presAssocID="{4DFE3A66-322E-4BE8-8A0A-81AA8FBBDBE4}" presName="node" presStyleLbl="node1" presStyleIdx="0" presStyleCnt="3" custLinFactNeighborX="1839" custLinFactNeighborY="-50">
        <dgm:presLayoutVars>
          <dgm:bulletEnabled val="1"/>
        </dgm:presLayoutVars>
      </dgm:prSet>
      <dgm:spPr/>
    </dgm:pt>
    <dgm:pt modelId="{463B7F7C-8807-4B19-92E3-B20635940D6B}" type="pres">
      <dgm:prSet presAssocID="{25E5D0DF-ABE5-456C-9BB3-D941F822D6F0}" presName="sibTrans" presStyleLbl="sibTrans1D1" presStyleIdx="0" presStyleCnt="2"/>
      <dgm:spPr/>
    </dgm:pt>
    <dgm:pt modelId="{3324BC33-C9C3-41E8-A27A-3FEE741FD7A7}" type="pres">
      <dgm:prSet presAssocID="{25E5D0DF-ABE5-456C-9BB3-D941F822D6F0}" presName="connectorText" presStyleLbl="sibTrans1D1" presStyleIdx="0" presStyleCnt="2"/>
      <dgm:spPr/>
    </dgm:pt>
    <dgm:pt modelId="{A9F56678-908D-4BC4-A85D-4022BC57211E}" type="pres">
      <dgm:prSet presAssocID="{DE10B082-A392-4886-89C7-EFFE1FD7A25D}" presName="node" presStyleLbl="node1" presStyleIdx="1" presStyleCnt="3">
        <dgm:presLayoutVars>
          <dgm:bulletEnabled val="1"/>
        </dgm:presLayoutVars>
      </dgm:prSet>
      <dgm:spPr/>
    </dgm:pt>
    <dgm:pt modelId="{A64F0B46-977A-41DB-95A4-CB0B5C751651}" type="pres">
      <dgm:prSet presAssocID="{55836FE9-E59C-4BD3-A3FF-95564F83B28D}" presName="sibTrans" presStyleLbl="sibTrans1D1" presStyleIdx="1" presStyleCnt="2"/>
      <dgm:spPr/>
    </dgm:pt>
    <dgm:pt modelId="{64AA894D-34A3-4BEA-BA74-8076397C3874}" type="pres">
      <dgm:prSet presAssocID="{55836FE9-E59C-4BD3-A3FF-95564F83B28D}" presName="connectorText" presStyleLbl="sibTrans1D1" presStyleIdx="1" presStyleCnt="2"/>
      <dgm:spPr/>
    </dgm:pt>
    <dgm:pt modelId="{AF27E6C0-0F6B-4C0A-BB1A-E2D0D8EA7A28}" type="pres">
      <dgm:prSet presAssocID="{67F82CF8-E133-4C25-BE85-F3D1C49355A5}" presName="node" presStyleLbl="node1" presStyleIdx="2" presStyleCnt="3">
        <dgm:presLayoutVars>
          <dgm:bulletEnabled val="1"/>
        </dgm:presLayoutVars>
      </dgm:prSet>
      <dgm:spPr/>
    </dgm:pt>
  </dgm:ptLst>
  <dgm:cxnLst>
    <dgm:cxn modelId="{AF91891C-84A4-438E-9096-35901F814C0B}" type="presOf" srcId="{25E5D0DF-ABE5-456C-9BB3-D941F822D6F0}" destId="{3324BC33-C9C3-41E8-A27A-3FEE741FD7A7}" srcOrd="1" destOrd="0" presId="urn:microsoft.com/office/officeart/2005/8/layout/bProcess3"/>
    <dgm:cxn modelId="{96E9222E-7AF1-4DC8-BEE2-9584EB9A5948}" type="presOf" srcId="{7D2A9CFE-2FE7-4B97-9375-53BCAF04C8DD}" destId="{23BEED6B-D0CD-4F4A-A543-397B6569F83D}" srcOrd="0" destOrd="0" presId="urn:microsoft.com/office/officeart/2005/8/layout/bProcess3"/>
    <dgm:cxn modelId="{E35A823A-5C20-49BC-B251-F1C6D796D95D}" type="presOf" srcId="{DE10B082-A392-4886-89C7-EFFE1FD7A25D}" destId="{A9F56678-908D-4BC4-A85D-4022BC57211E}" srcOrd="0" destOrd="0" presId="urn:microsoft.com/office/officeart/2005/8/layout/bProcess3"/>
    <dgm:cxn modelId="{5E99FC42-8AD5-4990-AE4B-0E8E01EC1A4E}" type="presOf" srcId="{67F82CF8-E133-4C25-BE85-F3D1C49355A5}" destId="{AF27E6C0-0F6B-4C0A-BB1A-E2D0D8EA7A28}" srcOrd="0" destOrd="0" presId="urn:microsoft.com/office/officeart/2005/8/layout/bProcess3"/>
    <dgm:cxn modelId="{FBE27D4D-CE96-46D4-B7D5-4355E881C24F}" type="presOf" srcId="{55836FE9-E59C-4BD3-A3FF-95564F83B28D}" destId="{64AA894D-34A3-4BEA-BA74-8076397C3874}" srcOrd="1" destOrd="0" presId="urn:microsoft.com/office/officeart/2005/8/layout/bProcess3"/>
    <dgm:cxn modelId="{9B829254-4132-4A0D-851E-5404EEE2BAC4}" srcId="{7D2A9CFE-2FE7-4B97-9375-53BCAF04C8DD}" destId="{4DFE3A66-322E-4BE8-8A0A-81AA8FBBDBE4}" srcOrd="0" destOrd="0" parTransId="{2E0565CE-26A3-4A76-94E3-367DEE0C4809}" sibTransId="{25E5D0DF-ABE5-456C-9BB3-D941F822D6F0}"/>
    <dgm:cxn modelId="{32C92880-9567-4847-90E0-99B394070092}" type="presOf" srcId="{4DFE3A66-322E-4BE8-8A0A-81AA8FBBDBE4}" destId="{50D24D2F-0B11-44F7-B753-2A7B8CB14F8C}" srcOrd="0" destOrd="0" presId="urn:microsoft.com/office/officeart/2005/8/layout/bProcess3"/>
    <dgm:cxn modelId="{54C718A9-F1E5-4C31-9E9E-A25BD985FC7B}" srcId="{7D2A9CFE-2FE7-4B97-9375-53BCAF04C8DD}" destId="{67F82CF8-E133-4C25-BE85-F3D1C49355A5}" srcOrd="2" destOrd="0" parTransId="{1C8A756E-497D-4760-94F2-C9C2B158456A}" sibTransId="{B84D7C8D-97AF-4B8F-85DC-67F3ED66C1DC}"/>
    <dgm:cxn modelId="{0BFDD8C2-F39F-4709-B91D-B75E35AC5E83}" srcId="{7D2A9CFE-2FE7-4B97-9375-53BCAF04C8DD}" destId="{DE10B082-A392-4886-89C7-EFFE1FD7A25D}" srcOrd="1" destOrd="0" parTransId="{8A1C81FF-D542-4545-ADE2-6F940920F712}" sibTransId="{55836FE9-E59C-4BD3-A3FF-95564F83B28D}"/>
    <dgm:cxn modelId="{6DB8A6E7-F39A-421C-B658-A4AC8BBC07EF}" type="presOf" srcId="{55836FE9-E59C-4BD3-A3FF-95564F83B28D}" destId="{A64F0B46-977A-41DB-95A4-CB0B5C751651}" srcOrd="0" destOrd="0" presId="urn:microsoft.com/office/officeart/2005/8/layout/bProcess3"/>
    <dgm:cxn modelId="{0C780FF8-3F57-4A09-8B2A-539EA0CACF33}" type="presOf" srcId="{25E5D0DF-ABE5-456C-9BB3-D941F822D6F0}" destId="{463B7F7C-8807-4B19-92E3-B20635940D6B}" srcOrd="0" destOrd="0" presId="urn:microsoft.com/office/officeart/2005/8/layout/bProcess3"/>
    <dgm:cxn modelId="{E4F89FA1-2EE8-48B8-9803-4C275D50CB1E}" type="presParOf" srcId="{23BEED6B-D0CD-4F4A-A543-397B6569F83D}" destId="{50D24D2F-0B11-44F7-B753-2A7B8CB14F8C}" srcOrd="0" destOrd="0" presId="urn:microsoft.com/office/officeart/2005/8/layout/bProcess3"/>
    <dgm:cxn modelId="{EB175FF3-A111-4A8D-80AB-ADD48D08FA51}" type="presParOf" srcId="{23BEED6B-D0CD-4F4A-A543-397B6569F83D}" destId="{463B7F7C-8807-4B19-92E3-B20635940D6B}" srcOrd="1" destOrd="0" presId="urn:microsoft.com/office/officeart/2005/8/layout/bProcess3"/>
    <dgm:cxn modelId="{6C024484-68D4-4C97-8C5E-178543865A19}" type="presParOf" srcId="{463B7F7C-8807-4B19-92E3-B20635940D6B}" destId="{3324BC33-C9C3-41E8-A27A-3FEE741FD7A7}" srcOrd="0" destOrd="0" presId="urn:microsoft.com/office/officeart/2005/8/layout/bProcess3"/>
    <dgm:cxn modelId="{E250B889-5CD3-4FEB-B4F0-B31366985588}" type="presParOf" srcId="{23BEED6B-D0CD-4F4A-A543-397B6569F83D}" destId="{A9F56678-908D-4BC4-A85D-4022BC57211E}" srcOrd="2" destOrd="0" presId="urn:microsoft.com/office/officeart/2005/8/layout/bProcess3"/>
    <dgm:cxn modelId="{17C59AC8-1717-4040-895C-4EE7AB68754D}" type="presParOf" srcId="{23BEED6B-D0CD-4F4A-A543-397B6569F83D}" destId="{A64F0B46-977A-41DB-95A4-CB0B5C751651}" srcOrd="3" destOrd="0" presId="urn:microsoft.com/office/officeart/2005/8/layout/bProcess3"/>
    <dgm:cxn modelId="{19F28ED6-68B4-45C5-8738-8B931E833E10}" type="presParOf" srcId="{A64F0B46-977A-41DB-95A4-CB0B5C751651}" destId="{64AA894D-34A3-4BEA-BA74-8076397C3874}" srcOrd="0" destOrd="0" presId="urn:microsoft.com/office/officeart/2005/8/layout/bProcess3"/>
    <dgm:cxn modelId="{2EC3E48C-4136-4FEA-85E4-0D978B806193}" type="presParOf" srcId="{23BEED6B-D0CD-4F4A-A543-397B6569F83D}" destId="{AF27E6C0-0F6B-4C0A-BB1A-E2D0D8EA7A28}" srcOrd="4" destOrd="0" presId="urn:microsoft.com/office/officeart/2005/8/layout/bProcess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A9CFE-2FE7-4B97-9375-53BCAF04C8DD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72702E-7215-455D-A93C-74BF77166B53}">
      <dgm:prSet phldrT="[Text]"/>
      <dgm:spPr/>
      <dgm:t>
        <a:bodyPr/>
        <a:lstStyle/>
        <a:p>
          <a:r>
            <a:rPr lang="en-US" dirty="0"/>
            <a:t>EXTRACT HOUSING LOAN DATA FROM LOAN_DB,PAYMENT_DB &amp; APPLICANT DP</a:t>
          </a:r>
        </a:p>
      </dgm:t>
    </dgm:pt>
    <dgm:pt modelId="{0BFACB1B-B142-4CC8-B721-839BF0254C45}" type="parTrans" cxnId="{84E6C37F-6A71-4647-BF57-C85B336AC648}">
      <dgm:prSet/>
      <dgm:spPr/>
      <dgm:t>
        <a:bodyPr/>
        <a:lstStyle/>
        <a:p>
          <a:endParaRPr lang="en-US"/>
        </a:p>
      </dgm:t>
    </dgm:pt>
    <dgm:pt modelId="{7BE9BA26-DCE2-466F-8A5A-37D65B34FD22}" type="sibTrans" cxnId="{84E6C37F-6A71-4647-BF57-C85B336AC648}">
      <dgm:prSet/>
      <dgm:spPr/>
      <dgm:t>
        <a:bodyPr/>
        <a:lstStyle/>
        <a:p>
          <a:endParaRPr lang="en-US"/>
        </a:p>
      </dgm:t>
    </dgm:pt>
    <dgm:pt modelId="{E0A7CB8E-B15E-4C18-A6B3-084C5E071F3A}">
      <dgm:prSet phldrT="[Text]"/>
      <dgm:spPr/>
      <dgm:t>
        <a:bodyPr/>
        <a:lstStyle/>
        <a:p>
          <a:r>
            <a:rPr lang="en-US" dirty="0"/>
            <a:t>IF CURRENT BALANCE IN PAYMENT_DB IS LESS THAN 1000</a:t>
          </a:r>
        </a:p>
      </dgm:t>
    </dgm:pt>
    <dgm:pt modelId="{8FE1A24C-F754-45CB-B580-15F2C78A17A8}" type="parTrans" cxnId="{5B576EBC-C713-451B-9105-49D4993F3774}">
      <dgm:prSet/>
      <dgm:spPr/>
      <dgm:t>
        <a:bodyPr/>
        <a:lstStyle/>
        <a:p>
          <a:endParaRPr lang="en-US"/>
        </a:p>
      </dgm:t>
    </dgm:pt>
    <dgm:pt modelId="{D1F80E0C-A361-45A4-AF76-5AC06CC46D39}" type="sibTrans" cxnId="{5B576EBC-C713-451B-9105-49D4993F3774}">
      <dgm:prSet/>
      <dgm:spPr/>
      <dgm:t>
        <a:bodyPr/>
        <a:lstStyle/>
        <a:p>
          <a:endParaRPr lang="en-US"/>
        </a:p>
      </dgm:t>
    </dgm:pt>
    <dgm:pt modelId="{4DFE3A66-322E-4BE8-8A0A-81AA8FBBDBE4}">
      <dgm:prSet phldrT="[Text]"/>
      <dgm:spPr/>
      <dgm:t>
        <a:bodyPr/>
        <a:lstStyle/>
        <a:p>
          <a:r>
            <a:rPr lang="en-US" dirty="0"/>
            <a:t>GENERATE A SEPARATE REPORT FILE USING PAGE BREAK LOGIC</a:t>
          </a:r>
        </a:p>
      </dgm:t>
    </dgm:pt>
    <dgm:pt modelId="{2E0565CE-26A3-4A76-94E3-367DEE0C4809}" type="parTrans" cxnId="{9B829254-4132-4A0D-851E-5404EEE2BAC4}">
      <dgm:prSet/>
      <dgm:spPr/>
      <dgm:t>
        <a:bodyPr/>
        <a:lstStyle/>
        <a:p>
          <a:endParaRPr lang="en-US"/>
        </a:p>
      </dgm:t>
    </dgm:pt>
    <dgm:pt modelId="{25E5D0DF-ABE5-456C-9BB3-D941F822D6F0}" type="sibTrans" cxnId="{9B829254-4132-4A0D-851E-5404EEE2BAC4}">
      <dgm:prSet/>
      <dgm:spPr/>
      <dgm:t>
        <a:bodyPr/>
        <a:lstStyle/>
        <a:p>
          <a:endParaRPr lang="en-US"/>
        </a:p>
      </dgm:t>
    </dgm:pt>
    <dgm:pt modelId="{23BEED6B-D0CD-4F4A-A543-397B6569F83D}" type="pres">
      <dgm:prSet presAssocID="{7D2A9CFE-2FE7-4B97-9375-53BCAF04C8DD}" presName="Name0" presStyleCnt="0">
        <dgm:presLayoutVars>
          <dgm:dir/>
          <dgm:resizeHandles val="exact"/>
        </dgm:presLayoutVars>
      </dgm:prSet>
      <dgm:spPr/>
    </dgm:pt>
    <dgm:pt modelId="{5B6FCCD4-94AE-4288-8C0A-EFD219A71BE3}" type="pres">
      <dgm:prSet presAssocID="{2772702E-7215-455D-A93C-74BF77166B53}" presName="node" presStyleLbl="node1" presStyleIdx="0" presStyleCnt="3">
        <dgm:presLayoutVars>
          <dgm:bulletEnabled val="1"/>
        </dgm:presLayoutVars>
      </dgm:prSet>
      <dgm:spPr/>
    </dgm:pt>
    <dgm:pt modelId="{F71A636E-F189-4968-B900-F46358BBA59C}" type="pres">
      <dgm:prSet presAssocID="{7BE9BA26-DCE2-466F-8A5A-37D65B34FD22}" presName="sibTrans" presStyleLbl="sibTrans1D1" presStyleIdx="0" presStyleCnt="2"/>
      <dgm:spPr/>
    </dgm:pt>
    <dgm:pt modelId="{7DA8D115-C396-4915-A721-A9465FA34888}" type="pres">
      <dgm:prSet presAssocID="{7BE9BA26-DCE2-466F-8A5A-37D65B34FD22}" presName="connectorText" presStyleLbl="sibTrans1D1" presStyleIdx="0" presStyleCnt="2"/>
      <dgm:spPr/>
    </dgm:pt>
    <dgm:pt modelId="{14386099-C5D9-4BE3-968F-D5BF85799972}" type="pres">
      <dgm:prSet presAssocID="{E0A7CB8E-B15E-4C18-A6B3-084C5E071F3A}" presName="node" presStyleLbl="node1" presStyleIdx="1" presStyleCnt="3">
        <dgm:presLayoutVars>
          <dgm:bulletEnabled val="1"/>
        </dgm:presLayoutVars>
      </dgm:prSet>
      <dgm:spPr/>
    </dgm:pt>
    <dgm:pt modelId="{771D23A2-0471-4202-8C5D-5D524DE6F831}" type="pres">
      <dgm:prSet presAssocID="{D1F80E0C-A361-45A4-AF76-5AC06CC46D39}" presName="sibTrans" presStyleLbl="sibTrans1D1" presStyleIdx="1" presStyleCnt="2"/>
      <dgm:spPr/>
    </dgm:pt>
    <dgm:pt modelId="{23E101C6-219F-42DA-8DCA-86907D2C5F1D}" type="pres">
      <dgm:prSet presAssocID="{D1F80E0C-A361-45A4-AF76-5AC06CC46D39}" presName="connectorText" presStyleLbl="sibTrans1D1" presStyleIdx="1" presStyleCnt="2"/>
      <dgm:spPr/>
    </dgm:pt>
    <dgm:pt modelId="{50D24D2F-0B11-44F7-B753-2A7B8CB14F8C}" type="pres">
      <dgm:prSet presAssocID="{4DFE3A66-322E-4BE8-8A0A-81AA8FBBDBE4}" presName="node" presStyleLbl="node1" presStyleIdx="2" presStyleCnt="3">
        <dgm:presLayoutVars>
          <dgm:bulletEnabled val="1"/>
        </dgm:presLayoutVars>
      </dgm:prSet>
      <dgm:spPr/>
    </dgm:pt>
  </dgm:ptLst>
  <dgm:cxnLst>
    <dgm:cxn modelId="{B7983E06-71B0-4D44-B995-F32D7FBA5FE3}" type="presOf" srcId="{7BE9BA26-DCE2-466F-8A5A-37D65B34FD22}" destId="{7DA8D115-C396-4915-A721-A9465FA34888}" srcOrd="1" destOrd="0" presId="urn:microsoft.com/office/officeart/2005/8/layout/bProcess3"/>
    <dgm:cxn modelId="{7A1D021C-DB36-447D-B10D-23B99BE86A67}" type="presOf" srcId="{D1F80E0C-A361-45A4-AF76-5AC06CC46D39}" destId="{23E101C6-219F-42DA-8DCA-86907D2C5F1D}" srcOrd="1" destOrd="0" presId="urn:microsoft.com/office/officeart/2005/8/layout/bProcess3"/>
    <dgm:cxn modelId="{96E9222E-7AF1-4DC8-BEE2-9584EB9A5948}" type="presOf" srcId="{7D2A9CFE-2FE7-4B97-9375-53BCAF04C8DD}" destId="{23BEED6B-D0CD-4F4A-A543-397B6569F83D}" srcOrd="0" destOrd="0" presId="urn:microsoft.com/office/officeart/2005/8/layout/bProcess3"/>
    <dgm:cxn modelId="{9B829254-4132-4A0D-851E-5404EEE2BAC4}" srcId="{7D2A9CFE-2FE7-4B97-9375-53BCAF04C8DD}" destId="{4DFE3A66-322E-4BE8-8A0A-81AA8FBBDBE4}" srcOrd="2" destOrd="0" parTransId="{2E0565CE-26A3-4A76-94E3-367DEE0C4809}" sibTransId="{25E5D0DF-ABE5-456C-9BB3-D941F822D6F0}"/>
    <dgm:cxn modelId="{84E6C37F-6A71-4647-BF57-C85B336AC648}" srcId="{7D2A9CFE-2FE7-4B97-9375-53BCAF04C8DD}" destId="{2772702E-7215-455D-A93C-74BF77166B53}" srcOrd="0" destOrd="0" parTransId="{0BFACB1B-B142-4CC8-B721-839BF0254C45}" sibTransId="{7BE9BA26-DCE2-466F-8A5A-37D65B34FD22}"/>
    <dgm:cxn modelId="{32C92880-9567-4847-90E0-99B394070092}" type="presOf" srcId="{4DFE3A66-322E-4BE8-8A0A-81AA8FBBDBE4}" destId="{50D24D2F-0B11-44F7-B753-2A7B8CB14F8C}" srcOrd="0" destOrd="0" presId="urn:microsoft.com/office/officeart/2005/8/layout/bProcess3"/>
    <dgm:cxn modelId="{CAA1CC94-C258-4917-A5E2-2C4E816E2ED8}" type="presOf" srcId="{2772702E-7215-455D-A93C-74BF77166B53}" destId="{5B6FCCD4-94AE-4288-8C0A-EFD219A71BE3}" srcOrd="0" destOrd="0" presId="urn:microsoft.com/office/officeart/2005/8/layout/bProcess3"/>
    <dgm:cxn modelId="{5B576EBC-C713-451B-9105-49D4993F3774}" srcId="{7D2A9CFE-2FE7-4B97-9375-53BCAF04C8DD}" destId="{E0A7CB8E-B15E-4C18-A6B3-084C5E071F3A}" srcOrd="1" destOrd="0" parTransId="{8FE1A24C-F754-45CB-B580-15F2C78A17A8}" sibTransId="{D1F80E0C-A361-45A4-AF76-5AC06CC46D39}"/>
    <dgm:cxn modelId="{496E19DA-BECB-4530-A18A-A5C25CEC21FB}" type="presOf" srcId="{7BE9BA26-DCE2-466F-8A5A-37D65B34FD22}" destId="{F71A636E-F189-4968-B900-F46358BBA59C}" srcOrd="0" destOrd="0" presId="urn:microsoft.com/office/officeart/2005/8/layout/bProcess3"/>
    <dgm:cxn modelId="{BCF46DF8-943C-47C6-B38D-36ACC93AA1F5}" type="presOf" srcId="{D1F80E0C-A361-45A4-AF76-5AC06CC46D39}" destId="{771D23A2-0471-4202-8C5D-5D524DE6F831}" srcOrd="0" destOrd="0" presId="urn:microsoft.com/office/officeart/2005/8/layout/bProcess3"/>
    <dgm:cxn modelId="{895CC5FF-59AB-4A02-965E-F40409319523}" type="presOf" srcId="{E0A7CB8E-B15E-4C18-A6B3-084C5E071F3A}" destId="{14386099-C5D9-4BE3-968F-D5BF85799972}" srcOrd="0" destOrd="0" presId="urn:microsoft.com/office/officeart/2005/8/layout/bProcess3"/>
    <dgm:cxn modelId="{D2D417D4-1D6F-412D-BC17-7A5CB420C70D}" type="presParOf" srcId="{23BEED6B-D0CD-4F4A-A543-397B6569F83D}" destId="{5B6FCCD4-94AE-4288-8C0A-EFD219A71BE3}" srcOrd="0" destOrd="0" presId="urn:microsoft.com/office/officeart/2005/8/layout/bProcess3"/>
    <dgm:cxn modelId="{5DA85E0F-ECD6-4396-A8CD-FE933B16AA88}" type="presParOf" srcId="{23BEED6B-D0CD-4F4A-A543-397B6569F83D}" destId="{F71A636E-F189-4968-B900-F46358BBA59C}" srcOrd="1" destOrd="0" presId="urn:microsoft.com/office/officeart/2005/8/layout/bProcess3"/>
    <dgm:cxn modelId="{D6DB0073-95EF-4826-84B1-8DBD74AC534C}" type="presParOf" srcId="{F71A636E-F189-4968-B900-F46358BBA59C}" destId="{7DA8D115-C396-4915-A721-A9465FA34888}" srcOrd="0" destOrd="0" presId="urn:microsoft.com/office/officeart/2005/8/layout/bProcess3"/>
    <dgm:cxn modelId="{745EAF3B-5368-40C8-B546-733C9A0ECE57}" type="presParOf" srcId="{23BEED6B-D0CD-4F4A-A543-397B6569F83D}" destId="{14386099-C5D9-4BE3-968F-D5BF85799972}" srcOrd="2" destOrd="0" presId="urn:microsoft.com/office/officeart/2005/8/layout/bProcess3"/>
    <dgm:cxn modelId="{35CC79BB-B18F-4437-AC5D-2A894C16ADE3}" type="presParOf" srcId="{23BEED6B-D0CD-4F4A-A543-397B6569F83D}" destId="{771D23A2-0471-4202-8C5D-5D524DE6F831}" srcOrd="3" destOrd="0" presId="urn:microsoft.com/office/officeart/2005/8/layout/bProcess3"/>
    <dgm:cxn modelId="{FF1A59EF-4F4D-4C32-A6E1-79E1367C47E4}" type="presParOf" srcId="{771D23A2-0471-4202-8C5D-5D524DE6F831}" destId="{23E101C6-219F-42DA-8DCA-86907D2C5F1D}" srcOrd="0" destOrd="0" presId="urn:microsoft.com/office/officeart/2005/8/layout/bProcess3"/>
    <dgm:cxn modelId="{E4F89FA1-2EE8-48B8-9803-4C275D50CB1E}" type="presParOf" srcId="{23BEED6B-D0CD-4F4A-A543-397B6569F83D}" destId="{50D24D2F-0B11-44F7-B753-2A7B8CB14F8C}" srcOrd="4" destOrd="0" presId="urn:microsoft.com/office/officeart/2005/8/layout/bProcess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2A9CFE-2FE7-4B97-9375-53BCAF04C8DD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72702E-7215-455D-A93C-74BF77166B53}">
      <dgm:prSet phldrT="[Text]"/>
      <dgm:spPr/>
      <dgm:t>
        <a:bodyPr/>
        <a:lstStyle/>
        <a:p>
          <a:pPr algn="ctr"/>
          <a:r>
            <a:rPr lang="en-US" dirty="0"/>
            <a:t>TAKE INPUT PS AND SORT TO OUTPUT PS</a:t>
          </a:r>
        </a:p>
      </dgm:t>
    </dgm:pt>
    <dgm:pt modelId="{0BFACB1B-B142-4CC8-B721-839BF0254C45}" type="parTrans" cxnId="{84E6C37F-6A71-4647-BF57-C85B336AC648}">
      <dgm:prSet/>
      <dgm:spPr/>
      <dgm:t>
        <a:bodyPr/>
        <a:lstStyle/>
        <a:p>
          <a:pPr algn="ctr"/>
          <a:endParaRPr lang="en-US"/>
        </a:p>
      </dgm:t>
    </dgm:pt>
    <dgm:pt modelId="{7BE9BA26-DCE2-466F-8A5A-37D65B34FD22}" type="sibTrans" cxnId="{84E6C37F-6A71-4647-BF57-C85B336AC648}">
      <dgm:prSet/>
      <dgm:spPr/>
      <dgm:t>
        <a:bodyPr/>
        <a:lstStyle/>
        <a:p>
          <a:pPr algn="ctr"/>
          <a:endParaRPr lang="en-US"/>
        </a:p>
      </dgm:t>
    </dgm:pt>
    <dgm:pt modelId="{E0A7CB8E-B15E-4C18-A6B3-084C5E071F3A}">
      <dgm:prSet phldrT="[Text]"/>
      <dgm:spPr/>
      <dgm:t>
        <a:bodyPr/>
        <a:lstStyle/>
        <a:p>
          <a:pPr algn="ctr"/>
          <a:r>
            <a:rPr lang="en-US" dirty="0"/>
            <a:t>DEFINE GDG CLUSTER</a:t>
          </a:r>
        </a:p>
      </dgm:t>
    </dgm:pt>
    <dgm:pt modelId="{8FE1A24C-F754-45CB-B580-15F2C78A17A8}" type="parTrans" cxnId="{5B576EBC-C713-451B-9105-49D4993F3774}">
      <dgm:prSet/>
      <dgm:spPr/>
      <dgm:t>
        <a:bodyPr/>
        <a:lstStyle/>
        <a:p>
          <a:pPr algn="ctr"/>
          <a:endParaRPr lang="en-US"/>
        </a:p>
      </dgm:t>
    </dgm:pt>
    <dgm:pt modelId="{D1F80E0C-A361-45A4-AF76-5AC06CC46D39}" type="sibTrans" cxnId="{5B576EBC-C713-451B-9105-49D4993F3774}">
      <dgm:prSet/>
      <dgm:spPr/>
      <dgm:t>
        <a:bodyPr/>
        <a:lstStyle/>
        <a:p>
          <a:pPr algn="ctr"/>
          <a:endParaRPr lang="en-US"/>
        </a:p>
      </dgm:t>
    </dgm:pt>
    <dgm:pt modelId="{4DFE3A66-322E-4BE8-8A0A-81AA8FBBDBE4}">
      <dgm:prSet phldrT="[Text]"/>
      <dgm:spPr/>
      <dgm:t>
        <a:bodyPr/>
        <a:lstStyle/>
        <a:p>
          <a:pPr algn="ctr"/>
          <a:r>
            <a:rPr lang="en-US" dirty="0"/>
            <a:t>BACKUP RECORDS FROM SORTED PS TO GDG</a:t>
          </a:r>
        </a:p>
      </dgm:t>
    </dgm:pt>
    <dgm:pt modelId="{2E0565CE-26A3-4A76-94E3-367DEE0C4809}" type="parTrans" cxnId="{9B829254-4132-4A0D-851E-5404EEE2BAC4}">
      <dgm:prSet/>
      <dgm:spPr/>
      <dgm:t>
        <a:bodyPr/>
        <a:lstStyle/>
        <a:p>
          <a:pPr algn="ctr"/>
          <a:endParaRPr lang="en-US"/>
        </a:p>
      </dgm:t>
    </dgm:pt>
    <dgm:pt modelId="{25E5D0DF-ABE5-456C-9BB3-D941F822D6F0}" type="sibTrans" cxnId="{9B829254-4132-4A0D-851E-5404EEE2BAC4}">
      <dgm:prSet/>
      <dgm:spPr/>
      <dgm:t>
        <a:bodyPr/>
        <a:lstStyle/>
        <a:p>
          <a:pPr algn="ctr"/>
          <a:endParaRPr lang="en-US"/>
        </a:p>
      </dgm:t>
    </dgm:pt>
    <dgm:pt modelId="{23BEED6B-D0CD-4F4A-A543-397B6569F83D}" type="pres">
      <dgm:prSet presAssocID="{7D2A9CFE-2FE7-4B97-9375-53BCAF04C8DD}" presName="Name0" presStyleCnt="0">
        <dgm:presLayoutVars>
          <dgm:dir/>
          <dgm:resizeHandles val="exact"/>
        </dgm:presLayoutVars>
      </dgm:prSet>
      <dgm:spPr/>
    </dgm:pt>
    <dgm:pt modelId="{5B6FCCD4-94AE-4288-8C0A-EFD219A71BE3}" type="pres">
      <dgm:prSet presAssocID="{2772702E-7215-455D-A93C-74BF77166B53}" presName="node" presStyleLbl="node1" presStyleIdx="0" presStyleCnt="3" custLinFactNeighborX="-6134" custLinFactNeighborY="-13594">
        <dgm:presLayoutVars>
          <dgm:bulletEnabled val="1"/>
        </dgm:presLayoutVars>
      </dgm:prSet>
      <dgm:spPr/>
    </dgm:pt>
    <dgm:pt modelId="{F71A636E-F189-4968-B900-F46358BBA59C}" type="pres">
      <dgm:prSet presAssocID="{7BE9BA26-DCE2-466F-8A5A-37D65B34FD22}" presName="sibTrans" presStyleLbl="sibTrans1D1" presStyleIdx="0" presStyleCnt="2"/>
      <dgm:spPr/>
    </dgm:pt>
    <dgm:pt modelId="{7DA8D115-C396-4915-A721-A9465FA34888}" type="pres">
      <dgm:prSet presAssocID="{7BE9BA26-DCE2-466F-8A5A-37D65B34FD22}" presName="connectorText" presStyleLbl="sibTrans1D1" presStyleIdx="0" presStyleCnt="2"/>
      <dgm:spPr/>
    </dgm:pt>
    <dgm:pt modelId="{14386099-C5D9-4BE3-968F-D5BF85799972}" type="pres">
      <dgm:prSet presAssocID="{E0A7CB8E-B15E-4C18-A6B3-084C5E071F3A}" presName="node" presStyleLbl="node1" presStyleIdx="1" presStyleCnt="3">
        <dgm:presLayoutVars>
          <dgm:bulletEnabled val="1"/>
        </dgm:presLayoutVars>
      </dgm:prSet>
      <dgm:spPr/>
    </dgm:pt>
    <dgm:pt modelId="{771D23A2-0471-4202-8C5D-5D524DE6F831}" type="pres">
      <dgm:prSet presAssocID="{D1F80E0C-A361-45A4-AF76-5AC06CC46D39}" presName="sibTrans" presStyleLbl="sibTrans1D1" presStyleIdx="1" presStyleCnt="2"/>
      <dgm:spPr/>
    </dgm:pt>
    <dgm:pt modelId="{23E101C6-219F-42DA-8DCA-86907D2C5F1D}" type="pres">
      <dgm:prSet presAssocID="{D1F80E0C-A361-45A4-AF76-5AC06CC46D39}" presName="connectorText" presStyleLbl="sibTrans1D1" presStyleIdx="1" presStyleCnt="2"/>
      <dgm:spPr/>
    </dgm:pt>
    <dgm:pt modelId="{50D24D2F-0B11-44F7-B753-2A7B8CB14F8C}" type="pres">
      <dgm:prSet presAssocID="{4DFE3A66-322E-4BE8-8A0A-81AA8FBBDBE4}" presName="node" presStyleLbl="node1" presStyleIdx="2" presStyleCnt="3">
        <dgm:presLayoutVars>
          <dgm:bulletEnabled val="1"/>
        </dgm:presLayoutVars>
      </dgm:prSet>
      <dgm:spPr/>
    </dgm:pt>
  </dgm:ptLst>
  <dgm:cxnLst>
    <dgm:cxn modelId="{B7983E06-71B0-4D44-B995-F32D7FBA5FE3}" type="presOf" srcId="{7BE9BA26-DCE2-466F-8A5A-37D65B34FD22}" destId="{7DA8D115-C396-4915-A721-A9465FA34888}" srcOrd="1" destOrd="0" presId="urn:microsoft.com/office/officeart/2005/8/layout/bProcess3"/>
    <dgm:cxn modelId="{7A1D021C-DB36-447D-B10D-23B99BE86A67}" type="presOf" srcId="{D1F80E0C-A361-45A4-AF76-5AC06CC46D39}" destId="{23E101C6-219F-42DA-8DCA-86907D2C5F1D}" srcOrd="1" destOrd="0" presId="urn:microsoft.com/office/officeart/2005/8/layout/bProcess3"/>
    <dgm:cxn modelId="{96E9222E-7AF1-4DC8-BEE2-9584EB9A5948}" type="presOf" srcId="{7D2A9CFE-2FE7-4B97-9375-53BCAF04C8DD}" destId="{23BEED6B-D0CD-4F4A-A543-397B6569F83D}" srcOrd="0" destOrd="0" presId="urn:microsoft.com/office/officeart/2005/8/layout/bProcess3"/>
    <dgm:cxn modelId="{9B829254-4132-4A0D-851E-5404EEE2BAC4}" srcId="{7D2A9CFE-2FE7-4B97-9375-53BCAF04C8DD}" destId="{4DFE3A66-322E-4BE8-8A0A-81AA8FBBDBE4}" srcOrd="2" destOrd="0" parTransId="{2E0565CE-26A3-4A76-94E3-367DEE0C4809}" sibTransId="{25E5D0DF-ABE5-456C-9BB3-D941F822D6F0}"/>
    <dgm:cxn modelId="{84E6C37F-6A71-4647-BF57-C85B336AC648}" srcId="{7D2A9CFE-2FE7-4B97-9375-53BCAF04C8DD}" destId="{2772702E-7215-455D-A93C-74BF77166B53}" srcOrd="0" destOrd="0" parTransId="{0BFACB1B-B142-4CC8-B721-839BF0254C45}" sibTransId="{7BE9BA26-DCE2-466F-8A5A-37D65B34FD22}"/>
    <dgm:cxn modelId="{32C92880-9567-4847-90E0-99B394070092}" type="presOf" srcId="{4DFE3A66-322E-4BE8-8A0A-81AA8FBBDBE4}" destId="{50D24D2F-0B11-44F7-B753-2A7B8CB14F8C}" srcOrd="0" destOrd="0" presId="urn:microsoft.com/office/officeart/2005/8/layout/bProcess3"/>
    <dgm:cxn modelId="{CAA1CC94-C258-4917-A5E2-2C4E816E2ED8}" type="presOf" srcId="{2772702E-7215-455D-A93C-74BF77166B53}" destId="{5B6FCCD4-94AE-4288-8C0A-EFD219A71BE3}" srcOrd="0" destOrd="0" presId="urn:microsoft.com/office/officeart/2005/8/layout/bProcess3"/>
    <dgm:cxn modelId="{5B576EBC-C713-451B-9105-49D4993F3774}" srcId="{7D2A9CFE-2FE7-4B97-9375-53BCAF04C8DD}" destId="{E0A7CB8E-B15E-4C18-A6B3-084C5E071F3A}" srcOrd="1" destOrd="0" parTransId="{8FE1A24C-F754-45CB-B580-15F2C78A17A8}" sibTransId="{D1F80E0C-A361-45A4-AF76-5AC06CC46D39}"/>
    <dgm:cxn modelId="{496E19DA-BECB-4530-A18A-A5C25CEC21FB}" type="presOf" srcId="{7BE9BA26-DCE2-466F-8A5A-37D65B34FD22}" destId="{F71A636E-F189-4968-B900-F46358BBA59C}" srcOrd="0" destOrd="0" presId="urn:microsoft.com/office/officeart/2005/8/layout/bProcess3"/>
    <dgm:cxn modelId="{BCF46DF8-943C-47C6-B38D-36ACC93AA1F5}" type="presOf" srcId="{D1F80E0C-A361-45A4-AF76-5AC06CC46D39}" destId="{771D23A2-0471-4202-8C5D-5D524DE6F831}" srcOrd="0" destOrd="0" presId="urn:microsoft.com/office/officeart/2005/8/layout/bProcess3"/>
    <dgm:cxn modelId="{895CC5FF-59AB-4A02-965E-F40409319523}" type="presOf" srcId="{E0A7CB8E-B15E-4C18-A6B3-084C5E071F3A}" destId="{14386099-C5D9-4BE3-968F-D5BF85799972}" srcOrd="0" destOrd="0" presId="urn:microsoft.com/office/officeart/2005/8/layout/bProcess3"/>
    <dgm:cxn modelId="{D2D417D4-1D6F-412D-BC17-7A5CB420C70D}" type="presParOf" srcId="{23BEED6B-D0CD-4F4A-A543-397B6569F83D}" destId="{5B6FCCD4-94AE-4288-8C0A-EFD219A71BE3}" srcOrd="0" destOrd="0" presId="urn:microsoft.com/office/officeart/2005/8/layout/bProcess3"/>
    <dgm:cxn modelId="{5DA85E0F-ECD6-4396-A8CD-FE933B16AA88}" type="presParOf" srcId="{23BEED6B-D0CD-4F4A-A543-397B6569F83D}" destId="{F71A636E-F189-4968-B900-F46358BBA59C}" srcOrd="1" destOrd="0" presId="urn:microsoft.com/office/officeart/2005/8/layout/bProcess3"/>
    <dgm:cxn modelId="{D6DB0073-95EF-4826-84B1-8DBD74AC534C}" type="presParOf" srcId="{F71A636E-F189-4968-B900-F46358BBA59C}" destId="{7DA8D115-C396-4915-A721-A9465FA34888}" srcOrd="0" destOrd="0" presId="urn:microsoft.com/office/officeart/2005/8/layout/bProcess3"/>
    <dgm:cxn modelId="{745EAF3B-5368-40C8-B546-733C9A0ECE57}" type="presParOf" srcId="{23BEED6B-D0CD-4F4A-A543-397B6569F83D}" destId="{14386099-C5D9-4BE3-968F-D5BF85799972}" srcOrd="2" destOrd="0" presId="urn:microsoft.com/office/officeart/2005/8/layout/bProcess3"/>
    <dgm:cxn modelId="{35CC79BB-B18F-4437-AC5D-2A894C16ADE3}" type="presParOf" srcId="{23BEED6B-D0CD-4F4A-A543-397B6569F83D}" destId="{771D23A2-0471-4202-8C5D-5D524DE6F831}" srcOrd="3" destOrd="0" presId="urn:microsoft.com/office/officeart/2005/8/layout/bProcess3"/>
    <dgm:cxn modelId="{FF1A59EF-4F4D-4C32-A6E1-79E1367C47E4}" type="presParOf" srcId="{771D23A2-0471-4202-8C5D-5D524DE6F831}" destId="{23E101C6-219F-42DA-8DCA-86907D2C5F1D}" srcOrd="0" destOrd="0" presId="urn:microsoft.com/office/officeart/2005/8/layout/bProcess3"/>
    <dgm:cxn modelId="{E4F89FA1-2EE8-48B8-9803-4C275D50CB1E}" type="presParOf" srcId="{23BEED6B-D0CD-4F4A-A543-397B6569F83D}" destId="{50D24D2F-0B11-44F7-B753-2A7B8CB14F8C}" srcOrd="4" destOrd="0" presId="urn:microsoft.com/office/officeart/2005/8/layout/bProcess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1300EE-ECC3-4121-83F2-471DF351EA02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1DC189-4E3B-4272-B642-419ED62300D5}">
      <dgm:prSet phldrT="[Text]"/>
      <dgm:spPr/>
      <dgm:t>
        <a:bodyPr/>
        <a:lstStyle/>
        <a:p>
          <a:r>
            <a:rPr lang="en-US" dirty="0"/>
            <a:t>OPEN</a:t>
          </a:r>
        </a:p>
      </dgm:t>
    </dgm:pt>
    <dgm:pt modelId="{BD87BE8E-4F2A-4582-A127-182BFBF2AA9D}" type="parTrans" cxnId="{F242F68D-6F9D-43D8-B432-DBD366117E4B}">
      <dgm:prSet/>
      <dgm:spPr/>
      <dgm:t>
        <a:bodyPr/>
        <a:lstStyle/>
        <a:p>
          <a:endParaRPr lang="en-US"/>
        </a:p>
      </dgm:t>
    </dgm:pt>
    <dgm:pt modelId="{F38C535D-3338-46F0-84A8-B59D0D4D59BC}" type="sibTrans" cxnId="{F242F68D-6F9D-43D8-B432-DBD366117E4B}">
      <dgm:prSet/>
      <dgm:spPr/>
      <dgm:t>
        <a:bodyPr/>
        <a:lstStyle/>
        <a:p>
          <a:endParaRPr lang="en-US"/>
        </a:p>
      </dgm:t>
    </dgm:pt>
    <dgm:pt modelId="{593E65E1-0D21-4696-B0A5-5156B7111AE1}">
      <dgm:prSet phldrT="[Text]"/>
      <dgm:spPr/>
      <dgm:t>
        <a:bodyPr/>
        <a:lstStyle/>
        <a:p>
          <a:r>
            <a:rPr lang="en-US" dirty="0"/>
            <a:t> OUTPUT FILES AND CURSOR</a:t>
          </a:r>
        </a:p>
      </dgm:t>
    </dgm:pt>
    <dgm:pt modelId="{9152FB8C-EA9A-4101-91D2-4208AA9A99A1}" type="parTrans" cxnId="{477A49F1-2E23-4CA3-B891-42EE81C6300B}">
      <dgm:prSet/>
      <dgm:spPr/>
      <dgm:t>
        <a:bodyPr/>
        <a:lstStyle/>
        <a:p>
          <a:endParaRPr lang="en-US"/>
        </a:p>
      </dgm:t>
    </dgm:pt>
    <dgm:pt modelId="{CA18F6E5-48D2-49D5-BC89-84AA64A62842}" type="sibTrans" cxnId="{477A49F1-2E23-4CA3-B891-42EE81C6300B}">
      <dgm:prSet/>
      <dgm:spPr/>
      <dgm:t>
        <a:bodyPr/>
        <a:lstStyle/>
        <a:p>
          <a:endParaRPr lang="en-US"/>
        </a:p>
      </dgm:t>
    </dgm:pt>
    <dgm:pt modelId="{C1C7E6C4-C783-49D5-80B2-79CEB1BACA40}">
      <dgm:prSet phldrT="[Text]"/>
      <dgm:spPr/>
      <dgm:t>
        <a:bodyPr/>
        <a:lstStyle/>
        <a:p>
          <a:r>
            <a:rPr lang="en-US" dirty="0"/>
            <a:t>OPENS AND OUTPUT PS AND CSV FILE AND CURSOR TO RETRIEVE DATA</a:t>
          </a:r>
        </a:p>
      </dgm:t>
    </dgm:pt>
    <dgm:pt modelId="{770B293A-DE3C-475B-853A-3652110B3FE6}" type="parTrans" cxnId="{347A9036-9D6A-429B-95B9-37E96ABF5352}">
      <dgm:prSet/>
      <dgm:spPr/>
      <dgm:t>
        <a:bodyPr/>
        <a:lstStyle/>
        <a:p>
          <a:endParaRPr lang="en-US"/>
        </a:p>
      </dgm:t>
    </dgm:pt>
    <dgm:pt modelId="{D699A427-1373-44DD-9EC4-42CA6E55D4E8}" type="sibTrans" cxnId="{347A9036-9D6A-429B-95B9-37E96ABF5352}">
      <dgm:prSet/>
      <dgm:spPr/>
      <dgm:t>
        <a:bodyPr/>
        <a:lstStyle/>
        <a:p>
          <a:endParaRPr lang="en-US"/>
        </a:p>
      </dgm:t>
    </dgm:pt>
    <dgm:pt modelId="{CC4FD8F5-2EA5-4536-8C1E-DA0600CEF322}">
      <dgm:prSet phldrT="[Text]"/>
      <dgm:spPr/>
      <dgm:t>
        <a:bodyPr/>
        <a:lstStyle/>
        <a:p>
          <a:r>
            <a:rPr lang="en-US" dirty="0"/>
            <a:t>FETCH</a:t>
          </a:r>
        </a:p>
      </dgm:t>
    </dgm:pt>
    <dgm:pt modelId="{E518B81D-C146-4E35-B4A1-D0736D271C26}" type="parTrans" cxnId="{4B414337-97F0-4685-B8CF-EC54B7087BC6}">
      <dgm:prSet/>
      <dgm:spPr/>
      <dgm:t>
        <a:bodyPr/>
        <a:lstStyle/>
        <a:p>
          <a:endParaRPr lang="en-US"/>
        </a:p>
      </dgm:t>
    </dgm:pt>
    <dgm:pt modelId="{6225324B-EDAE-4C3D-87ED-A5859C13E82D}" type="sibTrans" cxnId="{4B414337-97F0-4685-B8CF-EC54B7087BC6}">
      <dgm:prSet/>
      <dgm:spPr/>
      <dgm:t>
        <a:bodyPr/>
        <a:lstStyle/>
        <a:p>
          <a:endParaRPr lang="en-US"/>
        </a:p>
      </dgm:t>
    </dgm:pt>
    <dgm:pt modelId="{081DC6F8-59F1-4A2A-9E2D-F597A59516F4}">
      <dgm:prSet phldrT="[Text]"/>
      <dgm:spPr/>
      <dgm:t>
        <a:bodyPr/>
        <a:lstStyle/>
        <a:p>
          <a:r>
            <a:rPr lang="en-US" dirty="0"/>
            <a:t>FETCH RECORDS FROM TABLES</a:t>
          </a:r>
        </a:p>
      </dgm:t>
    </dgm:pt>
    <dgm:pt modelId="{276D7FE8-FD48-474E-972A-2AA0DB55F7EF}" type="parTrans" cxnId="{28E1276F-9671-42D3-B588-C9529E79563F}">
      <dgm:prSet/>
      <dgm:spPr/>
      <dgm:t>
        <a:bodyPr/>
        <a:lstStyle/>
        <a:p>
          <a:endParaRPr lang="en-US"/>
        </a:p>
      </dgm:t>
    </dgm:pt>
    <dgm:pt modelId="{F3DBB8D1-14E4-4937-8DA3-401A0289EF6C}" type="sibTrans" cxnId="{28E1276F-9671-42D3-B588-C9529E79563F}">
      <dgm:prSet/>
      <dgm:spPr/>
      <dgm:t>
        <a:bodyPr/>
        <a:lstStyle/>
        <a:p>
          <a:endParaRPr lang="en-US"/>
        </a:p>
      </dgm:t>
    </dgm:pt>
    <dgm:pt modelId="{9BB1BBE4-2508-44F3-8BCB-C0D0988A1754}">
      <dgm:prSet phldrT="[Text]"/>
      <dgm:spPr/>
      <dgm:t>
        <a:bodyPr/>
        <a:lstStyle/>
        <a:p>
          <a:r>
            <a:rPr lang="en-US" dirty="0"/>
            <a:t>FETCHES RECORDS FROM TABLE INTO HOST VARIABLES BASED ON THE SELECT CONDITION</a:t>
          </a:r>
        </a:p>
      </dgm:t>
    </dgm:pt>
    <dgm:pt modelId="{E66EE125-F818-43CA-B798-3BFD03B76351}" type="parTrans" cxnId="{13041AAB-9619-4374-B50A-346AA6F10915}">
      <dgm:prSet/>
      <dgm:spPr/>
      <dgm:t>
        <a:bodyPr/>
        <a:lstStyle/>
        <a:p>
          <a:endParaRPr lang="en-US"/>
        </a:p>
      </dgm:t>
    </dgm:pt>
    <dgm:pt modelId="{355B85C7-2927-4DCB-B983-CAF508D43704}" type="sibTrans" cxnId="{13041AAB-9619-4374-B50A-346AA6F10915}">
      <dgm:prSet/>
      <dgm:spPr/>
      <dgm:t>
        <a:bodyPr/>
        <a:lstStyle/>
        <a:p>
          <a:endParaRPr lang="en-US"/>
        </a:p>
      </dgm:t>
    </dgm:pt>
    <dgm:pt modelId="{8A97F676-BFE1-4692-9AF5-D797E81F8EE1}">
      <dgm:prSet phldrT="[Text]"/>
      <dgm:spPr/>
      <dgm:t>
        <a:bodyPr/>
        <a:lstStyle/>
        <a:p>
          <a:r>
            <a:rPr lang="en-US" dirty="0"/>
            <a:t>CSV</a:t>
          </a:r>
        </a:p>
      </dgm:t>
    </dgm:pt>
    <dgm:pt modelId="{0838906A-30F0-42C3-8E25-FA62ED77A4C0}" type="parTrans" cxnId="{1C801C2D-DB40-4640-B7E6-5EAED9E334FA}">
      <dgm:prSet/>
      <dgm:spPr/>
      <dgm:t>
        <a:bodyPr/>
        <a:lstStyle/>
        <a:p>
          <a:endParaRPr lang="en-US"/>
        </a:p>
      </dgm:t>
    </dgm:pt>
    <dgm:pt modelId="{09114770-AB29-4C7E-8EB3-EB99B33D36A3}" type="sibTrans" cxnId="{1C801C2D-DB40-4640-B7E6-5EAED9E334FA}">
      <dgm:prSet/>
      <dgm:spPr/>
      <dgm:t>
        <a:bodyPr/>
        <a:lstStyle/>
        <a:p>
          <a:endParaRPr lang="en-US"/>
        </a:p>
      </dgm:t>
    </dgm:pt>
    <dgm:pt modelId="{31C750D4-7F04-446C-977E-C47F54BD697C}">
      <dgm:prSet phldrT="[Text]"/>
      <dgm:spPr/>
      <dgm:t>
        <a:bodyPr/>
        <a:lstStyle/>
        <a:p>
          <a:r>
            <a:rPr lang="en-US" dirty="0"/>
            <a:t>WRITES THE RECORDS INTO CSV FILE</a:t>
          </a:r>
        </a:p>
      </dgm:t>
    </dgm:pt>
    <dgm:pt modelId="{4A3C96B5-00B5-4A23-A66A-A43003A9948A}" type="parTrans" cxnId="{9A1610A2-9ADF-4D3E-90B0-82CE933E3D50}">
      <dgm:prSet/>
      <dgm:spPr/>
      <dgm:t>
        <a:bodyPr/>
        <a:lstStyle/>
        <a:p>
          <a:endParaRPr lang="en-US"/>
        </a:p>
      </dgm:t>
    </dgm:pt>
    <dgm:pt modelId="{29C557B5-54F5-48E1-B1D6-3389A0FCB284}" type="sibTrans" cxnId="{9A1610A2-9ADF-4D3E-90B0-82CE933E3D50}">
      <dgm:prSet/>
      <dgm:spPr/>
      <dgm:t>
        <a:bodyPr/>
        <a:lstStyle/>
        <a:p>
          <a:endParaRPr lang="en-US"/>
        </a:p>
      </dgm:t>
    </dgm:pt>
    <dgm:pt modelId="{059916C4-DCAD-47A3-9EA3-311F9BE88E88}">
      <dgm:prSet phldrT="[Text]"/>
      <dgm:spPr/>
      <dgm:t>
        <a:bodyPr/>
        <a:lstStyle/>
        <a:p>
          <a:r>
            <a:rPr lang="en-US" dirty="0"/>
            <a:t>CHECKS IF DAYS ARE GREATER THAN 30 IF GREATER THAN 30 WRITES TO CSV PS FILE</a:t>
          </a:r>
        </a:p>
      </dgm:t>
    </dgm:pt>
    <dgm:pt modelId="{1F89E4CF-E496-46D2-95BD-BA572D91C594}" type="parTrans" cxnId="{99C10D2D-5E46-44A9-890C-B6AADBB2CCE7}">
      <dgm:prSet/>
      <dgm:spPr/>
      <dgm:t>
        <a:bodyPr/>
        <a:lstStyle/>
        <a:p>
          <a:endParaRPr lang="en-US"/>
        </a:p>
      </dgm:t>
    </dgm:pt>
    <dgm:pt modelId="{DA6EAFDE-FE3C-478C-965E-9C3330E5F677}" type="sibTrans" cxnId="{99C10D2D-5E46-44A9-890C-B6AADBB2CCE7}">
      <dgm:prSet/>
      <dgm:spPr/>
      <dgm:t>
        <a:bodyPr/>
        <a:lstStyle/>
        <a:p>
          <a:endParaRPr lang="en-US"/>
        </a:p>
      </dgm:t>
    </dgm:pt>
    <dgm:pt modelId="{D37B18F8-6C98-4A42-BBA1-E2ADF5367454}">
      <dgm:prSet phldrT="[Text]"/>
      <dgm:spPr/>
      <dgm:t>
        <a:bodyPr/>
        <a:lstStyle/>
        <a:p>
          <a:r>
            <a:rPr lang="en-US" dirty="0"/>
            <a:t>PROGRAM TERMINATES IF OPEN FAILS</a:t>
          </a:r>
        </a:p>
      </dgm:t>
    </dgm:pt>
    <dgm:pt modelId="{4C5249F8-F551-4B94-894B-6CDA5D63EA33}" type="parTrans" cxnId="{ABA3F3EC-1026-4664-A892-CE62CD0A79A8}">
      <dgm:prSet/>
      <dgm:spPr/>
      <dgm:t>
        <a:bodyPr/>
        <a:lstStyle/>
        <a:p>
          <a:endParaRPr lang="en-US"/>
        </a:p>
      </dgm:t>
    </dgm:pt>
    <dgm:pt modelId="{0D209B57-F4F9-4265-8063-389A88FC617E}" type="sibTrans" cxnId="{ABA3F3EC-1026-4664-A892-CE62CD0A79A8}">
      <dgm:prSet/>
      <dgm:spPr/>
      <dgm:t>
        <a:bodyPr/>
        <a:lstStyle/>
        <a:p>
          <a:endParaRPr lang="en-US"/>
        </a:p>
      </dgm:t>
    </dgm:pt>
    <dgm:pt modelId="{1C072BE4-4E03-48BA-9888-4366EC5310D5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9FA2DBB9-AD9E-4CE0-BBE9-96B553418387}" type="parTrans" cxnId="{2D69445D-32BE-4980-A2EE-A02A1189A21F}">
      <dgm:prSet/>
      <dgm:spPr/>
      <dgm:t>
        <a:bodyPr/>
        <a:lstStyle/>
        <a:p>
          <a:endParaRPr lang="en-US"/>
        </a:p>
      </dgm:t>
    </dgm:pt>
    <dgm:pt modelId="{56013144-4DD3-48DD-AF2B-CFF509B66356}" type="sibTrans" cxnId="{2D69445D-32BE-4980-A2EE-A02A1189A21F}">
      <dgm:prSet/>
      <dgm:spPr/>
      <dgm:t>
        <a:bodyPr/>
        <a:lstStyle/>
        <a:p>
          <a:endParaRPr lang="en-US"/>
        </a:p>
      </dgm:t>
    </dgm:pt>
    <dgm:pt modelId="{C41BE516-7508-439F-B037-669E2FB38EB7}">
      <dgm:prSet phldrT="[Text]"/>
      <dgm:spPr/>
      <dgm:t>
        <a:bodyPr/>
        <a:lstStyle/>
        <a:p>
          <a:r>
            <a:rPr lang="en-US" dirty="0"/>
            <a:t>THE RECORDS</a:t>
          </a:r>
        </a:p>
      </dgm:t>
    </dgm:pt>
    <dgm:pt modelId="{06519CB4-3284-4FBD-9F72-8BD6F983F42D}" type="parTrans" cxnId="{3899F922-52C7-43B9-A0C5-7B3FB14FF7F8}">
      <dgm:prSet/>
      <dgm:spPr/>
      <dgm:t>
        <a:bodyPr/>
        <a:lstStyle/>
        <a:p>
          <a:endParaRPr lang="en-US"/>
        </a:p>
      </dgm:t>
    </dgm:pt>
    <dgm:pt modelId="{13A5E39E-6E5F-4158-BE37-DFC6A64C7C5E}" type="sibTrans" cxnId="{3899F922-52C7-43B9-A0C5-7B3FB14FF7F8}">
      <dgm:prSet/>
      <dgm:spPr/>
      <dgm:t>
        <a:bodyPr/>
        <a:lstStyle/>
        <a:p>
          <a:endParaRPr lang="en-US"/>
        </a:p>
      </dgm:t>
    </dgm:pt>
    <dgm:pt modelId="{840D945B-5653-4967-B9E0-F4FB76081066}">
      <dgm:prSet phldrT="[Text]"/>
      <dgm:spPr/>
      <dgm:t>
        <a:bodyPr/>
        <a:lstStyle/>
        <a:p>
          <a:r>
            <a:rPr lang="en-US" dirty="0"/>
            <a:t>CALCULATES DIFFERENCE OF DATE BETWEEN THE NEXT REPAYMENT DUE DATE AND AMOUNT PAID DATE. </a:t>
          </a:r>
        </a:p>
      </dgm:t>
    </dgm:pt>
    <dgm:pt modelId="{BF0B6A14-2394-4178-A746-EFB63D8AED67}" type="parTrans" cxnId="{B8CE2C05-BFF3-4761-8F00-9766B7E676DA}">
      <dgm:prSet/>
      <dgm:spPr/>
      <dgm:t>
        <a:bodyPr/>
        <a:lstStyle/>
        <a:p>
          <a:endParaRPr lang="en-US"/>
        </a:p>
      </dgm:t>
    </dgm:pt>
    <dgm:pt modelId="{8B7F8C2C-F3B4-4401-9EB2-E0C4CC6C3EE1}" type="sibTrans" cxnId="{B8CE2C05-BFF3-4761-8F00-9766B7E676DA}">
      <dgm:prSet/>
      <dgm:spPr/>
      <dgm:t>
        <a:bodyPr/>
        <a:lstStyle/>
        <a:p>
          <a:endParaRPr lang="en-US"/>
        </a:p>
      </dgm:t>
    </dgm:pt>
    <dgm:pt modelId="{37FD499F-0DD5-461F-9987-AD0D23D4D940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2E4F8268-4323-47C7-B8FE-A9B1CF518EB2}" type="parTrans" cxnId="{41249832-3CD6-44FD-B5D4-23359A11B487}">
      <dgm:prSet/>
      <dgm:spPr/>
      <dgm:t>
        <a:bodyPr/>
        <a:lstStyle/>
        <a:p>
          <a:endParaRPr lang="en-US"/>
        </a:p>
      </dgm:t>
    </dgm:pt>
    <dgm:pt modelId="{2A910ED5-FA16-4CDF-9A9B-51D36EB69A2F}" type="sibTrans" cxnId="{41249832-3CD6-44FD-B5D4-23359A11B487}">
      <dgm:prSet/>
      <dgm:spPr/>
      <dgm:t>
        <a:bodyPr/>
        <a:lstStyle/>
        <a:p>
          <a:endParaRPr lang="en-US"/>
        </a:p>
      </dgm:t>
    </dgm:pt>
    <dgm:pt modelId="{CCC0634A-2EC2-4136-BFF6-0FE06B1E7509}">
      <dgm:prSet phldrT="[Text]"/>
      <dgm:spPr/>
      <dgm:t>
        <a:bodyPr/>
        <a:lstStyle/>
        <a:p>
          <a:r>
            <a:rPr lang="en-US" dirty="0"/>
            <a:t>UPDATES LOAN AND PAYMENT DB</a:t>
          </a:r>
        </a:p>
      </dgm:t>
    </dgm:pt>
    <dgm:pt modelId="{C02C8D59-4B25-404F-B9EF-DF0799636A0A}" type="parTrans" cxnId="{A78FED3D-FA96-4514-BB39-B32CEC3D0D46}">
      <dgm:prSet/>
      <dgm:spPr/>
      <dgm:t>
        <a:bodyPr/>
        <a:lstStyle/>
        <a:p>
          <a:endParaRPr lang="en-US"/>
        </a:p>
      </dgm:t>
    </dgm:pt>
    <dgm:pt modelId="{4350EDAE-DD89-4F3A-83FC-81FCCFB17310}" type="sibTrans" cxnId="{A78FED3D-FA96-4514-BB39-B32CEC3D0D46}">
      <dgm:prSet/>
      <dgm:spPr/>
      <dgm:t>
        <a:bodyPr/>
        <a:lstStyle/>
        <a:p>
          <a:endParaRPr lang="en-US"/>
        </a:p>
      </dgm:t>
    </dgm:pt>
    <dgm:pt modelId="{290F32C4-70FF-4FBD-8E58-D2B0C3593A43}">
      <dgm:prSet phldrT="[Text]"/>
      <dgm:spPr/>
      <dgm:t>
        <a:bodyPr/>
        <a:lstStyle/>
        <a:p>
          <a:r>
            <a:rPr lang="en-US" dirty="0"/>
            <a:t>UPDATES LOAN AND PAYMENT DB BY PROVIDING DISCOUNT OF 500 TO ELIGIBLE APPLICANTS</a:t>
          </a:r>
        </a:p>
      </dgm:t>
    </dgm:pt>
    <dgm:pt modelId="{FE41ECE4-9506-4467-B09B-5B25A31C7600}" type="parTrans" cxnId="{02B31273-DDF0-4F6A-8C72-D2392D60605A}">
      <dgm:prSet/>
      <dgm:spPr/>
      <dgm:t>
        <a:bodyPr/>
        <a:lstStyle/>
        <a:p>
          <a:endParaRPr lang="en-US"/>
        </a:p>
      </dgm:t>
    </dgm:pt>
    <dgm:pt modelId="{8672DECE-5B65-4303-803C-5DCBBEEB3EE7}" type="sibTrans" cxnId="{02B31273-DDF0-4F6A-8C72-D2392D60605A}">
      <dgm:prSet/>
      <dgm:spPr/>
      <dgm:t>
        <a:bodyPr/>
        <a:lstStyle/>
        <a:p>
          <a:endParaRPr lang="en-US"/>
        </a:p>
      </dgm:t>
    </dgm:pt>
    <dgm:pt modelId="{ED43BA28-42D0-4DD1-9214-4095639FAEA3}">
      <dgm:prSet phldrT="[Text]"/>
      <dgm:spPr/>
      <dgm:t>
        <a:bodyPr/>
        <a:lstStyle/>
        <a:p>
          <a:r>
            <a:rPr lang="en-US" dirty="0"/>
            <a:t>CLOSE</a:t>
          </a:r>
        </a:p>
      </dgm:t>
    </dgm:pt>
    <dgm:pt modelId="{9707FC29-6F6E-44AB-B829-60E347B14D19}" type="parTrans" cxnId="{FFFE1728-AA04-459D-BCB9-AB878E14C6C3}">
      <dgm:prSet/>
      <dgm:spPr/>
      <dgm:t>
        <a:bodyPr/>
        <a:lstStyle/>
        <a:p>
          <a:endParaRPr lang="en-US"/>
        </a:p>
      </dgm:t>
    </dgm:pt>
    <dgm:pt modelId="{4339DD9B-4F7A-48A3-AD2D-C8C4DF9DA882}" type="sibTrans" cxnId="{FFFE1728-AA04-459D-BCB9-AB878E14C6C3}">
      <dgm:prSet/>
      <dgm:spPr/>
      <dgm:t>
        <a:bodyPr/>
        <a:lstStyle/>
        <a:p>
          <a:endParaRPr lang="en-US"/>
        </a:p>
      </dgm:t>
    </dgm:pt>
    <dgm:pt modelId="{6395D36B-D450-4323-98B8-71D133D0BAE0}">
      <dgm:prSet phldrT="[Text]"/>
      <dgm:spPr/>
      <dgm:t>
        <a:bodyPr/>
        <a:lstStyle/>
        <a:p>
          <a:r>
            <a:rPr lang="en-US" dirty="0"/>
            <a:t>OUTPUT FILES AND CURSOR</a:t>
          </a:r>
        </a:p>
      </dgm:t>
    </dgm:pt>
    <dgm:pt modelId="{2CEEEAB7-6F34-43B0-A96A-ADAF1FC96997}" type="parTrans" cxnId="{2A91801E-1712-4940-B2C2-8FE674013573}">
      <dgm:prSet/>
      <dgm:spPr/>
      <dgm:t>
        <a:bodyPr/>
        <a:lstStyle/>
        <a:p>
          <a:endParaRPr lang="en-US"/>
        </a:p>
      </dgm:t>
    </dgm:pt>
    <dgm:pt modelId="{01B760DF-D22A-4950-92C8-0FC7B728B16F}" type="sibTrans" cxnId="{2A91801E-1712-4940-B2C2-8FE674013573}">
      <dgm:prSet/>
      <dgm:spPr/>
      <dgm:t>
        <a:bodyPr/>
        <a:lstStyle/>
        <a:p>
          <a:endParaRPr lang="en-US"/>
        </a:p>
      </dgm:t>
    </dgm:pt>
    <dgm:pt modelId="{D702C3FE-E7B4-4C44-AFEF-981EE375539E}">
      <dgm:prSet phldrT="[Text]"/>
      <dgm:spPr/>
      <dgm:t>
        <a:bodyPr/>
        <a:lstStyle/>
        <a:p>
          <a:r>
            <a:rPr lang="en-US" dirty="0"/>
            <a:t>CLOSES CURSOR , OUTPUT PS AND CURSOR</a:t>
          </a:r>
        </a:p>
      </dgm:t>
    </dgm:pt>
    <dgm:pt modelId="{197474B5-92DB-4621-8A51-67FEFD67B726}" type="parTrans" cxnId="{F303D6A5-12AD-4152-917B-6A8BDC2E0C20}">
      <dgm:prSet/>
      <dgm:spPr/>
      <dgm:t>
        <a:bodyPr/>
        <a:lstStyle/>
        <a:p>
          <a:endParaRPr lang="en-US"/>
        </a:p>
      </dgm:t>
    </dgm:pt>
    <dgm:pt modelId="{277822D1-845B-4AFD-ACB9-221E83E80614}" type="sibTrans" cxnId="{F303D6A5-12AD-4152-917B-6A8BDC2E0C20}">
      <dgm:prSet/>
      <dgm:spPr/>
      <dgm:t>
        <a:bodyPr/>
        <a:lstStyle/>
        <a:p>
          <a:endParaRPr lang="en-US"/>
        </a:p>
      </dgm:t>
    </dgm:pt>
    <dgm:pt modelId="{AB04AD07-DC2D-4BBD-A459-13C64D62892E}">
      <dgm:prSet phldrT="[Text]"/>
      <dgm:spPr/>
      <dgm:t>
        <a:bodyPr/>
        <a:lstStyle/>
        <a:p>
          <a:r>
            <a:rPr lang="en-US" dirty="0"/>
            <a:t>TERMINATE</a:t>
          </a:r>
        </a:p>
      </dgm:t>
    </dgm:pt>
    <dgm:pt modelId="{AC3D7C21-5718-459A-8FAC-E23485E7842F}" type="parTrans" cxnId="{F4849050-A6EE-45AE-B6CA-4539AA8AF632}">
      <dgm:prSet/>
      <dgm:spPr/>
      <dgm:t>
        <a:bodyPr/>
        <a:lstStyle/>
        <a:p>
          <a:endParaRPr lang="en-US"/>
        </a:p>
      </dgm:t>
    </dgm:pt>
    <dgm:pt modelId="{53523C3C-2AC3-42CF-B9CF-BD395FFA74C7}" type="sibTrans" cxnId="{F4849050-A6EE-45AE-B6CA-4539AA8AF632}">
      <dgm:prSet/>
      <dgm:spPr/>
      <dgm:t>
        <a:bodyPr/>
        <a:lstStyle/>
        <a:p>
          <a:endParaRPr lang="en-US"/>
        </a:p>
      </dgm:t>
    </dgm:pt>
    <dgm:pt modelId="{0F564825-BC60-4705-A307-FA27CCBEC1CC}">
      <dgm:prSet phldrT="[Text]"/>
      <dgm:spPr/>
      <dgm:t>
        <a:bodyPr/>
        <a:lstStyle/>
        <a:p>
          <a:r>
            <a:rPr lang="en-US" dirty="0"/>
            <a:t>THE COBOL PROGRAM.</a:t>
          </a:r>
        </a:p>
      </dgm:t>
    </dgm:pt>
    <dgm:pt modelId="{093B5C4E-60F6-4BA2-AC13-326F8D24EBFE}" type="parTrans" cxnId="{61906E60-1ECF-4851-8E39-54BC3855D326}">
      <dgm:prSet/>
      <dgm:spPr/>
      <dgm:t>
        <a:bodyPr/>
        <a:lstStyle/>
        <a:p>
          <a:endParaRPr lang="en-US"/>
        </a:p>
      </dgm:t>
    </dgm:pt>
    <dgm:pt modelId="{3B40D0F0-A6C6-4319-ABBA-9E4272796AE6}" type="sibTrans" cxnId="{61906E60-1ECF-4851-8E39-54BC3855D326}">
      <dgm:prSet/>
      <dgm:spPr/>
      <dgm:t>
        <a:bodyPr/>
        <a:lstStyle/>
        <a:p>
          <a:endParaRPr lang="en-US"/>
        </a:p>
      </dgm:t>
    </dgm:pt>
    <dgm:pt modelId="{C51A2216-8748-4EAC-AED9-441081FE78DC}">
      <dgm:prSet phldrT="[Text]"/>
      <dgm:spPr/>
      <dgm:t>
        <a:bodyPr/>
        <a:lstStyle/>
        <a:p>
          <a:r>
            <a:rPr lang="en-US" dirty="0"/>
            <a:t>CONVERTS THE DATES INTO INTEGER </a:t>
          </a:r>
          <a:r>
            <a:rPr lang="en-US" b="0" dirty="0"/>
            <a:t>DATE FORM (NO. OF DAYS FROM 31/12/1600)</a:t>
          </a:r>
          <a:endParaRPr lang="en-US" dirty="0"/>
        </a:p>
      </dgm:t>
    </dgm:pt>
    <dgm:pt modelId="{79267318-F313-4C75-882E-37CA92FF53ED}" type="parTrans" cxnId="{2DA715E1-044F-42E2-97FD-4D1C38D54094}">
      <dgm:prSet/>
      <dgm:spPr/>
      <dgm:t>
        <a:bodyPr/>
        <a:lstStyle/>
        <a:p>
          <a:endParaRPr lang="en-US"/>
        </a:p>
      </dgm:t>
    </dgm:pt>
    <dgm:pt modelId="{6E4C476C-E5F0-4F5D-92CB-71A2B47126F4}" type="sibTrans" cxnId="{2DA715E1-044F-42E2-97FD-4D1C38D54094}">
      <dgm:prSet/>
      <dgm:spPr/>
      <dgm:t>
        <a:bodyPr/>
        <a:lstStyle/>
        <a:p>
          <a:endParaRPr lang="en-US"/>
        </a:p>
      </dgm:t>
    </dgm:pt>
    <dgm:pt modelId="{0DDD10A5-532F-49F0-A360-154491D9A2AB}">
      <dgm:prSet/>
      <dgm:spPr/>
      <dgm:t>
        <a:bodyPr/>
        <a:lstStyle/>
        <a:p>
          <a:endParaRPr lang="en-US"/>
        </a:p>
      </dgm:t>
    </dgm:pt>
    <dgm:pt modelId="{DEF0FF95-DF36-4FF5-8EBE-C075F3245D35}" type="parTrans" cxnId="{1006C40A-0260-4F26-B6A5-AA2CC4316C86}">
      <dgm:prSet/>
      <dgm:spPr/>
      <dgm:t>
        <a:bodyPr/>
        <a:lstStyle/>
        <a:p>
          <a:endParaRPr lang="en-US"/>
        </a:p>
      </dgm:t>
    </dgm:pt>
    <dgm:pt modelId="{DCEEDF08-64CC-44C5-A20D-65B09CD65A37}" type="sibTrans" cxnId="{1006C40A-0260-4F26-B6A5-AA2CC4316C86}">
      <dgm:prSet/>
      <dgm:spPr/>
      <dgm:t>
        <a:bodyPr/>
        <a:lstStyle/>
        <a:p>
          <a:endParaRPr lang="en-US"/>
        </a:p>
      </dgm:t>
    </dgm:pt>
    <dgm:pt modelId="{2B05D529-E87E-483C-93CC-91081DBC212D}">
      <dgm:prSet/>
      <dgm:spPr/>
      <dgm:t>
        <a:bodyPr/>
        <a:lstStyle/>
        <a:p>
          <a:endParaRPr lang="en-US"/>
        </a:p>
      </dgm:t>
    </dgm:pt>
    <dgm:pt modelId="{B1095F58-5544-442C-B2E6-31AF2681070A}" type="parTrans" cxnId="{956448B0-C93E-4301-A8AB-90C5F69D1D9F}">
      <dgm:prSet/>
      <dgm:spPr/>
      <dgm:t>
        <a:bodyPr/>
        <a:lstStyle/>
        <a:p>
          <a:endParaRPr lang="en-US"/>
        </a:p>
      </dgm:t>
    </dgm:pt>
    <dgm:pt modelId="{8F5ED324-8D04-43A6-AFA6-DEBE57CD005A}" type="sibTrans" cxnId="{956448B0-C93E-4301-A8AB-90C5F69D1D9F}">
      <dgm:prSet/>
      <dgm:spPr/>
      <dgm:t>
        <a:bodyPr/>
        <a:lstStyle/>
        <a:p>
          <a:endParaRPr lang="en-US"/>
        </a:p>
      </dgm:t>
    </dgm:pt>
    <dgm:pt modelId="{965F38CA-0DA2-40B7-BCAE-5DE4CD4A9A17}">
      <dgm:prSet phldrT="[Text]"/>
      <dgm:spPr/>
      <dgm:t>
        <a:bodyPr/>
        <a:lstStyle/>
        <a:p>
          <a:r>
            <a:rPr lang="en-US" dirty="0"/>
            <a:t>IF DAYS ARE GREATER THAN 30 IT WRITES THE RECORDS INTO SORT PS FILE.</a:t>
          </a:r>
        </a:p>
      </dgm:t>
    </dgm:pt>
    <dgm:pt modelId="{32DE094D-A653-46C0-B968-A322954B01FB}" type="parTrans" cxnId="{1D124312-2EC1-45A3-B75E-3F8F7A1E9677}">
      <dgm:prSet/>
      <dgm:spPr/>
      <dgm:t>
        <a:bodyPr/>
        <a:lstStyle/>
        <a:p>
          <a:endParaRPr lang="en-US"/>
        </a:p>
      </dgm:t>
    </dgm:pt>
    <dgm:pt modelId="{CE14DA0B-2E30-4BA2-83BF-3EA5A7D0DBD6}" type="sibTrans" cxnId="{1D124312-2EC1-45A3-B75E-3F8F7A1E9677}">
      <dgm:prSet/>
      <dgm:spPr/>
      <dgm:t>
        <a:bodyPr/>
        <a:lstStyle/>
        <a:p>
          <a:endParaRPr lang="en-US"/>
        </a:p>
      </dgm:t>
    </dgm:pt>
    <dgm:pt modelId="{E6F4E944-3F69-4294-B33D-D0ECBF4534EE}" type="pres">
      <dgm:prSet presAssocID="{2D1300EE-ECC3-4121-83F2-471DF351EA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668C05B-1FB3-447B-B092-937F4AD09027}" type="pres">
      <dgm:prSet presAssocID="{591DC189-4E3B-4272-B642-419ED62300D5}" presName="composite" presStyleCnt="0"/>
      <dgm:spPr/>
    </dgm:pt>
    <dgm:pt modelId="{938129E0-0411-4081-AC74-5F9F7886044C}" type="pres">
      <dgm:prSet presAssocID="{591DC189-4E3B-4272-B642-419ED62300D5}" presName="FirstChild" presStyleLbl="revTx" presStyleIdx="0" presStyleCnt="13">
        <dgm:presLayoutVars>
          <dgm:chMax val="0"/>
          <dgm:chPref val="0"/>
          <dgm:bulletEnabled val="1"/>
        </dgm:presLayoutVars>
      </dgm:prSet>
      <dgm:spPr/>
    </dgm:pt>
    <dgm:pt modelId="{68AB3CCC-0AF4-48D7-A26B-05E0417AC343}" type="pres">
      <dgm:prSet presAssocID="{591DC189-4E3B-4272-B642-419ED62300D5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80C1093C-9073-46EB-8035-D955B7A39D89}" type="pres">
      <dgm:prSet presAssocID="{591DC189-4E3B-4272-B642-419ED62300D5}" presName="Accent" presStyleLbl="parChTrans1D1" presStyleIdx="0" presStyleCnt="7"/>
      <dgm:spPr/>
    </dgm:pt>
    <dgm:pt modelId="{7A5805F4-8A1E-451C-9E00-0CBF34E9FCB3}" type="pres">
      <dgm:prSet presAssocID="{591DC189-4E3B-4272-B642-419ED62300D5}" presName="Child" presStyleLbl="revTx" presStyleIdx="1" presStyleCnt="13" custScaleY="59107">
        <dgm:presLayoutVars>
          <dgm:chMax val="0"/>
          <dgm:chPref val="0"/>
          <dgm:bulletEnabled val="1"/>
        </dgm:presLayoutVars>
      </dgm:prSet>
      <dgm:spPr/>
    </dgm:pt>
    <dgm:pt modelId="{8993D4AC-EA38-44FB-A1BC-AD1EBAAB34D5}" type="pres">
      <dgm:prSet presAssocID="{F38C535D-3338-46F0-84A8-B59D0D4D59BC}" presName="sibTrans" presStyleCnt="0"/>
      <dgm:spPr/>
    </dgm:pt>
    <dgm:pt modelId="{19DD8120-239A-4BA7-954F-677368D64900}" type="pres">
      <dgm:prSet presAssocID="{CC4FD8F5-2EA5-4536-8C1E-DA0600CEF322}" presName="composite" presStyleCnt="0"/>
      <dgm:spPr/>
    </dgm:pt>
    <dgm:pt modelId="{6E576F84-B01D-4E4B-A96C-5CE82B94C71E}" type="pres">
      <dgm:prSet presAssocID="{CC4FD8F5-2EA5-4536-8C1E-DA0600CEF322}" presName="First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DCF5C933-C034-4ECD-911E-ED679211FFE1}" type="pres">
      <dgm:prSet presAssocID="{CC4FD8F5-2EA5-4536-8C1E-DA0600CEF322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8652A058-C0D5-4505-BA0C-850FC990E3BA}" type="pres">
      <dgm:prSet presAssocID="{CC4FD8F5-2EA5-4536-8C1E-DA0600CEF322}" presName="Accent" presStyleLbl="parChTrans1D1" presStyleIdx="1" presStyleCnt="7"/>
      <dgm:spPr/>
    </dgm:pt>
    <dgm:pt modelId="{0BBC0AB7-C8A5-4320-ABBC-40A35F3FE0D6}" type="pres">
      <dgm:prSet presAssocID="{CC4FD8F5-2EA5-4536-8C1E-DA0600CEF322}" presName="Child" presStyleLbl="revTx" presStyleIdx="3" presStyleCnt="13" custScaleY="53360">
        <dgm:presLayoutVars>
          <dgm:chMax val="0"/>
          <dgm:chPref val="0"/>
          <dgm:bulletEnabled val="1"/>
        </dgm:presLayoutVars>
      </dgm:prSet>
      <dgm:spPr/>
    </dgm:pt>
    <dgm:pt modelId="{5711BC53-3A79-4431-B66C-C07CF9FB5DD8}" type="pres">
      <dgm:prSet presAssocID="{6225324B-EDAE-4C3D-87ED-A5859C13E82D}" presName="sibTrans" presStyleCnt="0"/>
      <dgm:spPr/>
    </dgm:pt>
    <dgm:pt modelId="{BC774A29-932F-4A2F-90AF-5C25319A9608}" type="pres">
      <dgm:prSet presAssocID="{1C072BE4-4E03-48BA-9888-4366EC5310D5}" presName="composite" presStyleCnt="0"/>
      <dgm:spPr/>
    </dgm:pt>
    <dgm:pt modelId="{5B0FAC31-4651-4A65-B77A-86F0ADCEF2BC}" type="pres">
      <dgm:prSet presAssocID="{1C072BE4-4E03-48BA-9888-4366EC5310D5}" presName="FirstChild" presStyleLbl="revTx" presStyleIdx="4" presStyleCnt="13" custLinFactNeighborX="1448" custLinFactNeighborY="-375">
        <dgm:presLayoutVars>
          <dgm:chMax val="0"/>
          <dgm:chPref val="0"/>
          <dgm:bulletEnabled val="1"/>
        </dgm:presLayoutVars>
      </dgm:prSet>
      <dgm:spPr/>
    </dgm:pt>
    <dgm:pt modelId="{CA551DE6-E492-4E0E-9647-6D397C7D1522}" type="pres">
      <dgm:prSet presAssocID="{1C072BE4-4E03-48BA-9888-4366EC5310D5}" presName="Parent" presStyleLbl="alignNode1" presStyleIdx="2" presStyleCnt="7" custLinFactNeighborX="953" custLinFactNeighborY="-20867">
        <dgm:presLayoutVars>
          <dgm:chMax val="3"/>
          <dgm:chPref val="3"/>
          <dgm:bulletEnabled val="1"/>
        </dgm:presLayoutVars>
      </dgm:prSet>
      <dgm:spPr/>
    </dgm:pt>
    <dgm:pt modelId="{9E583917-5995-49DC-9FC1-B3A9D3EEDBDD}" type="pres">
      <dgm:prSet presAssocID="{1C072BE4-4E03-48BA-9888-4366EC5310D5}" presName="Accent" presStyleLbl="parChTrans1D1" presStyleIdx="2" presStyleCnt="7"/>
      <dgm:spPr/>
    </dgm:pt>
    <dgm:pt modelId="{46844E58-4D11-47C5-87CA-EBC142FE815B}" type="pres">
      <dgm:prSet presAssocID="{1C072BE4-4E03-48BA-9888-4366EC5310D5}" presName="Child" presStyleLbl="revTx" presStyleIdx="5" presStyleCnt="13" custScaleY="105611">
        <dgm:presLayoutVars>
          <dgm:chMax val="0"/>
          <dgm:chPref val="0"/>
          <dgm:bulletEnabled val="1"/>
        </dgm:presLayoutVars>
      </dgm:prSet>
      <dgm:spPr/>
    </dgm:pt>
    <dgm:pt modelId="{0387182C-884C-482A-8823-FD42ACAF05DA}" type="pres">
      <dgm:prSet presAssocID="{56013144-4DD3-48DD-AF2B-CFF509B66356}" presName="sibTrans" presStyleCnt="0"/>
      <dgm:spPr/>
    </dgm:pt>
    <dgm:pt modelId="{39FD9886-AEC8-4A42-8372-283A1AA5F70C}" type="pres">
      <dgm:prSet presAssocID="{37FD499F-0DD5-461F-9987-AD0D23D4D940}" presName="composite" presStyleCnt="0"/>
      <dgm:spPr/>
    </dgm:pt>
    <dgm:pt modelId="{5029BEC2-AEFD-44FB-8CB4-2E36D12667D1}" type="pres">
      <dgm:prSet presAssocID="{37FD499F-0DD5-461F-9987-AD0D23D4D940}" presName="First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84AFEC03-130C-41EB-B4AB-E107E8F9004E}" type="pres">
      <dgm:prSet presAssocID="{37FD499F-0DD5-461F-9987-AD0D23D4D940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AA164CCC-FA0B-4999-B830-A7F6EC381CFB}" type="pres">
      <dgm:prSet presAssocID="{37FD499F-0DD5-461F-9987-AD0D23D4D940}" presName="Accent" presStyleLbl="parChTrans1D1" presStyleIdx="3" presStyleCnt="7"/>
      <dgm:spPr/>
    </dgm:pt>
    <dgm:pt modelId="{3FC5A09E-BAFE-46C4-9781-3DE71323AE07}" type="pres">
      <dgm:prSet presAssocID="{37FD499F-0DD5-461F-9987-AD0D23D4D940}" presName="Child" presStyleLbl="revTx" presStyleIdx="7" presStyleCnt="13" custScaleY="57703">
        <dgm:presLayoutVars>
          <dgm:chMax val="0"/>
          <dgm:chPref val="0"/>
          <dgm:bulletEnabled val="1"/>
        </dgm:presLayoutVars>
      </dgm:prSet>
      <dgm:spPr/>
    </dgm:pt>
    <dgm:pt modelId="{D0C2A3D6-50FD-4012-AD42-42CC56CD67EE}" type="pres">
      <dgm:prSet presAssocID="{2A910ED5-FA16-4CDF-9A9B-51D36EB69A2F}" presName="sibTrans" presStyleCnt="0"/>
      <dgm:spPr/>
    </dgm:pt>
    <dgm:pt modelId="{DE7135D0-BE29-427D-AB01-FE8611854D4D}" type="pres">
      <dgm:prSet presAssocID="{8A97F676-BFE1-4692-9AF5-D797E81F8EE1}" presName="composite" presStyleCnt="0"/>
      <dgm:spPr/>
    </dgm:pt>
    <dgm:pt modelId="{40914B91-5AE0-4C0C-84D7-2DA598E1E5CA}" type="pres">
      <dgm:prSet presAssocID="{8A97F676-BFE1-4692-9AF5-D797E81F8EE1}" presName="First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1A89C2B5-157D-4991-BC3F-058F07E9E905}" type="pres">
      <dgm:prSet presAssocID="{8A97F676-BFE1-4692-9AF5-D797E81F8EE1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EB681E48-217B-424D-822C-7E2BD2918935}" type="pres">
      <dgm:prSet presAssocID="{8A97F676-BFE1-4692-9AF5-D797E81F8EE1}" presName="Accent" presStyleLbl="parChTrans1D1" presStyleIdx="4" presStyleCnt="7"/>
      <dgm:spPr/>
    </dgm:pt>
    <dgm:pt modelId="{00AD8C8E-347E-405B-94D3-15F0F0071BD7}" type="pres">
      <dgm:prSet presAssocID="{8A97F676-BFE1-4692-9AF5-D797E81F8EE1}" presName="Child" presStyleLbl="revTx" presStyleIdx="9" presStyleCnt="13" custScaleY="79565">
        <dgm:presLayoutVars>
          <dgm:chMax val="0"/>
          <dgm:chPref val="0"/>
          <dgm:bulletEnabled val="1"/>
        </dgm:presLayoutVars>
      </dgm:prSet>
      <dgm:spPr/>
    </dgm:pt>
    <dgm:pt modelId="{7618EE1E-CE83-4C54-AF09-C6BAB0CA953C}" type="pres">
      <dgm:prSet presAssocID="{09114770-AB29-4C7E-8EB3-EB99B33D36A3}" presName="sibTrans" presStyleCnt="0"/>
      <dgm:spPr/>
    </dgm:pt>
    <dgm:pt modelId="{4DECF5E6-D82E-4E83-8E26-23BE70814184}" type="pres">
      <dgm:prSet presAssocID="{ED43BA28-42D0-4DD1-9214-4095639FAEA3}" presName="composite" presStyleCnt="0"/>
      <dgm:spPr/>
    </dgm:pt>
    <dgm:pt modelId="{5B5E021A-2DD0-458F-9B12-BAD12038C04B}" type="pres">
      <dgm:prSet presAssocID="{ED43BA28-42D0-4DD1-9214-4095639FAEA3}" presName="First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6E5E58EE-03F4-4E43-8F02-8D77ED5F74CD}" type="pres">
      <dgm:prSet presAssocID="{ED43BA28-42D0-4DD1-9214-4095639FAEA3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F15FA89C-4175-42D5-9113-B98A82D48013}" type="pres">
      <dgm:prSet presAssocID="{ED43BA28-42D0-4DD1-9214-4095639FAEA3}" presName="Accent" presStyleLbl="parChTrans1D1" presStyleIdx="5" presStyleCnt="7"/>
      <dgm:spPr/>
    </dgm:pt>
    <dgm:pt modelId="{987D2BE5-586F-47AF-9679-7E296803776A}" type="pres">
      <dgm:prSet presAssocID="{ED43BA28-42D0-4DD1-9214-4095639FAEA3}" presName="Child" presStyleLbl="revTx" presStyleIdx="11" presStyleCnt="13" custScaleY="27883">
        <dgm:presLayoutVars>
          <dgm:chMax val="0"/>
          <dgm:chPref val="0"/>
          <dgm:bulletEnabled val="1"/>
        </dgm:presLayoutVars>
      </dgm:prSet>
      <dgm:spPr/>
    </dgm:pt>
    <dgm:pt modelId="{1A5C45E2-F42A-4DC2-9449-61B27389A449}" type="pres">
      <dgm:prSet presAssocID="{4339DD9B-4F7A-48A3-AD2D-C8C4DF9DA882}" presName="sibTrans" presStyleCnt="0"/>
      <dgm:spPr/>
    </dgm:pt>
    <dgm:pt modelId="{A678D75A-5078-4AA4-A5F2-3BA891F57FA0}" type="pres">
      <dgm:prSet presAssocID="{AB04AD07-DC2D-4BBD-A459-13C64D62892E}" presName="composite" presStyleCnt="0"/>
      <dgm:spPr/>
    </dgm:pt>
    <dgm:pt modelId="{8172BA29-B297-4CFE-A806-2AC60E6E3629}" type="pres">
      <dgm:prSet presAssocID="{AB04AD07-DC2D-4BBD-A459-13C64D62892E}" presName="FirstChild" presStyleLbl="revTx" presStyleIdx="12" presStyleCnt="13">
        <dgm:presLayoutVars>
          <dgm:chMax val="0"/>
          <dgm:chPref val="0"/>
          <dgm:bulletEnabled val="1"/>
        </dgm:presLayoutVars>
      </dgm:prSet>
      <dgm:spPr/>
    </dgm:pt>
    <dgm:pt modelId="{9D406ACA-3BCD-4C99-A9E6-CDD8220D6516}" type="pres">
      <dgm:prSet presAssocID="{AB04AD07-DC2D-4BBD-A459-13C64D62892E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2A021639-13E4-4558-A033-9D09713F0F82}" type="pres">
      <dgm:prSet presAssocID="{AB04AD07-DC2D-4BBD-A459-13C64D62892E}" presName="Accent" presStyleLbl="parChTrans1D1" presStyleIdx="6" presStyleCnt="7"/>
      <dgm:spPr/>
    </dgm:pt>
  </dgm:ptLst>
  <dgm:cxnLst>
    <dgm:cxn modelId="{B8CE2C05-BFF3-4761-8F00-9766B7E676DA}" srcId="{1C072BE4-4E03-48BA-9888-4366EC5310D5}" destId="{840D945B-5653-4967-B9E0-F4FB76081066}" srcOrd="2" destOrd="0" parTransId="{BF0B6A14-2394-4178-A746-EFB63D8AED67}" sibTransId="{8B7F8C2C-F3B4-4401-9EB2-E0C4CC6C3EE1}"/>
    <dgm:cxn modelId="{1006C40A-0260-4F26-B6A5-AA2CC4316C86}" srcId="{CC4FD8F5-2EA5-4536-8C1E-DA0600CEF322}" destId="{0DDD10A5-532F-49F0-A360-154491D9A2AB}" srcOrd="2" destOrd="0" parTransId="{DEF0FF95-DF36-4FF5-8EBE-C075F3245D35}" sibTransId="{DCEEDF08-64CC-44C5-A20D-65B09CD65A37}"/>
    <dgm:cxn modelId="{1D124312-2EC1-45A3-B75E-3F8F7A1E9677}" srcId="{1C072BE4-4E03-48BA-9888-4366EC5310D5}" destId="{965F38CA-0DA2-40B7-BCAE-5DE4CD4A9A17}" srcOrd="3" destOrd="0" parTransId="{32DE094D-A653-46C0-B968-A322954B01FB}" sibTransId="{CE14DA0B-2E30-4BA2-83BF-3EA5A7D0DBD6}"/>
    <dgm:cxn modelId="{AC110713-3FB7-4503-B70C-304FDDC823AB}" type="presOf" srcId="{31C750D4-7F04-446C-977E-C47F54BD697C}" destId="{40914B91-5AE0-4C0C-84D7-2DA598E1E5CA}" srcOrd="0" destOrd="0" presId="urn:microsoft.com/office/officeart/2011/layout/TabList"/>
    <dgm:cxn modelId="{2A91801E-1712-4940-B2C2-8FE674013573}" srcId="{ED43BA28-42D0-4DD1-9214-4095639FAEA3}" destId="{6395D36B-D450-4323-98B8-71D133D0BAE0}" srcOrd="0" destOrd="0" parTransId="{2CEEEAB7-6F34-43B0-A96A-ADAF1FC96997}" sibTransId="{01B760DF-D22A-4950-92C8-0FC7B728B16F}"/>
    <dgm:cxn modelId="{3899F922-52C7-43B9-A0C5-7B3FB14FF7F8}" srcId="{1C072BE4-4E03-48BA-9888-4366EC5310D5}" destId="{C41BE516-7508-439F-B037-669E2FB38EB7}" srcOrd="0" destOrd="0" parTransId="{06519CB4-3284-4FBD-9F72-8BD6F983F42D}" sibTransId="{13A5E39E-6E5F-4158-BE37-DFC6A64C7C5E}"/>
    <dgm:cxn modelId="{FFFE1728-AA04-459D-BCB9-AB878E14C6C3}" srcId="{2D1300EE-ECC3-4121-83F2-471DF351EA02}" destId="{ED43BA28-42D0-4DD1-9214-4095639FAEA3}" srcOrd="5" destOrd="0" parTransId="{9707FC29-6F6E-44AB-B829-60E347B14D19}" sibTransId="{4339DD9B-4F7A-48A3-AD2D-C8C4DF9DA882}"/>
    <dgm:cxn modelId="{99C10D2D-5E46-44A9-890C-B6AADBB2CCE7}" srcId="{8A97F676-BFE1-4692-9AF5-D797E81F8EE1}" destId="{059916C4-DCAD-47A3-9EA3-311F9BE88E88}" srcOrd="1" destOrd="0" parTransId="{1F89E4CF-E496-46D2-95BD-BA572D91C594}" sibTransId="{DA6EAFDE-FE3C-478C-965E-9C3330E5F677}"/>
    <dgm:cxn modelId="{1C801C2D-DB40-4640-B7E6-5EAED9E334FA}" srcId="{2D1300EE-ECC3-4121-83F2-471DF351EA02}" destId="{8A97F676-BFE1-4692-9AF5-D797E81F8EE1}" srcOrd="4" destOrd="0" parTransId="{0838906A-30F0-42C3-8E25-FA62ED77A4C0}" sibTransId="{09114770-AB29-4C7E-8EB3-EB99B33D36A3}"/>
    <dgm:cxn modelId="{BABC522F-0B97-460B-BB59-EC273CF0FF5C}" type="presOf" srcId="{2D1300EE-ECC3-4121-83F2-471DF351EA02}" destId="{E6F4E944-3F69-4294-B33D-D0ECBF4534EE}" srcOrd="0" destOrd="0" presId="urn:microsoft.com/office/officeart/2011/layout/TabList"/>
    <dgm:cxn modelId="{41249832-3CD6-44FD-B5D4-23359A11B487}" srcId="{2D1300EE-ECC3-4121-83F2-471DF351EA02}" destId="{37FD499F-0DD5-461F-9987-AD0D23D4D940}" srcOrd="3" destOrd="0" parTransId="{2E4F8268-4323-47C7-B8FE-A9B1CF518EB2}" sibTransId="{2A910ED5-FA16-4CDF-9A9B-51D36EB69A2F}"/>
    <dgm:cxn modelId="{2ED1E632-C858-4C41-A515-1624FA13689B}" type="presOf" srcId="{C1C7E6C4-C783-49D5-80B2-79CEB1BACA40}" destId="{7A5805F4-8A1E-451C-9E00-0CBF34E9FCB3}" srcOrd="0" destOrd="0" presId="urn:microsoft.com/office/officeart/2011/layout/TabList"/>
    <dgm:cxn modelId="{347A9036-9D6A-429B-95B9-37E96ABF5352}" srcId="{591DC189-4E3B-4272-B642-419ED62300D5}" destId="{C1C7E6C4-C783-49D5-80B2-79CEB1BACA40}" srcOrd="1" destOrd="0" parTransId="{770B293A-DE3C-475B-853A-3652110B3FE6}" sibTransId="{D699A427-1373-44DD-9EC4-42CA6E55D4E8}"/>
    <dgm:cxn modelId="{4B414337-97F0-4685-B8CF-EC54B7087BC6}" srcId="{2D1300EE-ECC3-4121-83F2-471DF351EA02}" destId="{CC4FD8F5-2EA5-4536-8C1E-DA0600CEF322}" srcOrd="1" destOrd="0" parTransId="{E518B81D-C146-4E35-B4A1-D0736D271C26}" sibTransId="{6225324B-EDAE-4C3D-87ED-A5859C13E82D}"/>
    <dgm:cxn modelId="{A78FED3D-FA96-4514-BB39-B32CEC3D0D46}" srcId="{37FD499F-0DD5-461F-9987-AD0D23D4D940}" destId="{CCC0634A-2EC2-4136-BFF6-0FE06B1E7509}" srcOrd="0" destOrd="0" parTransId="{C02C8D59-4B25-404F-B9EF-DF0799636A0A}" sibTransId="{4350EDAE-DD89-4F3A-83FC-81FCCFB17310}"/>
    <dgm:cxn modelId="{60C1153E-4993-41C0-9256-530F1A8AC73B}" type="presOf" srcId="{290F32C4-70FF-4FBD-8E58-D2B0C3593A43}" destId="{3FC5A09E-BAFE-46C4-9781-3DE71323AE07}" srcOrd="0" destOrd="0" presId="urn:microsoft.com/office/officeart/2011/layout/TabList"/>
    <dgm:cxn modelId="{2D69445D-32BE-4980-A2EE-A02A1189A21F}" srcId="{2D1300EE-ECC3-4121-83F2-471DF351EA02}" destId="{1C072BE4-4E03-48BA-9888-4366EC5310D5}" srcOrd="2" destOrd="0" parTransId="{9FA2DBB9-AD9E-4CE0-BBE9-96B553418387}" sibTransId="{56013144-4DD3-48DD-AF2B-CFF509B66356}"/>
    <dgm:cxn modelId="{61906E60-1ECF-4851-8E39-54BC3855D326}" srcId="{AB04AD07-DC2D-4BBD-A459-13C64D62892E}" destId="{0F564825-BC60-4705-A307-FA27CCBEC1CC}" srcOrd="0" destOrd="0" parTransId="{093B5C4E-60F6-4BA2-AC13-326F8D24EBFE}" sibTransId="{3B40D0F0-A6C6-4319-ABBA-9E4272796AE6}"/>
    <dgm:cxn modelId="{32568542-9F87-43CF-845E-59E364A8775B}" type="presOf" srcId="{591DC189-4E3B-4272-B642-419ED62300D5}" destId="{68AB3CCC-0AF4-48D7-A26B-05E0417AC343}" srcOrd="0" destOrd="0" presId="urn:microsoft.com/office/officeart/2011/layout/TabList"/>
    <dgm:cxn modelId="{E55BF646-F9FE-433D-B56D-8FDE58D79F16}" type="presOf" srcId="{C41BE516-7508-439F-B037-669E2FB38EB7}" destId="{5B0FAC31-4651-4A65-B77A-86F0ADCEF2BC}" srcOrd="0" destOrd="0" presId="urn:microsoft.com/office/officeart/2011/layout/TabList"/>
    <dgm:cxn modelId="{28E1276F-9671-42D3-B588-C9529E79563F}" srcId="{CC4FD8F5-2EA5-4536-8C1E-DA0600CEF322}" destId="{081DC6F8-59F1-4A2A-9E2D-F597A59516F4}" srcOrd="0" destOrd="0" parTransId="{276D7FE8-FD48-474E-972A-2AA0DB55F7EF}" sibTransId="{F3DBB8D1-14E4-4937-8DA3-401A0289EF6C}"/>
    <dgm:cxn modelId="{F4849050-A6EE-45AE-B6CA-4539AA8AF632}" srcId="{2D1300EE-ECC3-4121-83F2-471DF351EA02}" destId="{AB04AD07-DC2D-4BBD-A459-13C64D62892E}" srcOrd="6" destOrd="0" parTransId="{AC3D7C21-5718-459A-8FAC-E23485E7842F}" sibTransId="{53523C3C-2AC3-42CF-B9CF-BD395FFA74C7}"/>
    <dgm:cxn modelId="{46022B71-46BB-41EB-A3F7-9772048760B3}" type="presOf" srcId="{840D945B-5653-4967-B9E0-F4FB76081066}" destId="{46844E58-4D11-47C5-87CA-EBC142FE815B}" srcOrd="0" destOrd="1" presId="urn:microsoft.com/office/officeart/2011/layout/TabList"/>
    <dgm:cxn modelId="{02B31273-DDF0-4F6A-8C72-D2392D60605A}" srcId="{37FD499F-0DD5-461F-9987-AD0D23D4D940}" destId="{290F32C4-70FF-4FBD-8E58-D2B0C3593A43}" srcOrd="1" destOrd="0" parTransId="{FE41ECE4-9506-4467-B09B-5B25A31C7600}" sibTransId="{8672DECE-5B65-4303-803C-5DCBBEEB3EE7}"/>
    <dgm:cxn modelId="{07A3CD54-95F0-41FB-9DC3-CDDE6C85B126}" type="presOf" srcId="{AB04AD07-DC2D-4BBD-A459-13C64D62892E}" destId="{9D406ACA-3BCD-4C99-A9E6-CDD8220D6516}" srcOrd="0" destOrd="0" presId="urn:microsoft.com/office/officeart/2011/layout/TabList"/>
    <dgm:cxn modelId="{51EC9287-FD6D-4B2A-A0B6-AEF6852C363D}" type="presOf" srcId="{ED43BA28-42D0-4DD1-9214-4095639FAEA3}" destId="{6E5E58EE-03F4-4E43-8F02-8D77ED5F74CD}" srcOrd="0" destOrd="0" presId="urn:microsoft.com/office/officeart/2011/layout/TabList"/>
    <dgm:cxn modelId="{F242F68D-6F9D-43D8-B432-DBD366117E4B}" srcId="{2D1300EE-ECC3-4121-83F2-471DF351EA02}" destId="{591DC189-4E3B-4272-B642-419ED62300D5}" srcOrd="0" destOrd="0" parTransId="{BD87BE8E-4F2A-4582-A127-182BFBF2AA9D}" sibTransId="{F38C535D-3338-46F0-84A8-B59D0D4D59BC}"/>
    <dgm:cxn modelId="{FB7D7B97-AC49-4CCD-805D-C8B92E8AC36F}" type="presOf" srcId="{965F38CA-0DA2-40B7-BCAE-5DE4CD4A9A17}" destId="{46844E58-4D11-47C5-87CA-EBC142FE815B}" srcOrd="0" destOrd="2" presId="urn:microsoft.com/office/officeart/2011/layout/TabList"/>
    <dgm:cxn modelId="{73D6A99D-3691-47DB-B9CB-688FDA052519}" type="presOf" srcId="{2B05D529-E87E-483C-93CC-91081DBC212D}" destId="{3FC5A09E-BAFE-46C4-9781-3DE71323AE07}" srcOrd="0" destOrd="1" presId="urn:microsoft.com/office/officeart/2011/layout/TabList"/>
    <dgm:cxn modelId="{9A1610A2-9ADF-4D3E-90B0-82CE933E3D50}" srcId="{8A97F676-BFE1-4692-9AF5-D797E81F8EE1}" destId="{31C750D4-7F04-446C-977E-C47F54BD697C}" srcOrd="0" destOrd="0" parTransId="{4A3C96B5-00B5-4A23-A66A-A43003A9948A}" sibTransId="{29C557B5-54F5-48E1-B1D6-3389A0FCB284}"/>
    <dgm:cxn modelId="{F303D6A5-12AD-4152-917B-6A8BDC2E0C20}" srcId="{ED43BA28-42D0-4DD1-9214-4095639FAEA3}" destId="{D702C3FE-E7B4-4C44-AFEF-981EE375539E}" srcOrd="1" destOrd="0" parTransId="{197474B5-92DB-4621-8A51-67FEFD67B726}" sibTransId="{277822D1-845B-4AFD-ACB9-221E83E80614}"/>
    <dgm:cxn modelId="{FED125A6-1798-4CCB-BB66-A8A1E6D1D896}" type="presOf" srcId="{37FD499F-0DD5-461F-9987-AD0D23D4D940}" destId="{84AFEC03-130C-41EB-B4AB-E107E8F9004E}" srcOrd="0" destOrd="0" presId="urn:microsoft.com/office/officeart/2011/layout/TabList"/>
    <dgm:cxn modelId="{13041AAB-9619-4374-B50A-346AA6F10915}" srcId="{CC4FD8F5-2EA5-4536-8C1E-DA0600CEF322}" destId="{9BB1BBE4-2508-44F3-8BCB-C0D0988A1754}" srcOrd="1" destOrd="0" parTransId="{E66EE125-F818-43CA-B798-3BFD03B76351}" sibTransId="{355B85C7-2927-4DCB-B983-CAF508D43704}"/>
    <dgm:cxn modelId="{4A591FB0-C05E-455C-AD6F-3C9E63AA239C}" type="presOf" srcId="{1C072BE4-4E03-48BA-9888-4366EC5310D5}" destId="{CA551DE6-E492-4E0E-9647-6D397C7D1522}" srcOrd="0" destOrd="0" presId="urn:microsoft.com/office/officeart/2011/layout/TabList"/>
    <dgm:cxn modelId="{956448B0-C93E-4301-A8AB-90C5F69D1D9F}" srcId="{37FD499F-0DD5-461F-9987-AD0D23D4D940}" destId="{2B05D529-E87E-483C-93CC-91081DBC212D}" srcOrd="2" destOrd="0" parTransId="{B1095F58-5544-442C-B2E6-31AF2681070A}" sibTransId="{8F5ED324-8D04-43A6-AFA6-DEBE57CD005A}"/>
    <dgm:cxn modelId="{26B18AB4-ECA1-4C09-B2AD-8EC73375A2FD}" type="presOf" srcId="{0F564825-BC60-4705-A307-FA27CCBEC1CC}" destId="{8172BA29-B297-4CFE-A806-2AC60E6E3629}" srcOrd="0" destOrd="0" presId="urn:microsoft.com/office/officeart/2011/layout/TabList"/>
    <dgm:cxn modelId="{0712DBB6-C889-4311-9648-7BA70152BB1A}" type="presOf" srcId="{059916C4-DCAD-47A3-9EA3-311F9BE88E88}" destId="{00AD8C8E-347E-405B-94D3-15F0F0071BD7}" srcOrd="0" destOrd="0" presId="urn:microsoft.com/office/officeart/2011/layout/TabList"/>
    <dgm:cxn modelId="{93C129B7-BC20-4B96-9992-F6775DD8209F}" type="presOf" srcId="{9BB1BBE4-2508-44F3-8BCB-C0D0988A1754}" destId="{0BBC0AB7-C8A5-4320-ABBC-40A35F3FE0D6}" srcOrd="0" destOrd="0" presId="urn:microsoft.com/office/officeart/2011/layout/TabList"/>
    <dgm:cxn modelId="{669AADCB-9991-45AD-8DA4-82D4DFF9F8FF}" type="presOf" srcId="{CC4FD8F5-2EA5-4536-8C1E-DA0600CEF322}" destId="{DCF5C933-C034-4ECD-911E-ED679211FFE1}" srcOrd="0" destOrd="0" presId="urn:microsoft.com/office/officeart/2011/layout/TabList"/>
    <dgm:cxn modelId="{60C22FD3-9D98-44C8-B7A1-E73C0B05E2FB}" type="presOf" srcId="{8A97F676-BFE1-4692-9AF5-D797E81F8EE1}" destId="{1A89C2B5-157D-4991-BC3F-058F07E9E905}" srcOrd="0" destOrd="0" presId="urn:microsoft.com/office/officeart/2011/layout/TabList"/>
    <dgm:cxn modelId="{223DB7D3-BF68-41EC-B1CF-40D949AB4EEA}" type="presOf" srcId="{081DC6F8-59F1-4A2A-9E2D-F597A59516F4}" destId="{6E576F84-B01D-4E4B-A96C-5CE82B94C71E}" srcOrd="0" destOrd="0" presId="urn:microsoft.com/office/officeart/2011/layout/TabList"/>
    <dgm:cxn modelId="{4D9150DE-8B18-44C0-A729-751FE09730E4}" type="presOf" srcId="{C51A2216-8748-4EAC-AED9-441081FE78DC}" destId="{46844E58-4D11-47C5-87CA-EBC142FE815B}" srcOrd="0" destOrd="0" presId="urn:microsoft.com/office/officeart/2011/layout/TabList"/>
    <dgm:cxn modelId="{C767DDDE-CFAA-4E15-8266-0D08FE321668}" type="presOf" srcId="{CCC0634A-2EC2-4136-BFF6-0FE06B1E7509}" destId="{5029BEC2-AEFD-44FB-8CB4-2E36D12667D1}" srcOrd="0" destOrd="0" presId="urn:microsoft.com/office/officeart/2011/layout/TabList"/>
    <dgm:cxn modelId="{2DA715E1-044F-42E2-97FD-4D1C38D54094}" srcId="{1C072BE4-4E03-48BA-9888-4366EC5310D5}" destId="{C51A2216-8748-4EAC-AED9-441081FE78DC}" srcOrd="1" destOrd="0" parTransId="{79267318-F313-4C75-882E-37CA92FF53ED}" sibTransId="{6E4C476C-E5F0-4F5D-92CB-71A2B47126F4}"/>
    <dgm:cxn modelId="{92CCC7E5-ECD6-4648-A0F7-4610822550F6}" type="presOf" srcId="{D702C3FE-E7B4-4C44-AFEF-981EE375539E}" destId="{987D2BE5-586F-47AF-9679-7E296803776A}" srcOrd="0" destOrd="0" presId="urn:microsoft.com/office/officeart/2011/layout/TabList"/>
    <dgm:cxn modelId="{F8BF4BE6-1404-45AA-945C-E74E4F29DF5E}" type="presOf" srcId="{D37B18F8-6C98-4A42-BBA1-E2ADF5367454}" destId="{7A5805F4-8A1E-451C-9E00-0CBF34E9FCB3}" srcOrd="0" destOrd="1" presId="urn:microsoft.com/office/officeart/2011/layout/TabList"/>
    <dgm:cxn modelId="{C64650EB-5C51-46FF-A824-20C623B5AC2E}" type="presOf" srcId="{0DDD10A5-532F-49F0-A360-154491D9A2AB}" destId="{0BBC0AB7-C8A5-4320-ABBC-40A35F3FE0D6}" srcOrd="0" destOrd="1" presId="urn:microsoft.com/office/officeart/2011/layout/TabList"/>
    <dgm:cxn modelId="{ABA3F3EC-1026-4664-A892-CE62CD0A79A8}" srcId="{591DC189-4E3B-4272-B642-419ED62300D5}" destId="{D37B18F8-6C98-4A42-BBA1-E2ADF5367454}" srcOrd="2" destOrd="0" parTransId="{4C5249F8-F551-4B94-894B-6CDA5D63EA33}" sibTransId="{0D209B57-F4F9-4265-8063-389A88FC617E}"/>
    <dgm:cxn modelId="{477A49F1-2E23-4CA3-B891-42EE81C6300B}" srcId="{591DC189-4E3B-4272-B642-419ED62300D5}" destId="{593E65E1-0D21-4696-B0A5-5156B7111AE1}" srcOrd="0" destOrd="0" parTransId="{9152FB8C-EA9A-4101-91D2-4208AA9A99A1}" sibTransId="{CA18F6E5-48D2-49D5-BC89-84AA64A62842}"/>
    <dgm:cxn modelId="{D29F92F5-1780-4C93-9669-A22732C3E60F}" type="presOf" srcId="{6395D36B-D450-4323-98B8-71D133D0BAE0}" destId="{5B5E021A-2DD0-458F-9B12-BAD12038C04B}" srcOrd="0" destOrd="0" presId="urn:microsoft.com/office/officeart/2011/layout/TabList"/>
    <dgm:cxn modelId="{4F25F0FD-96BA-4CBF-9A63-777F58A511B6}" type="presOf" srcId="{593E65E1-0D21-4696-B0A5-5156B7111AE1}" destId="{938129E0-0411-4081-AC74-5F9F7886044C}" srcOrd="0" destOrd="0" presId="urn:microsoft.com/office/officeart/2011/layout/TabList"/>
    <dgm:cxn modelId="{5F3DE50A-E395-4242-AFFF-2707E59D8D88}" type="presParOf" srcId="{E6F4E944-3F69-4294-B33D-D0ECBF4534EE}" destId="{9668C05B-1FB3-447B-B092-937F4AD09027}" srcOrd="0" destOrd="0" presId="urn:microsoft.com/office/officeart/2011/layout/TabList"/>
    <dgm:cxn modelId="{0FDE5C68-A7B2-425F-B391-F20184A30668}" type="presParOf" srcId="{9668C05B-1FB3-447B-B092-937F4AD09027}" destId="{938129E0-0411-4081-AC74-5F9F7886044C}" srcOrd="0" destOrd="0" presId="urn:microsoft.com/office/officeart/2011/layout/TabList"/>
    <dgm:cxn modelId="{2217366C-B791-4DB8-86AC-99ABD827CD8F}" type="presParOf" srcId="{9668C05B-1FB3-447B-B092-937F4AD09027}" destId="{68AB3CCC-0AF4-48D7-A26B-05E0417AC343}" srcOrd="1" destOrd="0" presId="urn:microsoft.com/office/officeart/2011/layout/TabList"/>
    <dgm:cxn modelId="{38F0E35B-AFCC-4C53-B0B5-4E76DC1FB2DB}" type="presParOf" srcId="{9668C05B-1FB3-447B-B092-937F4AD09027}" destId="{80C1093C-9073-46EB-8035-D955B7A39D89}" srcOrd="2" destOrd="0" presId="urn:microsoft.com/office/officeart/2011/layout/TabList"/>
    <dgm:cxn modelId="{7A305139-9126-436C-B4B9-28E2F99D8963}" type="presParOf" srcId="{E6F4E944-3F69-4294-B33D-D0ECBF4534EE}" destId="{7A5805F4-8A1E-451C-9E00-0CBF34E9FCB3}" srcOrd="1" destOrd="0" presId="urn:microsoft.com/office/officeart/2011/layout/TabList"/>
    <dgm:cxn modelId="{D6E05E04-BDEC-49E9-B74C-8F51E4FFBBCB}" type="presParOf" srcId="{E6F4E944-3F69-4294-B33D-D0ECBF4534EE}" destId="{8993D4AC-EA38-44FB-A1BC-AD1EBAAB34D5}" srcOrd="2" destOrd="0" presId="urn:microsoft.com/office/officeart/2011/layout/TabList"/>
    <dgm:cxn modelId="{72417F8E-30D4-4AA2-BE06-C5F562DC15AE}" type="presParOf" srcId="{E6F4E944-3F69-4294-B33D-D0ECBF4534EE}" destId="{19DD8120-239A-4BA7-954F-677368D64900}" srcOrd="3" destOrd="0" presId="urn:microsoft.com/office/officeart/2011/layout/TabList"/>
    <dgm:cxn modelId="{B1A6E385-BFF7-4187-A717-C124E8409D97}" type="presParOf" srcId="{19DD8120-239A-4BA7-954F-677368D64900}" destId="{6E576F84-B01D-4E4B-A96C-5CE82B94C71E}" srcOrd="0" destOrd="0" presId="urn:microsoft.com/office/officeart/2011/layout/TabList"/>
    <dgm:cxn modelId="{8CACD83F-3159-4C47-81A2-94531C7CDE62}" type="presParOf" srcId="{19DD8120-239A-4BA7-954F-677368D64900}" destId="{DCF5C933-C034-4ECD-911E-ED679211FFE1}" srcOrd="1" destOrd="0" presId="urn:microsoft.com/office/officeart/2011/layout/TabList"/>
    <dgm:cxn modelId="{1456A2E9-31CE-471C-9077-B8B7F633072A}" type="presParOf" srcId="{19DD8120-239A-4BA7-954F-677368D64900}" destId="{8652A058-C0D5-4505-BA0C-850FC990E3BA}" srcOrd="2" destOrd="0" presId="urn:microsoft.com/office/officeart/2011/layout/TabList"/>
    <dgm:cxn modelId="{A678A9A3-D459-40F0-A516-076508FBF151}" type="presParOf" srcId="{E6F4E944-3F69-4294-B33D-D0ECBF4534EE}" destId="{0BBC0AB7-C8A5-4320-ABBC-40A35F3FE0D6}" srcOrd="4" destOrd="0" presId="urn:microsoft.com/office/officeart/2011/layout/TabList"/>
    <dgm:cxn modelId="{133304B6-1165-4968-8E48-4F9F9F5FBEA4}" type="presParOf" srcId="{E6F4E944-3F69-4294-B33D-D0ECBF4534EE}" destId="{5711BC53-3A79-4431-B66C-C07CF9FB5DD8}" srcOrd="5" destOrd="0" presId="urn:microsoft.com/office/officeart/2011/layout/TabList"/>
    <dgm:cxn modelId="{0A6DF965-C510-4E76-BDAA-8A4ED83AED44}" type="presParOf" srcId="{E6F4E944-3F69-4294-B33D-D0ECBF4534EE}" destId="{BC774A29-932F-4A2F-90AF-5C25319A9608}" srcOrd="6" destOrd="0" presId="urn:microsoft.com/office/officeart/2011/layout/TabList"/>
    <dgm:cxn modelId="{1BBCE42E-6FB4-4AC3-9E11-96DB8FC7E49C}" type="presParOf" srcId="{BC774A29-932F-4A2F-90AF-5C25319A9608}" destId="{5B0FAC31-4651-4A65-B77A-86F0ADCEF2BC}" srcOrd="0" destOrd="0" presId="urn:microsoft.com/office/officeart/2011/layout/TabList"/>
    <dgm:cxn modelId="{40F566CB-E9ED-4FB7-94B8-058A644B30C0}" type="presParOf" srcId="{BC774A29-932F-4A2F-90AF-5C25319A9608}" destId="{CA551DE6-E492-4E0E-9647-6D397C7D1522}" srcOrd="1" destOrd="0" presId="urn:microsoft.com/office/officeart/2011/layout/TabList"/>
    <dgm:cxn modelId="{A8A53DE2-8A92-42E0-992F-FB94546B6999}" type="presParOf" srcId="{BC774A29-932F-4A2F-90AF-5C25319A9608}" destId="{9E583917-5995-49DC-9FC1-B3A9D3EEDBDD}" srcOrd="2" destOrd="0" presId="urn:microsoft.com/office/officeart/2011/layout/TabList"/>
    <dgm:cxn modelId="{CF784242-55BC-41BA-BA73-2FAEF6A8ABC7}" type="presParOf" srcId="{E6F4E944-3F69-4294-B33D-D0ECBF4534EE}" destId="{46844E58-4D11-47C5-87CA-EBC142FE815B}" srcOrd="7" destOrd="0" presId="urn:microsoft.com/office/officeart/2011/layout/TabList"/>
    <dgm:cxn modelId="{A9E18340-71F0-456F-A33E-BA24A71B11D7}" type="presParOf" srcId="{E6F4E944-3F69-4294-B33D-D0ECBF4534EE}" destId="{0387182C-884C-482A-8823-FD42ACAF05DA}" srcOrd="8" destOrd="0" presId="urn:microsoft.com/office/officeart/2011/layout/TabList"/>
    <dgm:cxn modelId="{3EDED215-C026-4C32-B869-63B354EE85BE}" type="presParOf" srcId="{E6F4E944-3F69-4294-B33D-D0ECBF4534EE}" destId="{39FD9886-AEC8-4A42-8372-283A1AA5F70C}" srcOrd="9" destOrd="0" presId="urn:microsoft.com/office/officeart/2011/layout/TabList"/>
    <dgm:cxn modelId="{CE50CC01-7305-499D-9EFA-CCF66D818379}" type="presParOf" srcId="{39FD9886-AEC8-4A42-8372-283A1AA5F70C}" destId="{5029BEC2-AEFD-44FB-8CB4-2E36D12667D1}" srcOrd="0" destOrd="0" presId="urn:microsoft.com/office/officeart/2011/layout/TabList"/>
    <dgm:cxn modelId="{600C2A9D-F282-4773-A928-2240AEB2D07C}" type="presParOf" srcId="{39FD9886-AEC8-4A42-8372-283A1AA5F70C}" destId="{84AFEC03-130C-41EB-B4AB-E107E8F9004E}" srcOrd="1" destOrd="0" presId="urn:microsoft.com/office/officeart/2011/layout/TabList"/>
    <dgm:cxn modelId="{EF9FBE1E-8948-4C17-A951-C1DE7C7361CE}" type="presParOf" srcId="{39FD9886-AEC8-4A42-8372-283A1AA5F70C}" destId="{AA164CCC-FA0B-4999-B830-A7F6EC381CFB}" srcOrd="2" destOrd="0" presId="urn:microsoft.com/office/officeart/2011/layout/TabList"/>
    <dgm:cxn modelId="{FBCADE7C-4772-42F6-BEC9-43529EB78F3B}" type="presParOf" srcId="{E6F4E944-3F69-4294-B33D-D0ECBF4534EE}" destId="{3FC5A09E-BAFE-46C4-9781-3DE71323AE07}" srcOrd="10" destOrd="0" presId="urn:microsoft.com/office/officeart/2011/layout/TabList"/>
    <dgm:cxn modelId="{F52376AA-E5B6-4344-9896-326666924F1A}" type="presParOf" srcId="{E6F4E944-3F69-4294-B33D-D0ECBF4534EE}" destId="{D0C2A3D6-50FD-4012-AD42-42CC56CD67EE}" srcOrd="11" destOrd="0" presId="urn:microsoft.com/office/officeart/2011/layout/TabList"/>
    <dgm:cxn modelId="{B82C1780-51AB-4FD8-88A4-636DEFD1EBCB}" type="presParOf" srcId="{E6F4E944-3F69-4294-B33D-D0ECBF4534EE}" destId="{DE7135D0-BE29-427D-AB01-FE8611854D4D}" srcOrd="12" destOrd="0" presId="urn:microsoft.com/office/officeart/2011/layout/TabList"/>
    <dgm:cxn modelId="{6E6FA8E1-D81C-4000-AFBA-634A1C4B5F80}" type="presParOf" srcId="{DE7135D0-BE29-427D-AB01-FE8611854D4D}" destId="{40914B91-5AE0-4C0C-84D7-2DA598E1E5CA}" srcOrd="0" destOrd="0" presId="urn:microsoft.com/office/officeart/2011/layout/TabList"/>
    <dgm:cxn modelId="{B011DEA1-9CF9-4E38-B067-626AE2279276}" type="presParOf" srcId="{DE7135D0-BE29-427D-AB01-FE8611854D4D}" destId="{1A89C2B5-157D-4991-BC3F-058F07E9E905}" srcOrd="1" destOrd="0" presId="urn:microsoft.com/office/officeart/2011/layout/TabList"/>
    <dgm:cxn modelId="{12FEDAF1-2773-48A4-964B-B76016633A71}" type="presParOf" srcId="{DE7135D0-BE29-427D-AB01-FE8611854D4D}" destId="{EB681E48-217B-424D-822C-7E2BD2918935}" srcOrd="2" destOrd="0" presId="urn:microsoft.com/office/officeart/2011/layout/TabList"/>
    <dgm:cxn modelId="{5D7C897E-17AA-478F-9AB1-3A4410119917}" type="presParOf" srcId="{E6F4E944-3F69-4294-B33D-D0ECBF4534EE}" destId="{00AD8C8E-347E-405B-94D3-15F0F0071BD7}" srcOrd="13" destOrd="0" presId="urn:microsoft.com/office/officeart/2011/layout/TabList"/>
    <dgm:cxn modelId="{546739BD-1B42-4110-85EA-7C273D05BD13}" type="presParOf" srcId="{E6F4E944-3F69-4294-B33D-D0ECBF4534EE}" destId="{7618EE1E-CE83-4C54-AF09-C6BAB0CA953C}" srcOrd="14" destOrd="0" presId="urn:microsoft.com/office/officeart/2011/layout/TabList"/>
    <dgm:cxn modelId="{10003221-E33F-4086-8853-4AD286EEFB36}" type="presParOf" srcId="{E6F4E944-3F69-4294-B33D-D0ECBF4534EE}" destId="{4DECF5E6-D82E-4E83-8E26-23BE70814184}" srcOrd="15" destOrd="0" presId="urn:microsoft.com/office/officeart/2011/layout/TabList"/>
    <dgm:cxn modelId="{7E170016-B456-4C1A-8899-8BB44E29B562}" type="presParOf" srcId="{4DECF5E6-D82E-4E83-8E26-23BE70814184}" destId="{5B5E021A-2DD0-458F-9B12-BAD12038C04B}" srcOrd="0" destOrd="0" presId="urn:microsoft.com/office/officeart/2011/layout/TabList"/>
    <dgm:cxn modelId="{8B37BD19-13F1-4098-94A4-F5E339C704FE}" type="presParOf" srcId="{4DECF5E6-D82E-4E83-8E26-23BE70814184}" destId="{6E5E58EE-03F4-4E43-8F02-8D77ED5F74CD}" srcOrd="1" destOrd="0" presId="urn:microsoft.com/office/officeart/2011/layout/TabList"/>
    <dgm:cxn modelId="{0290CDE0-F847-4384-8D58-971B984B8EE9}" type="presParOf" srcId="{4DECF5E6-D82E-4E83-8E26-23BE70814184}" destId="{F15FA89C-4175-42D5-9113-B98A82D48013}" srcOrd="2" destOrd="0" presId="urn:microsoft.com/office/officeart/2011/layout/TabList"/>
    <dgm:cxn modelId="{92206DC9-68B5-48A9-B4D4-E01CEF980CA8}" type="presParOf" srcId="{E6F4E944-3F69-4294-B33D-D0ECBF4534EE}" destId="{987D2BE5-586F-47AF-9679-7E296803776A}" srcOrd="16" destOrd="0" presId="urn:microsoft.com/office/officeart/2011/layout/TabList"/>
    <dgm:cxn modelId="{8EA73208-F163-4718-A9EF-884F8C438895}" type="presParOf" srcId="{E6F4E944-3F69-4294-B33D-D0ECBF4534EE}" destId="{1A5C45E2-F42A-4DC2-9449-61B27389A449}" srcOrd="17" destOrd="0" presId="urn:microsoft.com/office/officeart/2011/layout/TabList"/>
    <dgm:cxn modelId="{4E305544-B4D4-4644-AD5E-8FB355F80DB5}" type="presParOf" srcId="{E6F4E944-3F69-4294-B33D-D0ECBF4534EE}" destId="{A678D75A-5078-4AA4-A5F2-3BA891F57FA0}" srcOrd="18" destOrd="0" presId="urn:microsoft.com/office/officeart/2011/layout/TabList"/>
    <dgm:cxn modelId="{6FE412F5-438B-4524-B631-1A9D2AFBF500}" type="presParOf" srcId="{A678D75A-5078-4AA4-A5F2-3BA891F57FA0}" destId="{8172BA29-B297-4CFE-A806-2AC60E6E3629}" srcOrd="0" destOrd="0" presId="urn:microsoft.com/office/officeart/2011/layout/TabList"/>
    <dgm:cxn modelId="{7482C3D8-5376-49D9-8A33-0466F8A86246}" type="presParOf" srcId="{A678D75A-5078-4AA4-A5F2-3BA891F57FA0}" destId="{9D406ACA-3BCD-4C99-A9E6-CDD8220D6516}" srcOrd="1" destOrd="0" presId="urn:microsoft.com/office/officeart/2011/layout/TabList"/>
    <dgm:cxn modelId="{662E2C9F-C7E6-416E-80AC-222E7E8CC78F}" type="presParOf" srcId="{A678D75A-5078-4AA4-A5F2-3BA891F57FA0}" destId="{2A021639-13E4-4558-A033-9D09713F0F8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1300EE-ECC3-4121-83F2-471DF351EA02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1DC189-4E3B-4272-B642-419ED62300D5}">
      <dgm:prSet phldrT="[Text]"/>
      <dgm:spPr/>
      <dgm:t>
        <a:bodyPr/>
        <a:lstStyle/>
        <a:p>
          <a:r>
            <a:rPr lang="en-US" dirty="0"/>
            <a:t>OPEN</a:t>
          </a:r>
        </a:p>
      </dgm:t>
    </dgm:pt>
    <dgm:pt modelId="{BD87BE8E-4F2A-4582-A127-182BFBF2AA9D}" type="parTrans" cxnId="{F242F68D-6F9D-43D8-B432-DBD366117E4B}">
      <dgm:prSet/>
      <dgm:spPr/>
      <dgm:t>
        <a:bodyPr/>
        <a:lstStyle/>
        <a:p>
          <a:endParaRPr lang="en-US"/>
        </a:p>
      </dgm:t>
    </dgm:pt>
    <dgm:pt modelId="{F38C535D-3338-46F0-84A8-B59D0D4D59BC}" type="sibTrans" cxnId="{F242F68D-6F9D-43D8-B432-DBD366117E4B}">
      <dgm:prSet/>
      <dgm:spPr/>
      <dgm:t>
        <a:bodyPr/>
        <a:lstStyle/>
        <a:p>
          <a:endParaRPr lang="en-US"/>
        </a:p>
      </dgm:t>
    </dgm:pt>
    <dgm:pt modelId="{593E65E1-0D21-4696-B0A5-5156B7111AE1}">
      <dgm:prSet phldrT="[Text]"/>
      <dgm:spPr/>
      <dgm:t>
        <a:bodyPr/>
        <a:lstStyle/>
        <a:p>
          <a:r>
            <a:rPr lang="en-US" dirty="0"/>
            <a:t> OUTPUT FILES AND CURSOR</a:t>
          </a:r>
        </a:p>
      </dgm:t>
    </dgm:pt>
    <dgm:pt modelId="{9152FB8C-EA9A-4101-91D2-4208AA9A99A1}" type="parTrans" cxnId="{477A49F1-2E23-4CA3-B891-42EE81C6300B}">
      <dgm:prSet/>
      <dgm:spPr/>
      <dgm:t>
        <a:bodyPr/>
        <a:lstStyle/>
        <a:p>
          <a:endParaRPr lang="en-US"/>
        </a:p>
      </dgm:t>
    </dgm:pt>
    <dgm:pt modelId="{CA18F6E5-48D2-49D5-BC89-84AA64A62842}" type="sibTrans" cxnId="{477A49F1-2E23-4CA3-B891-42EE81C6300B}">
      <dgm:prSet/>
      <dgm:spPr/>
      <dgm:t>
        <a:bodyPr/>
        <a:lstStyle/>
        <a:p>
          <a:endParaRPr lang="en-US"/>
        </a:p>
      </dgm:t>
    </dgm:pt>
    <dgm:pt modelId="{C1C7E6C4-C783-49D5-80B2-79CEB1BACA40}">
      <dgm:prSet phldrT="[Text]"/>
      <dgm:spPr/>
      <dgm:t>
        <a:bodyPr/>
        <a:lstStyle/>
        <a:p>
          <a:r>
            <a:rPr lang="en-US" dirty="0"/>
            <a:t>OPENS REPORT FILE AND CURSOR TO RETRIEVE DATA</a:t>
          </a:r>
        </a:p>
      </dgm:t>
    </dgm:pt>
    <dgm:pt modelId="{770B293A-DE3C-475B-853A-3652110B3FE6}" type="parTrans" cxnId="{347A9036-9D6A-429B-95B9-37E96ABF5352}">
      <dgm:prSet/>
      <dgm:spPr/>
      <dgm:t>
        <a:bodyPr/>
        <a:lstStyle/>
        <a:p>
          <a:endParaRPr lang="en-US"/>
        </a:p>
      </dgm:t>
    </dgm:pt>
    <dgm:pt modelId="{D699A427-1373-44DD-9EC4-42CA6E55D4E8}" type="sibTrans" cxnId="{347A9036-9D6A-429B-95B9-37E96ABF5352}">
      <dgm:prSet/>
      <dgm:spPr/>
      <dgm:t>
        <a:bodyPr/>
        <a:lstStyle/>
        <a:p>
          <a:endParaRPr lang="en-US"/>
        </a:p>
      </dgm:t>
    </dgm:pt>
    <dgm:pt modelId="{CC4FD8F5-2EA5-4536-8C1E-DA0600CEF322}">
      <dgm:prSet phldrT="[Text]"/>
      <dgm:spPr/>
      <dgm:t>
        <a:bodyPr/>
        <a:lstStyle/>
        <a:p>
          <a:r>
            <a:rPr lang="en-US" dirty="0"/>
            <a:t>FETCH</a:t>
          </a:r>
        </a:p>
      </dgm:t>
    </dgm:pt>
    <dgm:pt modelId="{E518B81D-C146-4E35-B4A1-D0736D271C26}" type="parTrans" cxnId="{4B414337-97F0-4685-B8CF-EC54B7087BC6}">
      <dgm:prSet/>
      <dgm:spPr/>
      <dgm:t>
        <a:bodyPr/>
        <a:lstStyle/>
        <a:p>
          <a:endParaRPr lang="en-US"/>
        </a:p>
      </dgm:t>
    </dgm:pt>
    <dgm:pt modelId="{6225324B-EDAE-4C3D-87ED-A5859C13E82D}" type="sibTrans" cxnId="{4B414337-97F0-4685-B8CF-EC54B7087BC6}">
      <dgm:prSet/>
      <dgm:spPr/>
      <dgm:t>
        <a:bodyPr/>
        <a:lstStyle/>
        <a:p>
          <a:endParaRPr lang="en-US"/>
        </a:p>
      </dgm:t>
    </dgm:pt>
    <dgm:pt modelId="{081DC6F8-59F1-4A2A-9E2D-F597A59516F4}">
      <dgm:prSet phldrT="[Text]"/>
      <dgm:spPr/>
      <dgm:t>
        <a:bodyPr/>
        <a:lstStyle/>
        <a:p>
          <a:r>
            <a:rPr lang="en-US" dirty="0"/>
            <a:t>FETCH RECORDS FROM TABLES</a:t>
          </a:r>
        </a:p>
      </dgm:t>
    </dgm:pt>
    <dgm:pt modelId="{276D7FE8-FD48-474E-972A-2AA0DB55F7EF}" type="parTrans" cxnId="{28E1276F-9671-42D3-B588-C9529E79563F}">
      <dgm:prSet/>
      <dgm:spPr/>
      <dgm:t>
        <a:bodyPr/>
        <a:lstStyle/>
        <a:p>
          <a:endParaRPr lang="en-US"/>
        </a:p>
      </dgm:t>
    </dgm:pt>
    <dgm:pt modelId="{F3DBB8D1-14E4-4937-8DA3-401A0289EF6C}" type="sibTrans" cxnId="{28E1276F-9671-42D3-B588-C9529E79563F}">
      <dgm:prSet/>
      <dgm:spPr/>
      <dgm:t>
        <a:bodyPr/>
        <a:lstStyle/>
        <a:p>
          <a:endParaRPr lang="en-US"/>
        </a:p>
      </dgm:t>
    </dgm:pt>
    <dgm:pt modelId="{9BB1BBE4-2508-44F3-8BCB-C0D0988A1754}">
      <dgm:prSet phldrT="[Text]"/>
      <dgm:spPr/>
      <dgm:t>
        <a:bodyPr/>
        <a:lstStyle/>
        <a:p>
          <a:r>
            <a:rPr lang="en-US" dirty="0"/>
            <a:t>FETCHES RECORDS FROM TABLE INTO HOST VARIABLES BASED ON THE SELECT CONDITION</a:t>
          </a:r>
        </a:p>
      </dgm:t>
    </dgm:pt>
    <dgm:pt modelId="{E66EE125-F818-43CA-B798-3BFD03B76351}" type="parTrans" cxnId="{13041AAB-9619-4374-B50A-346AA6F10915}">
      <dgm:prSet/>
      <dgm:spPr/>
      <dgm:t>
        <a:bodyPr/>
        <a:lstStyle/>
        <a:p>
          <a:endParaRPr lang="en-US"/>
        </a:p>
      </dgm:t>
    </dgm:pt>
    <dgm:pt modelId="{355B85C7-2927-4DCB-B983-CAF508D43704}" type="sibTrans" cxnId="{13041AAB-9619-4374-B50A-346AA6F10915}">
      <dgm:prSet/>
      <dgm:spPr/>
      <dgm:t>
        <a:bodyPr/>
        <a:lstStyle/>
        <a:p>
          <a:endParaRPr lang="en-US"/>
        </a:p>
      </dgm:t>
    </dgm:pt>
    <dgm:pt modelId="{8A97F676-BFE1-4692-9AF5-D797E81F8EE1}">
      <dgm:prSet phldrT="[Text]"/>
      <dgm:spPr/>
      <dgm:t>
        <a:bodyPr/>
        <a:lstStyle/>
        <a:p>
          <a:r>
            <a:rPr lang="en-US" dirty="0"/>
            <a:t>RECORD</a:t>
          </a:r>
        </a:p>
      </dgm:t>
    </dgm:pt>
    <dgm:pt modelId="{0838906A-30F0-42C3-8E25-FA62ED77A4C0}" type="parTrans" cxnId="{1C801C2D-DB40-4640-B7E6-5EAED9E334FA}">
      <dgm:prSet/>
      <dgm:spPr/>
      <dgm:t>
        <a:bodyPr/>
        <a:lstStyle/>
        <a:p>
          <a:endParaRPr lang="en-US"/>
        </a:p>
      </dgm:t>
    </dgm:pt>
    <dgm:pt modelId="{09114770-AB29-4C7E-8EB3-EB99B33D36A3}" type="sibTrans" cxnId="{1C801C2D-DB40-4640-B7E6-5EAED9E334FA}">
      <dgm:prSet/>
      <dgm:spPr/>
      <dgm:t>
        <a:bodyPr/>
        <a:lstStyle/>
        <a:p>
          <a:endParaRPr lang="en-US"/>
        </a:p>
      </dgm:t>
    </dgm:pt>
    <dgm:pt modelId="{31C750D4-7F04-446C-977E-C47F54BD697C}">
      <dgm:prSet phldrT="[Text]"/>
      <dgm:spPr/>
      <dgm:t>
        <a:bodyPr/>
        <a:lstStyle/>
        <a:p>
          <a:r>
            <a:rPr lang="en-US" dirty="0"/>
            <a:t>ARE MOVED INTO LAYOUT</a:t>
          </a:r>
        </a:p>
      </dgm:t>
    </dgm:pt>
    <dgm:pt modelId="{4A3C96B5-00B5-4A23-A66A-A43003A9948A}" type="parTrans" cxnId="{9A1610A2-9ADF-4D3E-90B0-82CE933E3D50}">
      <dgm:prSet/>
      <dgm:spPr/>
      <dgm:t>
        <a:bodyPr/>
        <a:lstStyle/>
        <a:p>
          <a:endParaRPr lang="en-US"/>
        </a:p>
      </dgm:t>
    </dgm:pt>
    <dgm:pt modelId="{29C557B5-54F5-48E1-B1D6-3389A0FCB284}" type="sibTrans" cxnId="{9A1610A2-9ADF-4D3E-90B0-82CE933E3D50}">
      <dgm:prSet/>
      <dgm:spPr/>
      <dgm:t>
        <a:bodyPr/>
        <a:lstStyle/>
        <a:p>
          <a:endParaRPr lang="en-US"/>
        </a:p>
      </dgm:t>
    </dgm:pt>
    <dgm:pt modelId="{059916C4-DCAD-47A3-9EA3-311F9BE88E88}">
      <dgm:prSet phldrT="[Text]"/>
      <dgm:spPr/>
      <dgm:t>
        <a:bodyPr/>
        <a:lstStyle/>
        <a:p>
          <a:r>
            <a:rPr lang="en-US" dirty="0"/>
            <a:t>DATA IS MOVED INTO OUTPUT LAYOUT</a:t>
          </a:r>
        </a:p>
      </dgm:t>
    </dgm:pt>
    <dgm:pt modelId="{1F89E4CF-E496-46D2-95BD-BA572D91C594}" type="parTrans" cxnId="{99C10D2D-5E46-44A9-890C-B6AADBB2CCE7}">
      <dgm:prSet/>
      <dgm:spPr/>
      <dgm:t>
        <a:bodyPr/>
        <a:lstStyle/>
        <a:p>
          <a:endParaRPr lang="en-US"/>
        </a:p>
      </dgm:t>
    </dgm:pt>
    <dgm:pt modelId="{DA6EAFDE-FE3C-478C-965E-9C3330E5F677}" type="sibTrans" cxnId="{99C10D2D-5E46-44A9-890C-B6AADBB2CCE7}">
      <dgm:prSet/>
      <dgm:spPr/>
      <dgm:t>
        <a:bodyPr/>
        <a:lstStyle/>
        <a:p>
          <a:endParaRPr lang="en-US"/>
        </a:p>
      </dgm:t>
    </dgm:pt>
    <dgm:pt modelId="{D37B18F8-6C98-4A42-BBA1-E2ADF5367454}">
      <dgm:prSet phldrT="[Text]"/>
      <dgm:spPr/>
      <dgm:t>
        <a:bodyPr/>
        <a:lstStyle/>
        <a:p>
          <a:r>
            <a:rPr lang="en-US" dirty="0"/>
            <a:t>PROGRAM TERMINATES IF OPEN FAILS</a:t>
          </a:r>
        </a:p>
      </dgm:t>
    </dgm:pt>
    <dgm:pt modelId="{4C5249F8-F551-4B94-894B-6CDA5D63EA33}" type="parTrans" cxnId="{ABA3F3EC-1026-4664-A892-CE62CD0A79A8}">
      <dgm:prSet/>
      <dgm:spPr/>
      <dgm:t>
        <a:bodyPr/>
        <a:lstStyle/>
        <a:p>
          <a:endParaRPr lang="en-US"/>
        </a:p>
      </dgm:t>
    </dgm:pt>
    <dgm:pt modelId="{0D209B57-F4F9-4265-8063-389A88FC617E}" type="sibTrans" cxnId="{ABA3F3EC-1026-4664-A892-CE62CD0A79A8}">
      <dgm:prSet/>
      <dgm:spPr/>
      <dgm:t>
        <a:bodyPr/>
        <a:lstStyle/>
        <a:p>
          <a:endParaRPr lang="en-US"/>
        </a:p>
      </dgm:t>
    </dgm:pt>
    <dgm:pt modelId="{1C072BE4-4E03-48BA-9888-4366EC5310D5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9FA2DBB9-AD9E-4CE0-BBE9-96B553418387}" type="parTrans" cxnId="{2D69445D-32BE-4980-A2EE-A02A1189A21F}">
      <dgm:prSet/>
      <dgm:spPr/>
      <dgm:t>
        <a:bodyPr/>
        <a:lstStyle/>
        <a:p>
          <a:endParaRPr lang="en-US"/>
        </a:p>
      </dgm:t>
    </dgm:pt>
    <dgm:pt modelId="{56013144-4DD3-48DD-AF2B-CFF509B66356}" type="sibTrans" cxnId="{2D69445D-32BE-4980-A2EE-A02A1189A21F}">
      <dgm:prSet/>
      <dgm:spPr/>
      <dgm:t>
        <a:bodyPr/>
        <a:lstStyle/>
        <a:p>
          <a:endParaRPr lang="en-US"/>
        </a:p>
      </dgm:t>
    </dgm:pt>
    <dgm:pt modelId="{C41BE516-7508-439F-B037-669E2FB38EB7}">
      <dgm:prSet phldrT="[Text]"/>
      <dgm:spPr/>
      <dgm:t>
        <a:bodyPr/>
        <a:lstStyle/>
        <a:p>
          <a:r>
            <a:rPr lang="en-US" dirty="0"/>
            <a:t>THE CONDITIONS AND CREATES LAYOUT</a:t>
          </a:r>
        </a:p>
      </dgm:t>
    </dgm:pt>
    <dgm:pt modelId="{06519CB4-3284-4FBD-9F72-8BD6F983F42D}" type="parTrans" cxnId="{3899F922-52C7-43B9-A0C5-7B3FB14FF7F8}">
      <dgm:prSet/>
      <dgm:spPr/>
      <dgm:t>
        <a:bodyPr/>
        <a:lstStyle/>
        <a:p>
          <a:endParaRPr lang="en-US"/>
        </a:p>
      </dgm:t>
    </dgm:pt>
    <dgm:pt modelId="{13A5E39E-6E5F-4158-BE37-DFC6A64C7C5E}" type="sibTrans" cxnId="{3899F922-52C7-43B9-A0C5-7B3FB14FF7F8}">
      <dgm:prSet/>
      <dgm:spPr/>
      <dgm:t>
        <a:bodyPr/>
        <a:lstStyle/>
        <a:p>
          <a:endParaRPr lang="en-US"/>
        </a:p>
      </dgm:t>
    </dgm:pt>
    <dgm:pt modelId="{37FD499F-0DD5-461F-9987-AD0D23D4D940}">
      <dgm:prSet phldrT="[Text]"/>
      <dgm:spPr/>
      <dgm:t>
        <a:bodyPr/>
        <a:lstStyle/>
        <a:p>
          <a:r>
            <a:rPr lang="en-US" dirty="0"/>
            <a:t>WRITE </a:t>
          </a:r>
        </a:p>
      </dgm:t>
    </dgm:pt>
    <dgm:pt modelId="{2E4F8268-4323-47C7-B8FE-A9B1CF518EB2}" type="parTrans" cxnId="{41249832-3CD6-44FD-B5D4-23359A11B487}">
      <dgm:prSet/>
      <dgm:spPr/>
      <dgm:t>
        <a:bodyPr/>
        <a:lstStyle/>
        <a:p>
          <a:endParaRPr lang="en-US"/>
        </a:p>
      </dgm:t>
    </dgm:pt>
    <dgm:pt modelId="{2A910ED5-FA16-4CDF-9A9B-51D36EB69A2F}" type="sibTrans" cxnId="{41249832-3CD6-44FD-B5D4-23359A11B487}">
      <dgm:prSet/>
      <dgm:spPr/>
      <dgm:t>
        <a:bodyPr/>
        <a:lstStyle/>
        <a:p>
          <a:endParaRPr lang="en-US"/>
        </a:p>
      </dgm:t>
    </dgm:pt>
    <dgm:pt modelId="{CCC0634A-2EC2-4136-BFF6-0FE06B1E7509}">
      <dgm:prSet phldrT="[Text]"/>
      <dgm:spPr/>
      <dgm:t>
        <a:bodyPr/>
        <a:lstStyle/>
        <a:p>
          <a:r>
            <a:rPr lang="en-US" dirty="0"/>
            <a:t>THE RECORD INTO REPORT PS</a:t>
          </a:r>
        </a:p>
      </dgm:t>
    </dgm:pt>
    <dgm:pt modelId="{C02C8D59-4B25-404F-B9EF-DF0799636A0A}" type="parTrans" cxnId="{A78FED3D-FA96-4514-BB39-B32CEC3D0D46}">
      <dgm:prSet/>
      <dgm:spPr/>
      <dgm:t>
        <a:bodyPr/>
        <a:lstStyle/>
        <a:p>
          <a:endParaRPr lang="en-US"/>
        </a:p>
      </dgm:t>
    </dgm:pt>
    <dgm:pt modelId="{4350EDAE-DD89-4F3A-83FC-81FCCFB17310}" type="sibTrans" cxnId="{A78FED3D-FA96-4514-BB39-B32CEC3D0D46}">
      <dgm:prSet/>
      <dgm:spPr/>
      <dgm:t>
        <a:bodyPr/>
        <a:lstStyle/>
        <a:p>
          <a:endParaRPr lang="en-US"/>
        </a:p>
      </dgm:t>
    </dgm:pt>
    <dgm:pt modelId="{290F32C4-70FF-4FBD-8E58-D2B0C3593A43}">
      <dgm:prSet phldrT="[Text]"/>
      <dgm:spPr/>
      <dgm:t>
        <a:bodyPr/>
        <a:lstStyle/>
        <a:p>
          <a:r>
            <a:rPr lang="en-US" dirty="0"/>
            <a:t>WRITES THE RECORD TO OUTPUT PS WHENEVER CALLED</a:t>
          </a:r>
        </a:p>
      </dgm:t>
    </dgm:pt>
    <dgm:pt modelId="{FE41ECE4-9506-4467-B09B-5B25A31C7600}" type="parTrans" cxnId="{02B31273-DDF0-4F6A-8C72-D2392D60605A}">
      <dgm:prSet/>
      <dgm:spPr/>
      <dgm:t>
        <a:bodyPr/>
        <a:lstStyle/>
        <a:p>
          <a:endParaRPr lang="en-US"/>
        </a:p>
      </dgm:t>
    </dgm:pt>
    <dgm:pt modelId="{8672DECE-5B65-4303-803C-5DCBBEEB3EE7}" type="sibTrans" cxnId="{02B31273-DDF0-4F6A-8C72-D2392D60605A}">
      <dgm:prSet/>
      <dgm:spPr/>
      <dgm:t>
        <a:bodyPr/>
        <a:lstStyle/>
        <a:p>
          <a:endParaRPr lang="en-US"/>
        </a:p>
      </dgm:t>
    </dgm:pt>
    <dgm:pt modelId="{ED43BA28-42D0-4DD1-9214-4095639FAEA3}">
      <dgm:prSet phldrT="[Text]"/>
      <dgm:spPr/>
      <dgm:t>
        <a:bodyPr/>
        <a:lstStyle/>
        <a:p>
          <a:r>
            <a:rPr lang="en-US" dirty="0"/>
            <a:t>CLOSE</a:t>
          </a:r>
        </a:p>
      </dgm:t>
    </dgm:pt>
    <dgm:pt modelId="{9707FC29-6F6E-44AB-B829-60E347B14D19}" type="parTrans" cxnId="{FFFE1728-AA04-459D-BCB9-AB878E14C6C3}">
      <dgm:prSet/>
      <dgm:spPr/>
      <dgm:t>
        <a:bodyPr/>
        <a:lstStyle/>
        <a:p>
          <a:endParaRPr lang="en-US"/>
        </a:p>
      </dgm:t>
    </dgm:pt>
    <dgm:pt modelId="{4339DD9B-4F7A-48A3-AD2D-C8C4DF9DA882}" type="sibTrans" cxnId="{FFFE1728-AA04-459D-BCB9-AB878E14C6C3}">
      <dgm:prSet/>
      <dgm:spPr/>
      <dgm:t>
        <a:bodyPr/>
        <a:lstStyle/>
        <a:p>
          <a:endParaRPr lang="en-US"/>
        </a:p>
      </dgm:t>
    </dgm:pt>
    <dgm:pt modelId="{6395D36B-D450-4323-98B8-71D133D0BAE0}">
      <dgm:prSet phldrT="[Text]"/>
      <dgm:spPr/>
      <dgm:t>
        <a:bodyPr/>
        <a:lstStyle/>
        <a:p>
          <a:r>
            <a:rPr lang="en-US" dirty="0"/>
            <a:t>OUTPUT FILES AND CURSOR</a:t>
          </a:r>
        </a:p>
      </dgm:t>
    </dgm:pt>
    <dgm:pt modelId="{2CEEEAB7-6F34-43B0-A96A-ADAF1FC96997}" type="parTrans" cxnId="{2A91801E-1712-4940-B2C2-8FE674013573}">
      <dgm:prSet/>
      <dgm:spPr/>
      <dgm:t>
        <a:bodyPr/>
        <a:lstStyle/>
        <a:p>
          <a:endParaRPr lang="en-US"/>
        </a:p>
      </dgm:t>
    </dgm:pt>
    <dgm:pt modelId="{01B760DF-D22A-4950-92C8-0FC7B728B16F}" type="sibTrans" cxnId="{2A91801E-1712-4940-B2C2-8FE674013573}">
      <dgm:prSet/>
      <dgm:spPr/>
      <dgm:t>
        <a:bodyPr/>
        <a:lstStyle/>
        <a:p>
          <a:endParaRPr lang="en-US"/>
        </a:p>
      </dgm:t>
    </dgm:pt>
    <dgm:pt modelId="{D702C3FE-E7B4-4C44-AFEF-981EE375539E}">
      <dgm:prSet phldrT="[Text]"/>
      <dgm:spPr/>
      <dgm:t>
        <a:bodyPr/>
        <a:lstStyle/>
        <a:p>
          <a:r>
            <a:rPr lang="en-US" dirty="0"/>
            <a:t>CLOSES CURSOR , OUTPUT PS AND CURSOR</a:t>
          </a:r>
        </a:p>
      </dgm:t>
    </dgm:pt>
    <dgm:pt modelId="{197474B5-92DB-4621-8A51-67FEFD67B726}" type="parTrans" cxnId="{F303D6A5-12AD-4152-917B-6A8BDC2E0C20}">
      <dgm:prSet/>
      <dgm:spPr/>
      <dgm:t>
        <a:bodyPr/>
        <a:lstStyle/>
        <a:p>
          <a:endParaRPr lang="en-US"/>
        </a:p>
      </dgm:t>
    </dgm:pt>
    <dgm:pt modelId="{277822D1-845B-4AFD-ACB9-221E83E80614}" type="sibTrans" cxnId="{F303D6A5-12AD-4152-917B-6A8BDC2E0C20}">
      <dgm:prSet/>
      <dgm:spPr/>
      <dgm:t>
        <a:bodyPr/>
        <a:lstStyle/>
        <a:p>
          <a:endParaRPr lang="en-US"/>
        </a:p>
      </dgm:t>
    </dgm:pt>
    <dgm:pt modelId="{AB04AD07-DC2D-4BBD-A459-13C64D62892E}">
      <dgm:prSet phldrT="[Text]"/>
      <dgm:spPr/>
      <dgm:t>
        <a:bodyPr/>
        <a:lstStyle/>
        <a:p>
          <a:r>
            <a:rPr lang="en-US" dirty="0"/>
            <a:t>TERMINATE</a:t>
          </a:r>
        </a:p>
      </dgm:t>
    </dgm:pt>
    <dgm:pt modelId="{AC3D7C21-5718-459A-8FAC-E23485E7842F}" type="parTrans" cxnId="{F4849050-A6EE-45AE-B6CA-4539AA8AF632}">
      <dgm:prSet/>
      <dgm:spPr/>
      <dgm:t>
        <a:bodyPr/>
        <a:lstStyle/>
        <a:p>
          <a:endParaRPr lang="en-US"/>
        </a:p>
      </dgm:t>
    </dgm:pt>
    <dgm:pt modelId="{53523C3C-2AC3-42CF-B9CF-BD395FFA74C7}" type="sibTrans" cxnId="{F4849050-A6EE-45AE-B6CA-4539AA8AF632}">
      <dgm:prSet/>
      <dgm:spPr/>
      <dgm:t>
        <a:bodyPr/>
        <a:lstStyle/>
        <a:p>
          <a:endParaRPr lang="en-US"/>
        </a:p>
      </dgm:t>
    </dgm:pt>
    <dgm:pt modelId="{0F564825-BC60-4705-A307-FA27CCBEC1CC}">
      <dgm:prSet phldrT="[Text]"/>
      <dgm:spPr/>
      <dgm:t>
        <a:bodyPr/>
        <a:lstStyle/>
        <a:p>
          <a:r>
            <a:rPr lang="en-US" dirty="0"/>
            <a:t>THE COBOL PROGRAM.</a:t>
          </a:r>
        </a:p>
      </dgm:t>
    </dgm:pt>
    <dgm:pt modelId="{093B5C4E-60F6-4BA2-AC13-326F8D24EBFE}" type="parTrans" cxnId="{61906E60-1ECF-4851-8E39-54BC3855D326}">
      <dgm:prSet/>
      <dgm:spPr/>
      <dgm:t>
        <a:bodyPr/>
        <a:lstStyle/>
        <a:p>
          <a:endParaRPr lang="en-US"/>
        </a:p>
      </dgm:t>
    </dgm:pt>
    <dgm:pt modelId="{3B40D0F0-A6C6-4319-ABBA-9E4272796AE6}" type="sibTrans" cxnId="{61906E60-1ECF-4851-8E39-54BC3855D326}">
      <dgm:prSet/>
      <dgm:spPr/>
      <dgm:t>
        <a:bodyPr/>
        <a:lstStyle/>
        <a:p>
          <a:endParaRPr lang="en-US"/>
        </a:p>
      </dgm:t>
    </dgm:pt>
    <dgm:pt modelId="{C51A2216-8748-4EAC-AED9-441081FE78DC}">
      <dgm:prSet phldrT="[Text]"/>
      <dgm:spPr/>
      <dgm:t>
        <a:bodyPr/>
        <a:lstStyle/>
        <a:p>
          <a:r>
            <a:rPr lang="en-US" dirty="0"/>
            <a:t>CHECK FOR CONDITIONS LIKE PAGE NUMBER, LINE COUNT AND SQL CODES</a:t>
          </a:r>
        </a:p>
      </dgm:t>
    </dgm:pt>
    <dgm:pt modelId="{79267318-F313-4C75-882E-37CA92FF53ED}" type="parTrans" cxnId="{2DA715E1-044F-42E2-97FD-4D1C38D54094}">
      <dgm:prSet/>
      <dgm:spPr/>
      <dgm:t>
        <a:bodyPr/>
        <a:lstStyle/>
        <a:p>
          <a:endParaRPr lang="en-US"/>
        </a:p>
      </dgm:t>
    </dgm:pt>
    <dgm:pt modelId="{6E4C476C-E5F0-4F5D-92CB-71A2B47126F4}" type="sibTrans" cxnId="{2DA715E1-044F-42E2-97FD-4D1C38D54094}">
      <dgm:prSet/>
      <dgm:spPr/>
      <dgm:t>
        <a:bodyPr/>
        <a:lstStyle/>
        <a:p>
          <a:endParaRPr lang="en-US"/>
        </a:p>
      </dgm:t>
    </dgm:pt>
    <dgm:pt modelId="{0DDD10A5-532F-49F0-A360-154491D9A2AB}">
      <dgm:prSet/>
      <dgm:spPr/>
      <dgm:t>
        <a:bodyPr/>
        <a:lstStyle/>
        <a:p>
          <a:endParaRPr lang="en-US"/>
        </a:p>
      </dgm:t>
    </dgm:pt>
    <dgm:pt modelId="{DEF0FF95-DF36-4FF5-8EBE-C075F3245D35}" type="parTrans" cxnId="{1006C40A-0260-4F26-B6A5-AA2CC4316C86}">
      <dgm:prSet/>
      <dgm:spPr/>
      <dgm:t>
        <a:bodyPr/>
        <a:lstStyle/>
        <a:p>
          <a:endParaRPr lang="en-US"/>
        </a:p>
      </dgm:t>
    </dgm:pt>
    <dgm:pt modelId="{DCEEDF08-64CC-44C5-A20D-65B09CD65A37}" type="sibTrans" cxnId="{1006C40A-0260-4F26-B6A5-AA2CC4316C86}">
      <dgm:prSet/>
      <dgm:spPr/>
      <dgm:t>
        <a:bodyPr/>
        <a:lstStyle/>
        <a:p>
          <a:endParaRPr lang="en-US"/>
        </a:p>
      </dgm:t>
    </dgm:pt>
    <dgm:pt modelId="{2B05D529-E87E-483C-93CC-91081DBC212D}">
      <dgm:prSet/>
      <dgm:spPr/>
      <dgm:t>
        <a:bodyPr/>
        <a:lstStyle/>
        <a:p>
          <a:endParaRPr lang="en-US" dirty="0"/>
        </a:p>
      </dgm:t>
    </dgm:pt>
    <dgm:pt modelId="{B1095F58-5544-442C-B2E6-31AF2681070A}" type="parTrans" cxnId="{956448B0-C93E-4301-A8AB-90C5F69D1D9F}">
      <dgm:prSet/>
      <dgm:spPr/>
      <dgm:t>
        <a:bodyPr/>
        <a:lstStyle/>
        <a:p>
          <a:endParaRPr lang="en-US"/>
        </a:p>
      </dgm:t>
    </dgm:pt>
    <dgm:pt modelId="{8F5ED324-8D04-43A6-AFA6-DEBE57CD005A}" type="sibTrans" cxnId="{956448B0-C93E-4301-A8AB-90C5F69D1D9F}">
      <dgm:prSet/>
      <dgm:spPr/>
      <dgm:t>
        <a:bodyPr/>
        <a:lstStyle/>
        <a:p>
          <a:endParaRPr lang="en-US"/>
        </a:p>
      </dgm:t>
    </dgm:pt>
    <dgm:pt modelId="{D77B6854-84D6-4810-B03B-B9E99A257F0E}">
      <dgm:prSet phldrT="[Text]"/>
      <dgm:spPr/>
      <dgm:t>
        <a:bodyPr/>
        <a:lstStyle/>
        <a:p>
          <a:r>
            <a:rPr lang="en-US" dirty="0"/>
            <a:t>MOVES THE HEADERS AND TRAILERS LAYOUT INTO THE OUTPUT LAYOUT VARIABLES</a:t>
          </a:r>
        </a:p>
      </dgm:t>
    </dgm:pt>
    <dgm:pt modelId="{EA59908E-F336-4810-A770-4C353C5DCE26}" type="parTrans" cxnId="{FFEDC2D9-20A2-4DEE-9CD1-5BF2F9E51D94}">
      <dgm:prSet/>
      <dgm:spPr/>
      <dgm:t>
        <a:bodyPr/>
        <a:lstStyle/>
        <a:p>
          <a:endParaRPr lang="en-US"/>
        </a:p>
      </dgm:t>
    </dgm:pt>
    <dgm:pt modelId="{DF9FEC69-C8BF-4F46-9689-236838C6C4BB}" type="sibTrans" cxnId="{FFEDC2D9-20A2-4DEE-9CD1-5BF2F9E51D94}">
      <dgm:prSet/>
      <dgm:spPr/>
      <dgm:t>
        <a:bodyPr/>
        <a:lstStyle/>
        <a:p>
          <a:endParaRPr lang="en-US"/>
        </a:p>
      </dgm:t>
    </dgm:pt>
    <dgm:pt modelId="{E2DFEFDC-54DB-4E8F-94BB-CEAC51054A0B}">
      <dgm:prSet phldrT="[Text]"/>
      <dgm:spPr/>
      <dgm:t>
        <a:bodyPr/>
        <a:lstStyle/>
        <a:p>
          <a:r>
            <a:rPr lang="en-US" dirty="0"/>
            <a:t>WRITES THE HEADERS AND TRAILERS INTO OUTPUT</a:t>
          </a:r>
        </a:p>
      </dgm:t>
    </dgm:pt>
    <dgm:pt modelId="{13E865C6-85E8-4905-8E20-A06BC797E849}" type="parTrans" cxnId="{C09606DB-401A-4EAE-A397-15B36EA2CAE9}">
      <dgm:prSet/>
      <dgm:spPr/>
      <dgm:t>
        <a:bodyPr/>
        <a:lstStyle/>
        <a:p>
          <a:endParaRPr lang="en-US"/>
        </a:p>
      </dgm:t>
    </dgm:pt>
    <dgm:pt modelId="{4A5E186F-4050-4219-8AFB-FF92D788FB27}" type="sibTrans" cxnId="{C09606DB-401A-4EAE-A397-15B36EA2CAE9}">
      <dgm:prSet/>
      <dgm:spPr/>
      <dgm:t>
        <a:bodyPr/>
        <a:lstStyle/>
        <a:p>
          <a:endParaRPr lang="en-US"/>
        </a:p>
      </dgm:t>
    </dgm:pt>
    <dgm:pt modelId="{E6F4E944-3F69-4294-B33D-D0ECBF4534EE}" type="pres">
      <dgm:prSet presAssocID="{2D1300EE-ECC3-4121-83F2-471DF351EA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668C05B-1FB3-447B-B092-937F4AD09027}" type="pres">
      <dgm:prSet presAssocID="{591DC189-4E3B-4272-B642-419ED62300D5}" presName="composite" presStyleCnt="0"/>
      <dgm:spPr/>
    </dgm:pt>
    <dgm:pt modelId="{938129E0-0411-4081-AC74-5F9F7886044C}" type="pres">
      <dgm:prSet presAssocID="{591DC189-4E3B-4272-B642-419ED62300D5}" presName="FirstChild" presStyleLbl="revTx" presStyleIdx="0" presStyleCnt="13">
        <dgm:presLayoutVars>
          <dgm:chMax val="0"/>
          <dgm:chPref val="0"/>
          <dgm:bulletEnabled val="1"/>
        </dgm:presLayoutVars>
      </dgm:prSet>
      <dgm:spPr/>
    </dgm:pt>
    <dgm:pt modelId="{68AB3CCC-0AF4-48D7-A26B-05E0417AC343}" type="pres">
      <dgm:prSet presAssocID="{591DC189-4E3B-4272-B642-419ED62300D5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80C1093C-9073-46EB-8035-D955B7A39D89}" type="pres">
      <dgm:prSet presAssocID="{591DC189-4E3B-4272-B642-419ED62300D5}" presName="Accent" presStyleLbl="parChTrans1D1" presStyleIdx="0" presStyleCnt="7"/>
      <dgm:spPr/>
    </dgm:pt>
    <dgm:pt modelId="{7A5805F4-8A1E-451C-9E00-0CBF34E9FCB3}" type="pres">
      <dgm:prSet presAssocID="{591DC189-4E3B-4272-B642-419ED62300D5}" presName="Child" presStyleLbl="revTx" presStyleIdx="1" presStyleCnt="13" custScaleY="59107">
        <dgm:presLayoutVars>
          <dgm:chMax val="0"/>
          <dgm:chPref val="0"/>
          <dgm:bulletEnabled val="1"/>
        </dgm:presLayoutVars>
      </dgm:prSet>
      <dgm:spPr/>
    </dgm:pt>
    <dgm:pt modelId="{8993D4AC-EA38-44FB-A1BC-AD1EBAAB34D5}" type="pres">
      <dgm:prSet presAssocID="{F38C535D-3338-46F0-84A8-B59D0D4D59BC}" presName="sibTrans" presStyleCnt="0"/>
      <dgm:spPr/>
    </dgm:pt>
    <dgm:pt modelId="{19DD8120-239A-4BA7-954F-677368D64900}" type="pres">
      <dgm:prSet presAssocID="{CC4FD8F5-2EA5-4536-8C1E-DA0600CEF322}" presName="composite" presStyleCnt="0"/>
      <dgm:spPr/>
    </dgm:pt>
    <dgm:pt modelId="{6E576F84-B01D-4E4B-A96C-5CE82B94C71E}" type="pres">
      <dgm:prSet presAssocID="{CC4FD8F5-2EA5-4536-8C1E-DA0600CEF322}" presName="First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DCF5C933-C034-4ECD-911E-ED679211FFE1}" type="pres">
      <dgm:prSet presAssocID="{CC4FD8F5-2EA5-4536-8C1E-DA0600CEF322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8652A058-C0D5-4505-BA0C-850FC990E3BA}" type="pres">
      <dgm:prSet presAssocID="{CC4FD8F5-2EA5-4536-8C1E-DA0600CEF322}" presName="Accent" presStyleLbl="parChTrans1D1" presStyleIdx="1" presStyleCnt="7"/>
      <dgm:spPr/>
    </dgm:pt>
    <dgm:pt modelId="{0BBC0AB7-C8A5-4320-ABBC-40A35F3FE0D6}" type="pres">
      <dgm:prSet presAssocID="{CC4FD8F5-2EA5-4536-8C1E-DA0600CEF322}" presName="Child" presStyleLbl="revTx" presStyleIdx="3" presStyleCnt="13" custScaleY="53360">
        <dgm:presLayoutVars>
          <dgm:chMax val="0"/>
          <dgm:chPref val="0"/>
          <dgm:bulletEnabled val="1"/>
        </dgm:presLayoutVars>
      </dgm:prSet>
      <dgm:spPr/>
    </dgm:pt>
    <dgm:pt modelId="{5711BC53-3A79-4431-B66C-C07CF9FB5DD8}" type="pres">
      <dgm:prSet presAssocID="{6225324B-EDAE-4C3D-87ED-A5859C13E82D}" presName="sibTrans" presStyleCnt="0"/>
      <dgm:spPr/>
    </dgm:pt>
    <dgm:pt modelId="{BC774A29-932F-4A2F-90AF-5C25319A9608}" type="pres">
      <dgm:prSet presAssocID="{1C072BE4-4E03-48BA-9888-4366EC5310D5}" presName="composite" presStyleCnt="0"/>
      <dgm:spPr/>
    </dgm:pt>
    <dgm:pt modelId="{5B0FAC31-4651-4A65-B77A-86F0ADCEF2BC}" type="pres">
      <dgm:prSet presAssocID="{1C072BE4-4E03-48BA-9888-4366EC5310D5}" presName="FirstChild" presStyleLbl="revTx" presStyleIdx="4" presStyleCnt="13" custLinFactNeighborX="1448" custLinFactNeighborY="-375">
        <dgm:presLayoutVars>
          <dgm:chMax val="0"/>
          <dgm:chPref val="0"/>
          <dgm:bulletEnabled val="1"/>
        </dgm:presLayoutVars>
      </dgm:prSet>
      <dgm:spPr/>
    </dgm:pt>
    <dgm:pt modelId="{CA551DE6-E492-4E0E-9647-6D397C7D1522}" type="pres">
      <dgm:prSet presAssocID="{1C072BE4-4E03-48BA-9888-4366EC5310D5}" presName="Parent" presStyleLbl="alignNode1" presStyleIdx="2" presStyleCnt="7" custLinFactNeighborX="953" custLinFactNeighborY="-20867">
        <dgm:presLayoutVars>
          <dgm:chMax val="3"/>
          <dgm:chPref val="3"/>
          <dgm:bulletEnabled val="1"/>
        </dgm:presLayoutVars>
      </dgm:prSet>
      <dgm:spPr/>
    </dgm:pt>
    <dgm:pt modelId="{9E583917-5995-49DC-9FC1-B3A9D3EEDBDD}" type="pres">
      <dgm:prSet presAssocID="{1C072BE4-4E03-48BA-9888-4366EC5310D5}" presName="Accent" presStyleLbl="parChTrans1D1" presStyleIdx="2" presStyleCnt="7"/>
      <dgm:spPr/>
    </dgm:pt>
    <dgm:pt modelId="{46844E58-4D11-47C5-87CA-EBC142FE815B}" type="pres">
      <dgm:prSet presAssocID="{1C072BE4-4E03-48BA-9888-4366EC5310D5}" presName="Child" presStyleLbl="revTx" presStyleIdx="5" presStyleCnt="13" custScaleY="81085">
        <dgm:presLayoutVars>
          <dgm:chMax val="0"/>
          <dgm:chPref val="0"/>
          <dgm:bulletEnabled val="1"/>
        </dgm:presLayoutVars>
      </dgm:prSet>
      <dgm:spPr/>
    </dgm:pt>
    <dgm:pt modelId="{0387182C-884C-482A-8823-FD42ACAF05DA}" type="pres">
      <dgm:prSet presAssocID="{56013144-4DD3-48DD-AF2B-CFF509B66356}" presName="sibTrans" presStyleCnt="0"/>
      <dgm:spPr/>
    </dgm:pt>
    <dgm:pt modelId="{DE7135D0-BE29-427D-AB01-FE8611854D4D}" type="pres">
      <dgm:prSet presAssocID="{8A97F676-BFE1-4692-9AF5-D797E81F8EE1}" presName="composite" presStyleCnt="0"/>
      <dgm:spPr/>
    </dgm:pt>
    <dgm:pt modelId="{40914B91-5AE0-4C0C-84D7-2DA598E1E5CA}" type="pres">
      <dgm:prSet presAssocID="{8A97F676-BFE1-4692-9AF5-D797E81F8EE1}" presName="First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1A89C2B5-157D-4991-BC3F-058F07E9E905}" type="pres">
      <dgm:prSet presAssocID="{8A97F676-BFE1-4692-9AF5-D797E81F8EE1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EB681E48-217B-424D-822C-7E2BD2918935}" type="pres">
      <dgm:prSet presAssocID="{8A97F676-BFE1-4692-9AF5-D797E81F8EE1}" presName="Accent" presStyleLbl="parChTrans1D1" presStyleIdx="3" presStyleCnt="7"/>
      <dgm:spPr/>
    </dgm:pt>
    <dgm:pt modelId="{00AD8C8E-347E-405B-94D3-15F0F0071BD7}" type="pres">
      <dgm:prSet presAssocID="{8A97F676-BFE1-4692-9AF5-D797E81F8EE1}" presName="Child" presStyleLbl="revTx" presStyleIdx="7" presStyleCnt="13" custScaleY="54898">
        <dgm:presLayoutVars>
          <dgm:chMax val="0"/>
          <dgm:chPref val="0"/>
          <dgm:bulletEnabled val="1"/>
        </dgm:presLayoutVars>
      </dgm:prSet>
      <dgm:spPr/>
    </dgm:pt>
    <dgm:pt modelId="{7618EE1E-CE83-4C54-AF09-C6BAB0CA953C}" type="pres">
      <dgm:prSet presAssocID="{09114770-AB29-4C7E-8EB3-EB99B33D36A3}" presName="sibTrans" presStyleCnt="0"/>
      <dgm:spPr/>
    </dgm:pt>
    <dgm:pt modelId="{39FD9886-AEC8-4A42-8372-283A1AA5F70C}" type="pres">
      <dgm:prSet presAssocID="{37FD499F-0DD5-461F-9987-AD0D23D4D940}" presName="composite" presStyleCnt="0"/>
      <dgm:spPr/>
    </dgm:pt>
    <dgm:pt modelId="{5029BEC2-AEFD-44FB-8CB4-2E36D12667D1}" type="pres">
      <dgm:prSet presAssocID="{37FD499F-0DD5-461F-9987-AD0D23D4D940}" presName="First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84AFEC03-130C-41EB-B4AB-E107E8F9004E}" type="pres">
      <dgm:prSet presAssocID="{37FD499F-0DD5-461F-9987-AD0D23D4D940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AA164CCC-FA0B-4999-B830-A7F6EC381CFB}" type="pres">
      <dgm:prSet presAssocID="{37FD499F-0DD5-461F-9987-AD0D23D4D940}" presName="Accent" presStyleLbl="parChTrans1D1" presStyleIdx="4" presStyleCnt="7"/>
      <dgm:spPr/>
    </dgm:pt>
    <dgm:pt modelId="{3FC5A09E-BAFE-46C4-9781-3DE71323AE07}" type="pres">
      <dgm:prSet presAssocID="{37FD499F-0DD5-461F-9987-AD0D23D4D940}" presName="Child" presStyleLbl="revTx" presStyleIdx="9" presStyleCnt="13" custScaleY="57703">
        <dgm:presLayoutVars>
          <dgm:chMax val="0"/>
          <dgm:chPref val="0"/>
          <dgm:bulletEnabled val="1"/>
        </dgm:presLayoutVars>
      </dgm:prSet>
      <dgm:spPr/>
    </dgm:pt>
    <dgm:pt modelId="{D0C2A3D6-50FD-4012-AD42-42CC56CD67EE}" type="pres">
      <dgm:prSet presAssocID="{2A910ED5-FA16-4CDF-9A9B-51D36EB69A2F}" presName="sibTrans" presStyleCnt="0"/>
      <dgm:spPr/>
    </dgm:pt>
    <dgm:pt modelId="{4DECF5E6-D82E-4E83-8E26-23BE70814184}" type="pres">
      <dgm:prSet presAssocID="{ED43BA28-42D0-4DD1-9214-4095639FAEA3}" presName="composite" presStyleCnt="0"/>
      <dgm:spPr/>
    </dgm:pt>
    <dgm:pt modelId="{5B5E021A-2DD0-458F-9B12-BAD12038C04B}" type="pres">
      <dgm:prSet presAssocID="{ED43BA28-42D0-4DD1-9214-4095639FAEA3}" presName="First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6E5E58EE-03F4-4E43-8F02-8D77ED5F74CD}" type="pres">
      <dgm:prSet presAssocID="{ED43BA28-42D0-4DD1-9214-4095639FAEA3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F15FA89C-4175-42D5-9113-B98A82D48013}" type="pres">
      <dgm:prSet presAssocID="{ED43BA28-42D0-4DD1-9214-4095639FAEA3}" presName="Accent" presStyleLbl="parChTrans1D1" presStyleIdx="5" presStyleCnt="7"/>
      <dgm:spPr/>
    </dgm:pt>
    <dgm:pt modelId="{987D2BE5-586F-47AF-9679-7E296803776A}" type="pres">
      <dgm:prSet presAssocID="{ED43BA28-42D0-4DD1-9214-4095639FAEA3}" presName="Child" presStyleLbl="revTx" presStyleIdx="11" presStyleCnt="13" custScaleY="27883">
        <dgm:presLayoutVars>
          <dgm:chMax val="0"/>
          <dgm:chPref val="0"/>
          <dgm:bulletEnabled val="1"/>
        </dgm:presLayoutVars>
      </dgm:prSet>
      <dgm:spPr/>
    </dgm:pt>
    <dgm:pt modelId="{1A5C45E2-F42A-4DC2-9449-61B27389A449}" type="pres">
      <dgm:prSet presAssocID="{4339DD9B-4F7A-48A3-AD2D-C8C4DF9DA882}" presName="sibTrans" presStyleCnt="0"/>
      <dgm:spPr/>
    </dgm:pt>
    <dgm:pt modelId="{A678D75A-5078-4AA4-A5F2-3BA891F57FA0}" type="pres">
      <dgm:prSet presAssocID="{AB04AD07-DC2D-4BBD-A459-13C64D62892E}" presName="composite" presStyleCnt="0"/>
      <dgm:spPr/>
    </dgm:pt>
    <dgm:pt modelId="{8172BA29-B297-4CFE-A806-2AC60E6E3629}" type="pres">
      <dgm:prSet presAssocID="{AB04AD07-DC2D-4BBD-A459-13C64D62892E}" presName="FirstChild" presStyleLbl="revTx" presStyleIdx="12" presStyleCnt="13">
        <dgm:presLayoutVars>
          <dgm:chMax val="0"/>
          <dgm:chPref val="0"/>
          <dgm:bulletEnabled val="1"/>
        </dgm:presLayoutVars>
      </dgm:prSet>
      <dgm:spPr/>
    </dgm:pt>
    <dgm:pt modelId="{9D406ACA-3BCD-4C99-A9E6-CDD8220D6516}" type="pres">
      <dgm:prSet presAssocID="{AB04AD07-DC2D-4BBD-A459-13C64D62892E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2A021639-13E4-4558-A033-9D09713F0F82}" type="pres">
      <dgm:prSet presAssocID="{AB04AD07-DC2D-4BBD-A459-13C64D62892E}" presName="Accent" presStyleLbl="parChTrans1D1" presStyleIdx="6" presStyleCnt="7"/>
      <dgm:spPr/>
    </dgm:pt>
  </dgm:ptLst>
  <dgm:cxnLst>
    <dgm:cxn modelId="{1006C40A-0260-4F26-B6A5-AA2CC4316C86}" srcId="{CC4FD8F5-2EA5-4536-8C1E-DA0600CEF322}" destId="{0DDD10A5-532F-49F0-A360-154491D9A2AB}" srcOrd="2" destOrd="0" parTransId="{DEF0FF95-DF36-4FF5-8EBE-C075F3245D35}" sibTransId="{DCEEDF08-64CC-44C5-A20D-65B09CD65A37}"/>
    <dgm:cxn modelId="{F805F017-15F9-493B-849F-0DB8F24B1C51}" type="presOf" srcId="{ED43BA28-42D0-4DD1-9214-4095639FAEA3}" destId="{6E5E58EE-03F4-4E43-8F02-8D77ED5F74CD}" srcOrd="0" destOrd="0" presId="urn:microsoft.com/office/officeart/2011/layout/TabList"/>
    <dgm:cxn modelId="{2A91801E-1712-4940-B2C2-8FE674013573}" srcId="{ED43BA28-42D0-4DD1-9214-4095639FAEA3}" destId="{6395D36B-D450-4323-98B8-71D133D0BAE0}" srcOrd="0" destOrd="0" parTransId="{2CEEEAB7-6F34-43B0-A96A-ADAF1FC96997}" sibTransId="{01B760DF-D22A-4950-92C8-0FC7B728B16F}"/>
    <dgm:cxn modelId="{3899F922-52C7-43B9-A0C5-7B3FB14FF7F8}" srcId="{1C072BE4-4E03-48BA-9888-4366EC5310D5}" destId="{C41BE516-7508-439F-B037-669E2FB38EB7}" srcOrd="0" destOrd="0" parTransId="{06519CB4-3284-4FBD-9F72-8BD6F983F42D}" sibTransId="{13A5E39E-6E5F-4158-BE37-DFC6A64C7C5E}"/>
    <dgm:cxn modelId="{26006626-FC0F-4C06-8B06-48D9390CCE09}" type="presOf" srcId="{591DC189-4E3B-4272-B642-419ED62300D5}" destId="{68AB3CCC-0AF4-48D7-A26B-05E0417AC343}" srcOrd="0" destOrd="0" presId="urn:microsoft.com/office/officeart/2011/layout/TabList"/>
    <dgm:cxn modelId="{FFFE1728-AA04-459D-BCB9-AB878E14C6C3}" srcId="{2D1300EE-ECC3-4121-83F2-471DF351EA02}" destId="{ED43BA28-42D0-4DD1-9214-4095639FAEA3}" srcOrd="5" destOrd="0" parTransId="{9707FC29-6F6E-44AB-B829-60E347B14D19}" sibTransId="{4339DD9B-4F7A-48A3-AD2D-C8C4DF9DA882}"/>
    <dgm:cxn modelId="{99C10D2D-5E46-44A9-890C-B6AADBB2CCE7}" srcId="{8A97F676-BFE1-4692-9AF5-D797E81F8EE1}" destId="{059916C4-DCAD-47A3-9EA3-311F9BE88E88}" srcOrd="1" destOrd="0" parTransId="{1F89E4CF-E496-46D2-95BD-BA572D91C594}" sibTransId="{DA6EAFDE-FE3C-478C-965E-9C3330E5F677}"/>
    <dgm:cxn modelId="{1C801C2D-DB40-4640-B7E6-5EAED9E334FA}" srcId="{2D1300EE-ECC3-4121-83F2-471DF351EA02}" destId="{8A97F676-BFE1-4692-9AF5-D797E81F8EE1}" srcOrd="3" destOrd="0" parTransId="{0838906A-30F0-42C3-8E25-FA62ED77A4C0}" sibTransId="{09114770-AB29-4C7E-8EB3-EB99B33D36A3}"/>
    <dgm:cxn modelId="{BABC522F-0B97-460B-BB59-EC273CF0FF5C}" type="presOf" srcId="{2D1300EE-ECC3-4121-83F2-471DF351EA02}" destId="{E6F4E944-3F69-4294-B33D-D0ECBF4534EE}" srcOrd="0" destOrd="0" presId="urn:microsoft.com/office/officeart/2011/layout/TabList"/>
    <dgm:cxn modelId="{2A5DB731-BF00-4947-9CAC-0B708387154B}" type="presOf" srcId="{C1C7E6C4-C783-49D5-80B2-79CEB1BACA40}" destId="{7A5805F4-8A1E-451C-9E00-0CBF34E9FCB3}" srcOrd="0" destOrd="0" presId="urn:microsoft.com/office/officeart/2011/layout/TabList"/>
    <dgm:cxn modelId="{41249832-3CD6-44FD-B5D4-23359A11B487}" srcId="{2D1300EE-ECC3-4121-83F2-471DF351EA02}" destId="{37FD499F-0DD5-461F-9987-AD0D23D4D940}" srcOrd="4" destOrd="0" parTransId="{2E4F8268-4323-47C7-B8FE-A9B1CF518EB2}" sibTransId="{2A910ED5-FA16-4CDF-9A9B-51D36EB69A2F}"/>
    <dgm:cxn modelId="{CF661233-5A53-4BE0-8730-A5552535F5C2}" type="presOf" srcId="{0F564825-BC60-4705-A307-FA27CCBEC1CC}" destId="{8172BA29-B297-4CFE-A806-2AC60E6E3629}" srcOrd="0" destOrd="0" presId="urn:microsoft.com/office/officeart/2011/layout/TabList"/>
    <dgm:cxn modelId="{347A9036-9D6A-429B-95B9-37E96ABF5352}" srcId="{591DC189-4E3B-4272-B642-419ED62300D5}" destId="{C1C7E6C4-C783-49D5-80B2-79CEB1BACA40}" srcOrd="1" destOrd="0" parTransId="{770B293A-DE3C-475B-853A-3652110B3FE6}" sibTransId="{D699A427-1373-44DD-9EC4-42CA6E55D4E8}"/>
    <dgm:cxn modelId="{4B414337-97F0-4685-B8CF-EC54B7087BC6}" srcId="{2D1300EE-ECC3-4121-83F2-471DF351EA02}" destId="{CC4FD8F5-2EA5-4536-8C1E-DA0600CEF322}" srcOrd="1" destOrd="0" parTransId="{E518B81D-C146-4E35-B4A1-D0736D271C26}" sibTransId="{6225324B-EDAE-4C3D-87ED-A5859C13E82D}"/>
    <dgm:cxn modelId="{A78FED3D-FA96-4514-BB39-B32CEC3D0D46}" srcId="{37FD499F-0DD5-461F-9987-AD0D23D4D940}" destId="{CCC0634A-2EC2-4136-BFF6-0FE06B1E7509}" srcOrd="0" destOrd="0" parTransId="{C02C8D59-4B25-404F-B9EF-DF0799636A0A}" sibTransId="{4350EDAE-DD89-4F3A-83FC-81FCCFB17310}"/>
    <dgm:cxn modelId="{2D69445D-32BE-4980-A2EE-A02A1189A21F}" srcId="{2D1300EE-ECC3-4121-83F2-471DF351EA02}" destId="{1C072BE4-4E03-48BA-9888-4366EC5310D5}" srcOrd="2" destOrd="0" parTransId="{9FA2DBB9-AD9E-4CE0-BBE9-96B553418387}" sibTransId="{56013144-4DD3-48DD-AF2B-CFF509B66356}"/>
    <dgm:cxn modelId="{61906E60-1ECF-4851-8E39-54BC3855D326}" srcId="{AB04AD07-DC2D-4BBD-A459-13C64D62892E}" destId="{0F564825-BC60-4705-A307-FA27CCBEC1CC}" srcOrd="0" destOrd="0" parTransId="{093B5C4E-60F6-4BA2-AC13-326F8D24EBFE}" sibTransId="{3B40D0F0-A6C6-4319-ABBA-9E4272796AE6}"/>
    <dgm:cxn modelId="{6F39EB41-CC11-4CE7-B126-45A314F196FE}" type="presOf" srcId="{D77B6854-84D6-4810-B03B-B9E99A257F0E}" destId="{46844E58-4D11-47C5-87CA-EBC142FE815B}" srcOrd="0" destOrd="1" presId="urn:microsoft.com/office/officeart/2011/layout/TabList"/>
    <dgm:cxn modelId="{6A625943-A9E6-4464-AD82-E1190DE3B539}" type="presOf" srcId="{D37B18F8-6C98-4A42-BBA1-E2ADF5367454}" destId="{7A5805F4-8A1E-451C-9E00-0CBF34E9FCB3}" srcOrd="0" destOrd="1" presId="urn:microsoft.com/office/officeart/2011/layout/TabList"/>
    <dgm:cxn modelId="{202F2945-7BA9-44AA-825B-96E1743382A6}" type="presOf" srcId="{E2DFEFDC-54DB-4E8F-94BB-CEAC51054A0B}" destId="{46844E58-4D11-47C5-87CA-EBC142FE815B}" srcOrd="0" destOrd="2" presId="urn:microsoft.com/office/officeart/2011/layout/TabList"/>
    <dgm:cxn modelId="{BB079765-0CD7-4ED9-9A69-1425C3168D45}" type="presOf" srcId="{CC4FD8F5-2EA5-4536-8C1E-DA0600CEF322}" destId="{DCF5C933-C034-4ECD-911E-ED679211FFE1}" srcOrd="0" destOrd="0" presId="urn:microsoft.com/office/officeart/2011/layout/TabList"/>
    <dgm:cxn modelId="{28E1276F-9671-42D3-B588-C9529E79563F}" srcId="{CC4FD8F5-2EA5-4536-8C1E-DA0600CEF322}" destId="{081DC6F8-59F1-4A2A-9E2D-F597A59516F4}" srcOrd="0" destOrd="0" parTransId="{276D7FE8-FD48-474E-972A-2AA0DB55F7EF}" sibTransId="{F3DBB8D1-14E4-4937-8DA3-401A0289EF6C}"/>
    <dgm:cxn modelId="{F4849050-A6EE-45AE-B6CA-4539AA8AF632}" srcId="{2D1300EE-ECC3-4121-83F2-471DF351EA02}" destId="{AB04AD07-DC2D-4BBD-A459-13C64D62892E}" srcOrd="6" destOrd="0" parTransId="{AC3D7C21-5718-459A-8FAC-E23485E7842F}" sibTransId="{53523C3C-2AC3-42CF-B9CF-BD395FFA74C7}"/>
    <dgm:cxn modelId="{02B31273-DDF0-4F6A-8C72-D2392D60605A}" srcId="{37FD499F-0DD5-461F-9987-AD0D23D4D940}" destId="{290F32C4-70FF-4FBD-8E58-D2B0C3593A43}" srcOrd="1" destOrd="0" parTransId="{FE41ECE4-9506-4467-B09B-5B25A31C7600}" sibTransId="{8672DECE-5B65-4303-803C-5DCBBEEB3EE7}"/>
    <dgm:cxn modelId="{F8FD5A74-3B59-4FE8-8FC7-F72ECD9626A0}" type="presOf" srcId="{2B05D529-E87E-483C-93CC-91081DBC212D}" destId="{3FC5A09E-BAFE-46C4-9781-3DE71323AE07}" srcOrd="0" destOrd="1" presId="urn:microsoft.com/office/officeart/2011/layout/TabList"/>
    <dgm:cxn modelId="{30F91E76-0A08-4010-A03C-6A55D769E4BC}" type="presOf" srcId="{6395D36B-D450-4323-98B8-71D133D0BAE0}" destId="{5B5E021A-2DD0-458F-9B12-BAD12038C04B}" srcOrd="0" destOrd="0" presId="urn:microsoft.com/office/officeart/2011/layout/TabList"/>
    <dgm:cxn modelId="{6FE1AD7E-49A9-4A18-B3A8-A4122EFD6052}" type="presOf" srcId="{D702C3FE-E7B4-4C44-AFEF-981EE375539E}" destId="{987D2BE5-586F-47AF-9679-7E296803776A}" srcOrd="0" destOrd="0" presId="urn:microsoft.com/office/officeart/2011/layout/TabList"/>
    <dgm:cxn modelId="{BD314888-A2F4-49E7-B323-CC05EFC66F85}" type="presOf" srcId="{290F32C4-70FF-4FBD-8E58-D2B0C3593A43}" destId="{3FC5A09E-BAFE-46C4-9781-3DE71323AE07}" srcOrd="0" destOrd="0" presId="urn:microsoft.com/office/officeart/2011/layout/TabList"/>
    <dgm:cxn modelId="{F242F68D-6F9D-43D8-B432-DBD366117E4B}" srcId="{2D1300EE-ECC3-4121-83F2-471DF351EA02}" destId="{591DC189-4E3B-4272-B642-419ED62300D5}" srcOrd="0" destOrd="0" parTransId="{BD87BE8E-4F2A-4582-A127-182BFBF2AA9D}" sibTransId="{F38C535D-3338-46F0-84A8-B59D0D4D59BC}"/>
    <dgm:cxn modelId="{D1C86195-1164-4730-90AC-2D314788A851}" type="presOf" srcId="{8A97F676-BFE1-4692-9AF5-D797E81F8EE1}" destId="{1A89C2B5-157D-4991-BC3F-058F07E9E905}" srcOrd="0" destOrd="0" presId="urn:microsoft.com/office/officeart/2011/layout/TabList"/>
    <dgm:cxn modelId="{45CED99A-35E1-4D58-8051-8F76636DFA93}" type="presOf" srcId="{31C750D4-7F04-446C-977E-C47F54BD697C}" destId="{40914B91-5AE0-4C0C-84D7-2DA598E1E5CA}" srcOrd="0" destOrd="0" presId="urn:microsoft.com/office/officeart/2011/layout/TabList"/>
    <dgm:cxn modelId="{B974EE9A-B0C6-4D74-966F-24E265E0D820}" type="presOf" srcId="{CCC0634A-2EC2-4136-BFF6-0FE06B1E7509}" destId="{5029BEC2-AEFD-44FB-8CB4-2E36D12667D1}" srcOrd="0" destOrd="0" presId="urn:microsoft.com/office/officeart/2011/layout/TabList"/>
    <dgm:cxn modelId="{9A1610A2-9ADF-4D3E-90B0-82CE933E3D50}" srcId="{8A97F676-BFE1-4692-9AF5-D797E81F8EE1}" destId="{31C750D4-7F04-446C-977E-C47F54BD697C}" srcOrd="0" destOrd="0" parTransId="{4A3C96B5-00B5-4A23-A66A-A43003A9948A}" sibTransId="{29C557B5-54F5-48E1-B1D6-3389A0FCB284}"/>
    <dgm:cxn modelId="{F303D6A5-12AD-4152-917B-6A8BDC2E0C20}" srcId="{ED43BA28-42D0-4DD1-9214-4095639FAEA3}" destId="{D702C3FE-E7B4-4C44-AFEF-981EE375539E}" srcOrd="1" destOrd="0" parTransId="{197474B5-92DB-4621-8A51-67FEFD67B726}" sibTransId="{277822D1-845B-4AFD-ACB9-221E83E80614}"/>
    <dgm:cxn modelId="{13041AAB-9619-4374-B50A-346AA6F10915}" srcId="{CC4FD8F5-2EA5-4536-8C1E-DA0600CEF322}" destId="{9BB1BBE4-2508-44F3-8BCB-C0D0988A1754}" srcOrd="1" destOrd="0" parTransId="{E66EE125-F818-43CA-B798-3BFD03B76351}" sibTransId="{355B85C7-2927-4DCB-B983-CAF508D43704}"/>
    <dgm:cxn modelId="{956448B0-C93E-4301-A8AB-90C5F69D1D9F}" srcId="{37FD499F-0DD5-461F-9987-AD0D23D4D940}" destId="{2B05D529-E87E-483C-93CC-91081DBC212D}" srcOrd="2" destOrd="0" parTransId="{B1095F58-5544-442C-B2E6-31AF2681070A}" sibTransId="{8F5ED324-8D04-43A6-AFA6-DEBE57CD005A}"/>
    <dgm:cxn modelId="{CD5CC8B6-AA9B-4797-AC8D-EB0BED70489C}" type="presOf" srcId="{37FD499F-0DD5-461F-9987-AD0D23D4D940}" destId="{84AFEC03-130C-41EB-B4AB-E107E8F9004E}" srcOrd="0" destOrd="0" presId="urn:microsoft.com/office/officeart/2011/layout/TabList"/>
    <dgm:cxn modelId="{0C0F5BBD-269E-464B-BF51-545C40E2F3A9}" type="presOf" srcId="{0DDD10A5-532F-49F0-A360-154491D9A2AB}" destId="{0BBC0AB7-C8A5-4320-ABBC-40A35F3FE0D6}" srcOrd="0" destOrd="1" presId="urn:microsoft.com/office/officeart/2011/layout/TabList"/>
    <dgm:cxn modelId="{88538DC0-2BA4-40C3-8C13-237189B42023}" type="presOf" srcId="{593E65E1-0D21-4696-B0A5-5156B7111AE1}" destId="{938129E0-0411-4081-AC74-5F9F7886044C}" srcOrd="0" destOrd="0" presId="urn:microsoft.com/office/officeart/2011/layout/TabList"/>
    <dgm:cxn modelId="{AEE38BC2-F936-4199-ACBE-7BA97D60555A}" type="presOf" srcId="{C41BE516-7508-439F-B037-669E2FB38EB7}" destId="{5B0FAC31-4651-4A65-B77A-86F0ADCEF2BC}" srcOrd="0" destOrd="0" presId="urn:microsoft.com/office/officeart/2011/layout/TabList"/>
    <dgm:cxn modelId="{F6ED68C4-8ABD-4482-9C3C-8133A9EE27C3}" type="presOf" srcId="{1C072BE4-4E03-48BA-9888-4366EC5310D5}" destId="{CA551DE6-E492-4E0E-9647-6D397C7D1522}" srcOrd="0" destOrd="0" presId="urn:microsoft.com/office/officeart/2011/layout/TabList"/>
    <dgm:cxn modelId="{265431C9-1AA6-4D0C-8431-4839E7113038}" type="presOf" srcId="{059916C4-DCAD-47A3-9EA3-311F9BE88E88}" destId="{00AD8C8E-347E-405B-94D3-15F0F0071BD7}" srcOrd="0" destOrd="0" presId="urn:microsoft.com/office/officeart/2011/layout/TabList"/>
    <dgm:cxn modelId="{163F1CCA-6C75-4379-8C72-13ADE1D5B6E7}" type="presOf" srcId="{C51A2216-8748-4EAC-AED9-441081FE78DC}" destId="{46844E58-4D11-47C5-87CA-EBC142FE815B}" srcOrd="0" destOrd="0" presId="urn:microsoft.com/office/officeart/2011/layout/TabList"/>
    <dgm:cxn modelId="{FFEDC2D9-20A2-4DEE-9CD1-5BF2F9E51D94}" srcId="{1C072BE4-4E03-48BA-9888-4366EC5310D5}" destId="{D77B6854-84D6-4810-B03B-B9E99A257F0E}" srcOrd="2" destOrd="0" parTransId="{EA59908E-F336-4810-A770-4C353C5DCE26}" sibTransId="{DF9FEC69-C8BF-4F46-9689-236838C6C4BB}"/>
    <dgm:cxn modelId="{C09606DB-401A-4EAE-A397-15B36EA2CAE9}" srcId="{1C072BE4-4E03-48BA-9888-4366EC5310D5}" destId="{E2DFEFDC-54DB-4E8F-94BB-CEAC51054A0B}" srcOrd="3" destOrd="0" parTransId="{13E865C6-85E8-4905-8E20-A06BC797E849}" sibTransId="{4A5E186F-4050-4219-8AFB-FF92D788FB27}"/>
    <dgm:cxn modelId="{B7C1E4DE-AC87-4055-9DA8-466F99FFBA24}" type="presOf" srcId="{081DC6F8-59F1-4A2A-9E2D-F597A59516F4}" destId="{6E576F84-B01D-4E4B-A96C-5CE82B94C71E}" srcOrd="0" destOrd="0" presId="urn:microsoft.com/office/officeart/2011/layout/TabList"/>
    <dgm:cxn modelId="{2DA715E1-044F-42E2-97FD-4D1C38D54094}" srcId="{1C072BE4-4E03-48BA-9888-4366EC5310D5}" destId="{C51A2216-8748-4EAC-AED9-441081FE78DC}" srcOrd="1" destOrd="0" parTransId="{79267318-F313-4C75-882E-37CA92FF53ED}" sibTransId="{6E4C476C-E5F0-4F5D-92CB-71A2B47126F4}"/>
    <dgm:cxn modelId="{14FBE2E5-04DC-4BBF-8FDA-8C8FE1C9296C}" type="presOf" srcId="{9BB1BBE4-2508-44F3-8BCB-C0D0988A1754}" destId="{0BBC0AB7-C8A5-4320-ABBC-40A35F3FE0D6}" srcOrd="0" destOrd="0" presId="urn:microsoft.com/office/officeart/2011/layout/TabList"/>
    <dgm:cxn modelId="{ABA3F3EC-1026-4664-A892-CE62CD0A79A8}" srcId="{591DC189-4E3B-4272-B642-419ED62300D5}" destId="{D37B18F8-6C98-4A42-BBA1-E2ADF5367454}" srcOrd="2" destOrd="0" parTransId="{4C5249F8-F551-4B94-894B-6CDA5D63EA33}" sibTransId="{0D209B57-F4F9-4265-8063-389A88FC617E}"/>
    <dgm:cxn modelId="{477A49F1-2E23-4CA3-B891-42EE81C6300B}" srcId="{591DC189-4E3B-4272-B642-419ED62300D5}" destId="{593E65E1-0D21-4696-B0A5-5156B7111AE1}" srcOrd="0" destOrd="0" parTransId="{9152FB8C-EA9A-4101-91D2-4208AA9A99A1}" sibTransId="{CA18F6E5-48D2-49D5-BC89-84AA64A62842}"/>
    <dgm:cxn modelId="{09D2B2FB-3567-4824-AB22-090F3DA6020A}" type="presOf" srcId="{AB04AD07-DC2D-4BBD-A459-13C64D62892E}" destId="{9D406ACA-3BCD-4C99-A9E6-CDD8220D6516}" srcOrd="0" destOrd="0" presId="urn:microsoft.com/office/officeart/2011/layout/TabList"/>
    <dgm:cxn modelId="{75C481B0-091F-4CF9-BC1E-D23D4E1F3189}" type="presParOf" srcId="{E6F4E944-3F69-4294-B33D-D0ECBF4534EE}" destId="{9668C05B-1FB3-447B-B092-937F4AD09027}" srcOrd="0" destOrd="0" presId="urn:microsoft.com/office/officeart/2011/layout/TabList"/>
    <dgm:cxn modelId="{CBC6E90D-547E-4A98-936F-F99384944A6F}" type="presParOf" srcId="{9668C05B-1FB3-447B-B092-937F4AD09027}" destId="{938129E0-0411-4081-AC74-5F9F7886044C}" srcOrd="0" destOrd="0" presId="urn:microsoft.com/office/officeart/2011/layout/TabList"/>
    <dgm:cxn modelId="{226DC7AA-2308-4B92-B66E-90BD3035161F}" type="presParOf" srcId="{9668C05B-1FB3-447B-B092-937F4AD09027}" destId="{68AB3CCC-0AF4-48D7-A26B-05E0417AC343}" srcOrd="1" destOrd="0" presId="urn:microsoft.com/office/officeart/2011/layout/TabList"/>
    <dgm:cxn modelId="{943E9926-BD7E-4643-9791-DA3E8B35E60F}" type="presParOf" srcId="{9668C05B-1FB3-447B-B092-937F4AD09027}" destId="{80C1093C-9073-46EB-8035-D955B7A39D89}" srcOrd="2" destOrd="0" presId="urn:microsoft.com/office/officeart/2011/layout/TabList"/>
    <dgm:cxn modelId="{3AEBCC4D-DC2A-4992-AFDB-A240FE5A80B7}" type="presParOf" srcId="{E6F4E944-3F69-4294-B33D-D0ECBF4534EE}" destId="{7A5805F4-8A1E-451C-9E00-0CBF34E9FCB3}" srcOrd="1" destOrd="0" presId="urn:microsoft.com/office/officeart/2011/layout/TabList"/>
    <dgm:cxn modelId="{5C4E9995-F803-43DD-A477-3029D3C563CD}" type="presParOf" srcId="{E6F4E944-3F69-4294-B33D-D0ECBF4534EE}" destId="{8993D4AC-EA38-44FB-A1BC-AD1EBAAB34D5}" srcOrd="2" destOrd="0" presId="urn:microsoft.com/office/officeart/2011/layout/TabList"/>
    <dgm:cxn modelId="{10ABB07D-7D4E-480E-B7DD-F2B51968D4C2}" type="presParOf" srcId="{E6F4E944-3F69-4294-B33D-D0ECBF4534EE}" destId="{19DD8120-239A-4BA7-954F-677368D64900}" srcOrd="3" destOrd="0" presId="urn:microsoft.com/office/officeart/2011/layout/TabList"/>
    <dgm:cxn modelId="{C39E07D2-7633-4F2A-ADF5-8DE63EAED1A8}" type="presParOf" srcId="{19DD8120-239A-4BA7-954F-677368D64900}" destId="{6E576F84-B01D-4E4B-A96C-5CE82B94C71E}" srcOrd="0" destOrd="0" presId="urn:microsoft.com/office/officeart/2011/layout/TabList"/>
    <dgm:cxn modelId="{31C5A30A-86B8-44DD-BEEC-3140A7B896A4}" type="presParOf" srcId="{19DD8120-239A-4BA7-954F-677368D64900}" destId="{DCF5C933-C034-4ECD-911E-ED679211FFE1}" srcOrd="1" destOrd="0" presId="urn:microsoft.com/office/officeart/2011/layout/TabList"/>
    <dgm:cxn modelId="{59C46F60-E917-4106-84FA-45C1E2EB8065}" type="presParOf" srcId="{19DD8120-239A-4BA7-954F-677368D64900}" destId="{8652A058-C0D5-4505-BA0C-850FC990E3BA}" srcOrd="2" destOrd="0" presId="urn:microsoft.com/office/officeart/2011/layout/TabList"/>
    <dgm:cxn modelId="{650ABA72-EC1B-4E30-9B1D-5846DC587A37}" type="presParOf" srcId="{E6F4E944-3F69-4294-B33D-D0ECBF4534EE}" destId="{0BBC0AB7-C8A5-4320-ABBC-40A35F3FE0D6}" srcOrd="4" destOrd="0" presId="urn:microsoft.com/office/officeart/2011/layout/TabList"/>
    <dgm:cxn modelId="{FB7F0545-B2AE-40F0-82FB-5CDEA6B9B5D4}" type="presParOf" srcId="{E6F4E944-3F69-4294-B33D-D0ECBF4534EE}" destId="{5711BC53-3A79-4431-B66C-C07CF9FB5DD8}" srcOrd="5" destOrd="0" presId="urn:microsoft.com/office/officeart/2011/layout/TabList"/>
    <dgm:cxn modelId="{5CD5111E-6019-4E46-B6CA-5429626319DB}" type="presParOf" srcId="{E6F4E944-3F69-4294-B33D-D0ECBF4534EE}" destId="{BC774A29-932F-4A2F-90AF-5C25319A9608}" srcOrd="6" destOrd="0" presId="urn:microsoft.com/office/officeart/2011/layout/TabList"/>
    <dgm:cxn modelId="{EDC5CEC0-A80F-4F53-AB92-EEA2FA2F6A38}" type="presParOf" srcId="{BC774A29-932F-4A2F-90AF-5C25319A9608}" destId="{5B0FAC31-4651-4A65-B77A-86F0ADCEF2BC}" srcOrd="0" destOrd="0" presId="urn:microsoft.com/office/officeart/2011/layout/TabList"/>
    <dgm:cxn modelId="{071C677E-B312-47E5-8E88-33169C94CDAA}" type="presParOf" srcId="{BC774A29-932F-4A2F-90AF-5C25319A9608}" destId="{CA551DE6-E492-4E0E-9647-6D397C7D1522}" srcOrd="1" destOrd="0" presId="urn:microsoft.com/office/officeart/2011/layout/TabList"/>
    <dgm:cxn modelId="{4B8FF57E-487F-4025-93F8-1C3DCAC88704}" type="presParOf" srcId="{BC774A29-932F-4A2F-90AF-5C25319A9608}" destId="{9E583917-5995-49DC-9FC1-B3A9D3EEDBDD}" srcOrd="2" destOrd="0" presId="urn:microsoft.com/office/officeart/2011/layout/TabList"/>
    <dgm:cxn modelId="{4B9FD474-A2C9-4755-8B6C-32BAF5D9A78C}" type="presParOf" srcId="{E6F4E944-3F69-4294-B33D-D0ECBF4534EE}" destId="{46844E58-4D11-47C5-87CA-EBC142FE815B}" srcOrd="7" destOrd="0" presId="urn:microsoft.com/office/officeart/2011/layout/TabList"/>
    <dgm:cxn modelId="{3B4F8534-B10D-4399-921F-73EC881FE6F9}" type="presParOf" srcId="{E6F4E944-3F69-4294-B33D-D0ECBF4534EE}" destId="{0387182C-884C-482A-8823-FD42ACAF05DA}" srcOrd="8" destOrd="0" presId="urn:microsoft.com/office/officeart/2011/layout/TabList"/>
    <dgm:cxn modelId="{1167D4C6-F8C3-4C95-9939-D0586945B84B}" type="presParOf" srcId="{E6F4E944-3F69-4294-B33D-D0ECBF4534EE}" destId="{DE7135D0-BE29-427D-AB01-FE8611854D4D}" srcOrd="9" destOrd="0" presId="urn:microsoft.com/office/officeart/2011/layout/TabList"/>
    <dgm:cxn modelId="{6FBF19F7-F2FC-4407-B390-A8637BE5B65C}" type="presParOf" srcId="{DE7135D0-BE29-427D-AB01-FE8611854D4D}" destId="{40914B91-5AE0-4C0C-84D7-2DA598E1E5CA}" srcOrd="0" destOrd="0" presId="urn:microsoft.com/office/officeart/2011/layout/TabList"/>
    <dgm:cxn modelId="{51B27392-1AC8-40AC-A43F-0B06825E5CA5}" type="presParOf" srcId="{DE7135D0-BE29-427D-AB01-FE8611854D4D}" destId="{1A89C2B5-157D-4991-BC3F-058F07E9E905}" srcOrd="1" destOrd="0" presId="urn:microsoft.com/office/officeart/2011/layout/TabList"/>
    <dgm:cxn modelId="{9AE56DDC-1163-49D6-824C-32E99B7BDA53}" type="presParOf" srcId="{DE7135D0-BE29-427D-AB01-FE8611854D4D}" destId="{EB681E48-217B-424D-822C-7E2BD2918935}" srcOrd="2" destOrd="0" presId="urn:microsoft.com/office/officeart/2011/layout/TabList"/>
    <dgm:cxn modelId="{2AA56F1D-9532-4603-AAAE-94E788F39B0B}" type="presParOf" srcId="{E6F4E944-3F69-4294-B33D-D0ECBF4534EE}" destId="{00AD8C8E-347E-405B-94D3-15F0F0071BD7}" srcOrd="10" destOrd="0" presId="urn:microsoft.com/office/officeart/2011/layout/TabList"/>
    <dgm:cxn modelId="{54D86BD4-F585-4C60-B7EC-7B20977BFB9B}" type="presParOf" srcId="{E6F4E944-3F69-4294-B33D-D0ECBF4534EE}" destId="{7618EE1E-CE83-4C54-AF09-C6BAB0CA953C}" srcOrd="11" destOrd="0" presId="urn:microsoft.com/office/officeart/2011/layout/TabList"/>
    <dgm:cxn modelId="{6FDAA26E-0D79-4E01-B9E4-9D08B0B79E0E}" type="presParOf" srcId="{E6F4E944-3F69-4294-B33D-D0ECBF4534EE}" destId="{39FD9886-AEC8-4A42-8372-283A1AA5F70C}" srcOrd="12" destOrd="0" presId="urn:microsoft.com/office/officeart/2011/layout/TabList"/>
    <dgm:cxn modelId="{68820FA0-2423-41EF-B891-5B083962CB68}" type="presParOf" srcId="{39FD9886-AEC8-4A42-8372-283A1AA5F70C}" destId="{5029BEC2-AEFD-44FB-8CB4-2E36D12667D1}" srcOrd="0" destOrd="0" presId="urn:microsoft.com/office/officeart/2011/layout/TabList"/>
    <dgm:cxn modelId="{6C7B675F-170B-4C67-B84A-C6586F296A6D}" type="presParOf" srcId="{39FD9886-AEC8-4A42-8372-283A1AA5F70C}" destId="{84AFEC03-130C-41EB-B4AB-E107E8F9004E}" srcOrd="1" destOrd="0" presId="urn:microsoft.com/office/officeart/2011/layout/TabList"/>
    <dgm:cxn modelId="{32FCBD3F-CF6C-420D-9452-1BF3FD020846}" type="presParOf" srcId="{39FD9886-AEC8-4A42-8372-283A1AA5F70C}" destId="{AA164CCC-FA0B-4999-B830-A7F6EC381CFB}" srcOrd="2" destOrd="0" presId="urn:microsoft.com/office/officeart/2011/layout/TabList"/>
    <dgm:cxn modelId="{14FAFB66-86F2-4238-A286-27C4EF99C50F}" type="presParOf" srcId="{E6F4E944-3F69-4294-B33D-D0ECBF4534EE}" destId="{3FC5A09E-BAFE-46C4-9781-3DE71323AE07}" srcOrd="13" destOrd="0" presId="urn:microsoft.com/office/officeart/2011/layout/TabList"/>
    <dgm:cxn modelId="{E5EB3BB9-8B1C-4FA2-9072-CFF50E4CF07F}" type="presParOf" srcId="{E6F4E944-3F69-4294-B33D-D0ECBF4534EE}" destId="{D0C2A3D6-50FD-4012-AD42-42CC56CD67EE}" srcOrd="14" destOrd="0" presId="urn:microsoft.com/office/officeart/2011/layout/TabList"/>
    <dgm:cxn modelId="{9B796AAA-063C-4B8A-90C8-FEC213676E6E}" type="presParOf" srcId="{E6F4E944-3F69-4294-B33D-D0ECBF4534EE}" destId="{4DECF5E6-D82E-4E83-8E26-23BE70814184}" srcOrd="15" destOrd="0" presId="urn:microsoft.com/office/officeart/2011/layout/TabList"/>
    <dgm:cxn modelId="{234DF806-8E2B-4B98-9016-C083EC2E74B2}" type="presParOf" srcId="{4DECF5E6-D82E-4E83-8E26-23BE70814184}" destId="{5B5E021A-2DD0-458F-9B12-BAD12038C04B}" srcOrd="0" destOrd="0" presId="urn:microsoft.com/office/officeart/2011/layout/TabList"/>
    <dgm:cxn modelId="{8761564B-E208-404B-964A-9C63654132BB}" type="presParOf" srcId="{4DECF5E6-D82E-4E83-8E26-23BE70814184}" destId="{6E5E58EE-03F4-4E43-8F02-8D77ED5F74CD}" srcOrd="1" destOrd="0" presId="urn:microsoft.com/office/officeart/2011/layout/TabList"/>
    <dgm:cxn modelId="{BAC8F071-CF83-4FDB-9B10-09D74C298B6D}" type="presParOf" srcId="{4DECF5E6-D82E-4E83-8E26-23BE70814184}" destId="{F15FA89C-4175-42D5-9113-B98A82D48013}" srcOrd="2" destOrd="0" presId="urn:microsoft.com/office/officeart/2011/layout/TabList"/>
    <dgm:cxn modelId="{7D19289D-7ACA-4F9D-9A66-4575C1BC5A7D}" type="presParOf" srcId="{E6F4E944-3F69-4294-B33D-D0ECBF4534EE}" destId="{987D2BE5-586F-47AF-9679-7E296803776A}" srcOrd="16" destOrd="0" presId="urn:microsoft.com/office/officeart/2011/layout/TabList"/>
    <dgm:cxn modelId="{C2D43F33-D448-4E8B-B550-81EC505EB5FF}" type="presParOf" srcId="{E6F4E944-3F69-4294-B33D-D0ECBF4534EE}" destId="{1A5C45E2-F42A-4DC2-9449-61B27389A449}" srcOrd="17" destOrd="0" presId="urn:microsoft.com/office/officeart/2011/layout/TabList"/>
    <dgm:cxn modelId="{1619EC78-7883-44C2-A5EB-4535F270F51A}" type="presParOf" srcId="{E6F4E944-3F69-4294-B33D-D0ECBF4534EE}" destId="{A678D75A-5078-4AA4-A5F2-3BA891F57FA0}" srcOrd="18" destOrd="0" presId="urn:microsoft.com/office/officeart/2011/layout/TabList"/>
    <dgm:cxn modelId="{AF125320-912A-4FA6-B800-51E18919EE3C}" type="presParOf" srcId="{A678D75A-5078-4AA4-A5F2-3BA891F57FA0}" destId="{8172BA29-B297-4CFE-A806-2AC60E6E3629}" srcOrd="0" destOrd="0" presId="urn:microsoft.com/office/officeart/2011/layout/TabList"/>
    <dgm:cxn modelId="{7253B0D7-3368-48A1-82B1-1A8D6B52A0AF}" type="presParOf" srcId="{A678D75A-5078-4AA4-A5F2-3BA891F57FA0}" destId="{9D406ACA-3BCD-4C99-A9E6-CDD8220D6516}" srcOrd="1" destOrd="0" presId="urn:microsoft.com/office/officeart/2011/layout/TabList"/>
    <dgm:cxn modelId="{D3066B38-BF40-4B10-9C18-12F2312A23F5}" type="presParOf" srcId="{A678D75A-5078-4AA4-A5F2-3BA891F57FA0}" destId="{2A021639-13E4-4558-A033-9D09713F0F8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636E-F189-4968-B900-F46358BBA59C}">
      <dsp:nvSpPr>
        <dsp:cNvPr id="0" name=""/>
        <dsp:cNvSpPr/>
      </dsp:nvSpPr>
      <dsp:spPr>
        <a:xfrm>
          <a:off x="1644599" y="925194"/>
          <a:ext cx="346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03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8199" y="969031"/>
        <a:ext cx="18831" cy="3766"/>
      </dsp:txXfrm>
    </dsp:sp>
    <dsp:sp modelId="{5B6FCCD4-94AE-4288-8C0A-EFD219A71BE3}">
      <dsp:nvSpPr>
        <dsp:cNvPr id="0" name=""/>
        <dsp:cNvSpPr/>
      </dsp:nvSpPr>
      <dsp:spPr>
        <a:xfrm>
          <a:off x="8874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HOUSING LOAN DATA FROM LOAN_DB,PAYMENT_DB</a:t>
          </a:r>
        </a:p>
      </dsp:txBody>
      <dsp:txXfrm>
        <a:off x="8874" y="479656"/>
        <a:ext cx="1637525" cy="982515"/>
      </dsp:txXfrm>
    </dsp:sp>
    <dsp:sp modelId="{771D23A2-0471-4202-8C5D-5D524DE6F831}">
      <dsp:nvSpPr>
        <dsp:cNvPr id="0" name=""/>
        <dsp:cNvSpPr/>
      </dsp:nvSpPr>
      <dsp:spPr>
        <a:xfrm>
          <a:off x="3658756" y="925194"/>
          <a:ext cx="346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030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2355" y="969031"/>
        <a:ext cx="18831" cy="3766"/>
      </dsp:txXfrm>
    </dsp:sp>
    <dsp:sp modelId="{14386099-C5D9-4BE3-968F-D5BF85799972}">
      <dsp:nvSpPr>
        <dsp:cNvPr id="0" name=""/>
        <dsp:cNvSpPr/>
      </dsp:nvSpPr>
      <dsp:spPr>
        <a:xfrm>
          <a:off x="2023030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 DIFFERENCE OF DATE BETWEEN THE NEXT REPAYMENT DUE DATE AND AMOUNT PAID DATE.</a:t>
          </a:r>
        </a:p>
      </dsp:txBody>
      <dsp:txXfrm>
        <a:off x="2023030" y="479656"/>
        <a:ext cx="1637525" cy="982515"/>
      </dsp:txXfrm>
    </dsp:sp>
    <dsp:sp modelId="{463B7F7C-8807-4B19-92E3-B20635940D6B}">
      <dsp:nvSpPr>
        <dsp:cNvPr id="0" name=""/>
        <dsp:cNvSpPr/>
      </dsp:nvSpPr>
      <dsp:spPr>
        <a:xfrm>
          <a:off x="5672912" y="925194"/>
          <a:ext cx="346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030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6511" y="969031"/>
        <a:ext cx="18831" cy="3766"/>
      </dsp:txXfrm>
    </dsp:sp>
    <dsp:sp modelId="{50D24D2F-0B11-44F7-B753-2A7B8CB14F8C}">
      <dsp:nvSpPr>
        <dsp:cNvPr id="0" name=""/>
        <dsp:cNvSpPr/>
      </dsp:nvSpPr>
      <dsp:spPr>
        <a:xfrm>
          <a:off x="4037186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DAYS &gt; 30</a:t>
          </a:r>
        </a:p>
      </dsp:txBody>
      <dsp:txXfrm>
        <a:off x="4037186" y="479656"/>
        <a:ext cx="1637525" cy="982515"/>
      </dsp:txXfrm>
    </dsp:sp>
    <dsp:sp modelId="{A64F0B46-977A-41DB-95A4-CB0B5C751651}">
      <dsp:nvSpPr>
        <dsp:cNvPr id="0" name=""/>
        <dsp:cNvSpPr/>
      </dsp:nvSpPr>
      <dsp:spPr>
        <a:xfrm>
          <a:off x="7687068" y="925194"/>
          <a:ext cx="346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030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50667" y="969031"/>
        <a:ext cx="18831" cy="3766"/>
      </dsp:txXfrm>
    </dsp:sp>
    <dsp:sp modelId="{A9F56678-908D-4BC4-A85D-4022BC57211E}">
      <dsp:nvSpPr>
        <dsp:cNvPr id="0" name=""/>
        <dsp:cNvSpPr/>
      </dsp:nvSpPr>
      <dsp:spPr>
        <a:xfrm>
          <a:off x="6051342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WRITE THE RECORDS INTO CSV FILE &amp; PS</a:t>
          </a:r>
        </a:p>
      </dsp:txBody>
      <dsp:txXfrm>
        <a:off x="6051342" y="479656"/>
        <a:ext cx="1637525" cy="982515"/>
      </dsp:txXfrm>
    </dsp:sp>
    <dsp:sp modelId="{7BC30210-278A-4737-A8FA-CC6EC83BBBC3}">
      <dsp:nvSpPr>
        <dsp:cNvPr id="0" name=""/>
        <dsp:cNvSpPr/>
      </dsp:nvSpPr>
      <dsp:spPr>
        <a:xfrm>
          <a:off x="9701224" y="925194"/>
          <a:ext cx="346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030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64823" y="969031"/>
        <a:ext cx="18831" cy="3766"/>
      </dsp:txXfrm>
    </dsp:sp>
    <dsp:sp modelId="{AF27E6C0-0F6B-4C0A-BB1A-E2D0D8EA7A28}">
      <dsp:nvSpPr>
        <dsp:cNvPr id="0" name=""/>
        <dsp:cNvSpPr/>
      </dsp:nvSpPr>
      <dsp:spPr>
        <a:xfrm>
          <a:off x="8065498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SORT</a:t>
          </a:r>
          <a:r>
            <a:rPr lang="en-US" sz="1100" kern="1200" baseline="0" dirty="0"/>
            <a:t> THE PS FILE</a:t>
          </a:r>
          <a:endParaRPr lang="en-US" sz="1100" kern="1200" dirty="0"/>
        </a:p>
      </dsp:txBody>
      <dsp:txXfrm>
        <a:off x="8065498" y="479656"/>
        <a:ext cx="1637525" cy="982515"/>
      </dsp:txXfrm>
    </dsp:sp>
    <dsp:sp modelId="{D163042A-AAAD-4CD8-BCA5-191E4A0AD037}">
      <dsp:nvSpPr>
        <dsp:cNvPr id="0" name=""/>
        <dsp:cNvSpPr/>
      </dsp:nvSpPr>
      <dsp:spPr>
        <a:xfrm>
          <a:off x="10079655" y="479656"/>
          <a:ext cx="1637525" cy="98251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BACKUP THE SORTED FILE TO GDG </a:t>
          </a:r>
        </a:p>
      </dsp:txBody>
      <dsp:txXfrm>
        <a:off x="10079655" y="479656"/>
        <a:ext cx="1637525" cy="98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B7F7C-8807-4B19-92E3-B20635940D6B}">
      <dsp:nvSpPr>
        <dsp:cNvPr id="0" name=""/>
        <dsp:cNvSpPr/>
      </dsp:nvSpPr>
      <dsp:spPr>
        <a:xfrm>
          <a:off x="3077221" y="510224"/>
          <a:ext cx="361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872" y="45720"/>
              </a:lnTo>
              <a:lnTo>
                <a:pt x="197872" y="46221"/>
              </a:lnTo>
              <a:lnTo>
                <a:pt x="361544" y="4622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8190" y="553813"/>
        <a:ext cx="19607" cy="4262"/>
      </dsp:txXfrm>
    </dsp:sp>
    <dsp:sp modelId="{50D24D2F-0B11-44F7-B753-2A7B8CB14F8C}">
      <dsp:nvSpPr>
        <dsp:cNvPr id="0" name=""/>
        <dsp:cNvSpPr/>
      </dsp:nvSpPr>
      <dsp:spPr>
        <a:xfrm>
          <a:off x="1225871" y="0"/>
          <a:ext cx="1853149" cy="11118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DAYS &gt; 36</a:t>
          </a:r>
        </a:p>
      </dsp:txBody>
      <dsp:txXfrm>
        <a:off x="1225871" y="0"/>
        <a:ext cx="1853149" cy="1111889"/>
      </dsp:txXfrm>
    </dsp:sp>
    <dsp:sp modelId="{A64F0B46-977A-41DB-95A4-CB0B5C751651}">
      <dsp:nvSpPr>
        <dsp:cNvPr id="0" name=""/>
        <dsp:cNvSpPr/>
      </dsp:nvSpPr>
      <dsp:spPr>
        <a:xfrm>
          <a:off x="5322515" y="510726"/>
          <a:ext cx="395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24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9672" y="554315"/>
        <a:ext cx="21311" cy="4262"/>
      </dsp:txXfrm>
    </dsp:sp>
    <dsp:sp modelId="{A9F56678-908D-4BC4-A85D-4022BC57211E}">
      <dsp:nvSpPr>
        <dsp:cNvPr id="0" name=""/>
        <dsp:cNvSpPr/>
      </dsp:nvSpPr>
      <dsp:spPr>
        <a:xfrm>
          <a:off x="3471166" y="501"/>
          <a:ext cx="1853149" cy="1111889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DISCOUNT OF 500 IN CURRENT BALANCE</a:t>
          </a:r>
        </a:p>
      </dsp:txBody>
      <dsp:txXfrm>
        <a:off x="3471166" y="501"/>
        <a:ext cx="1853149" cy="1111889"/>
      </dsp:txXfrm>
    </dsp:sp>
    <dsp:sp modelId="{AF27E6C0-0F6B-4C0A-BB1A-E2D0D8EA7A28}">
      <dsp:nvSpPr>
        <dsp:cNvPr id="0" name=""/>
        <dsp:cNvSpPr/>
      </dsp:nvSpPr>
      <dsp:spPr>
        <a:xfrm>
          <a:off x="5750540" y="501"/>
          <a:ext cx="1853149" cy="1111889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UPDATE THE LOAN DB &amp; PAYMENT DB WITH NEW CURRENT BALANCE</a:t>
          </a:r>
        </a:p>
      </dsp:txBody>
      <dsp:txXfrm>
        <a:off x="5750540" y="501"/>
        <a:ext cx="1853149" cy="1111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636E-F189-4968-B900-F46358BBA59C}">
      <dsp:nvSpPr>
        <dsp:cNvPr id="0" name=""/>
        <dsp:cNvSpPr/>
      </dsp:nvSpPr>
      <dsp:spPr>
        <a:xfrm>
          <a:off x="3959425" y="634380"/>
          <a:ext cx="490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1501" y="677496"/>
        <a:ext cx="26039" cy="5207"/>
      </dsp:txXfrm>
    </dsp:sp>
    <dsp:sp modelId="{5B6FCCD4-94AE-4288-8C0A-EFD219A71BE3}">
      <dsp:nvSpPr>
        <dsp:cNvPr id="0" name=""/>
        <dsp:cNvSpPr/>
      </dsp:nvSpPr>
      <dsp:spPr>
        <a:xfrm>
          <a:off x="1696916" y="807"/>
          <a:ext cx="2264309" cy="13585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 HOUSING LOAN DATA FROM LOAN_DB,PAYMENT_DB &amp; APPLICANT DP</a:t>
          </a:r>
        </a:p>
      </dsp:txBody>
      <dsp:txXfrm>
        <a:off x="1696916" y="807"/>
        <a:ext cx="2264309" cy="1358585"/>
      </dsp:txXfrm>
    </dsp:sp>
    <dsp:sp modelId="{771D23A2-0471-4202-8C5D-5D524DE6F831}">
      <dsp:nvSpPr>
        <dsp:cNvPr id="0" name=""/>
        <dsp:cNvSpPr/>
      </dsp:nvSpPr>
      <dsp:spPr>
        <a:xfrm>
          <a:off x="6744526" y="634380"/>
          <a:ext cx="490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1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6602" y="677496"/>
        <a:ext cx="26039" cy="5207"/>
      </dsp:txXfrm>
    </dsp:sp>
    <dsp:sp modelId="{14386099-C5D9-4BE3-968F-D5BF85799972}">
      <dsp:nvSpPr>
        <dsp:cNvPr id="0" name=""/>
        <dsp:cNvSpPr/>
      </dsp:nvSpPr>
      <dsp:spPr>
        <a:xfrm>
          <a:off x="4482016" y="807"/>
          <a:ext cx="2264309" cy="135858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CURRENT BALANCE IN PAYMENT_DB IS LESS THAN 1000</a:t>
          </a:r>
        </a:p>
      </dsp:txBody>
      <dsp:txXfrm>
        <a:off x="4482016" y="807"/>
        <a:ext cx="2264309" cy="1358585"/>
      </dsp:txXfrm>
    </dsp:sp>
    <dsp:sp modelId="{50D24D2F-0B11-44F7-B753-2A7B8CB14F8C}">
      <dsp:nvSpPr>
        <dsp:cNvPr id="0" name=""/>
        <dsp:cNvSpPr/>
      </dsp:nvSpPr>
      <dsp:spPr>
        <a:xfrm>
          <a:off x="7267117" y="807"/>
          <a:ext cx="2264309" cy="135858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A SEPARATE REPORT FILE USING PAGE BREAK LOGIC</a:t>
          </a:r>
        </a:p>
      </dsp:txBody>
      <dsp:txXfrm>
        <a:off x="7267117" y="807"/>
        <a:ext cx="2264309" cy="1358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636E-F189-4968-B900-F46358BBA59C}">
      <dsp:nvSpPr>
        <dsp:cNvPr id="0" name=""/>
        <dsp:cNvSpPr/>
      </dsp:nvSpPr>
      <dsp:spPr>
        <a:xfrm>
          <a:off x="3242991" y="922728"/>
          <a:ext cx="909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046" y="45720"/>
              </a:lnTo>
              <a:lnTo>
                <a:pt x="472046" y="46738"/>
              </a:lnTo>
              <a:lnTo>
                <a:pt x="909893" y="4673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4426" y="964736"/>
        <a:ext cx="47024" cy="7424"/>
      </dsp:txXfrm>
    </dsp:sp>
    <dsp:sp modelId="{5B6FCCD4-94AE-4288-8C0A-EFD219A71BE3}">
      <dsp:nvSpPr>
        <dsp:cNvPr id="0" name=""/>
        <dsp:cNvSpPr/>
      </dsp:nvSpPr>
      <dsp:spPr>
        <a:xfrm>
          <a:off x="16629" y="0"/>
          <a:ext cx="3228162" cy="1936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TAKE INPUT PS AND SORT TO OUTPUT PS</a:t>
          </a:r>
        </a:p>
      </dsp:txBody>
      <dsp:txXfrm>
        <a:off x="16629" y="0"/>
        <a:ext cx="3228162" cy="1936897"/>
      </dsp:txXfrm>
    </dsp:sp>
    <dsp:sp modelId="{771D23A2-0471-4202-8C5D-5D524DE6F831}">
      <dsp:nvSpPr>
        <dsp:cNvPr id="0" name=""/>
        <dsp:cNvSpPr/>
      </dsp:nvSpPr>
      <dsp:spPr>
        <a:xfrm>
          <a:off x="7411647" y="923747"/>
          <a:ext cx="7118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1877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49024" y="965754"/>
        <a:ext cx="37123" cy="7424"/>
      </dsp:txXfrm>
    </dsp:sp>
    <dsp:sp modelId="{14386099-C5D9-4BE3-968F-D5BF85799972}">
      <dsp:nvSpPr>
        <dsp:cNvPr id="0" name=""/>
        <dsp:cNvSpPr/>
      </dsp:nvSpPr>
      <dsp:spPr>
        <a:xfrm>
          <a:off x="4185285" y="1018"/>
          <a:ext cx="3228162" cy="193689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 GDG CLUSTER</a:t>
          </a:r>
        </a:p>
      </dsp:txBody>
      <dsp:txXfrm>
        <a:off x="4185285" y="1018"/>
        <a:ext cx="3228162" cy="1936897"/>
      </dsp:txXfrm>
    </dsp:sp>
    <dsp:sp modelId="{50D24D2F-0B11-44F7-B753-2A7B8CB14F8C}">
      <dsp:nvSpPr>
        <dsp:cNvPr id="0" name=""/>
        <dsp:cNvSpPr/>
      </dsp:nvSpPr>
      <dsp:spPr>
        <a:xfrm>
          <a:off x="8155925" y="1018"/>
          <a:ext cx="3228162" cy="193689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BACKUP RECORDS FROM SORTED PS TO GDG</a:t>
          </a:r>
        </a:p>
      </dsp:txBody>
      <dsp:txXfrm>
        <a:off x="8155925" y="1018"/>
        <a:ext cx="3228162" cy="1936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21639-13E4-4558-A033-9D09713F0F82}">
      <dsp:nvSpPr>
        <dsp:cNvPr id="0" name=""/>
        <dsp:cNvSpPr/>
      </dsp:nvSpPr>
      <dsp:spPr>
        <a:xfrm>
          <a:off x="0" y="6566854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FA89C-4175-42D5-9113-B98A82D48013}">
      <dsp:nvSpPr>
        <dsp:cNvPr id="0" name=""/>
        <dsp:cNvSpPr/>
      </dsp:nvSpPr>
      <dsp:spPr>
        <a:xfrm>
          <a:off x="0" y="5861455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81E48-217B-424D-822C-7E2BD2918935}">
      <dsp:nvSpPr>
        <dsp:cNvPr id="0" name=""/>
        <dsp:cNvSpPr/>
      </dsp:nvSpPr>
      <dsp:spPr>
        <a:xfrm>
          <a:off x="0" y="4702479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4CCC-FA0B-4999-B830-A7F6EC381CFB}">
      <dsp:nvSpPr>
        <dsp:cNvPr id="0" name=""/>
        <dsp:cNvSpPr/>
      </dsp:nvSpPr>
      <dsp:spPr>
        <a:xfrm>
          <a:off x="0" y="3735370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83917-5995-49DC-9FC1-B3A9D3EEDBDD}">
      <dsp:nvSpPr>
        <dsp:cNvPr id="0" name=""/>
        <dsp:cNvSpPr/>
      </dsp:nvSpPr>
      <dsp:spPr>
        <a:xfrm>
          <a:off x="0" y="2347805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2A058-C0D5-4505-BA0C-850FC990E3BA}">
      <dsp:nvSpPr>
        <dsp:cNvPr id="0" name=""/>
        <dsp:cNvSpPr/>
      </dsp:nvSpPr>
      <dsp:spPr>
        <a:xfrm>
          <a:off x="0" y="1418812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1093C-9073-46EB-8035-D955B7A39D89}">
      <dsp:nvSpPr>
        <dsp:cNvPr id="0" name=""/>
        <dsp:cNvSpPr/>
      </dsp:nvSpPr>
      <dsp:spPr>
        <a:xfrm>
          <a:off x="0" y="439382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129E0-0411-4081-AC74-5F9F7886044C}">
      <dsp:nvSpPr>
        <dsp:cNvPr id="0" name=""/>
        <dsp:cNvSpPr/>
      </dsp:nvSpPr>
      <dsp:spPr>
        <a:xfrm>
          <a:off x="1998948" y="631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OUTPUT FILES AND CURSOR</a:t>
          </a:r>
        </a:p>
      </dsp:txBody>
      <dsp:txXfrm>
        <a:off x="1998948" y="631"/>
        <a:ext cx="5689314" cy="438750"/>
      </dsp:txXfrm>
    </dsp:sp>
    <dsp:sp modelId="{68AB3CCC-0AF4-48D7-A26B-05E0417AC343}">
      <dsp:nvSpPr>
        <dsp:cNvPr id="0" name=""/>
        <dsp:cNvSpPr/>
      </dsp:nvSpPr>
      <dsp:spPr>
        <a:xfrm>
          <a:off x="0" y="631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</a:t>
          </a:r>
        </a:p>
      </dsp:txBody>
      <dsp:txXfrm>
        <a:off x="21422" y="22053"/>
        <a:ext cx="1956104" cy="417328"/>
      </dsp:txXfrm>
    </dsp:sp>
    <dsp:sp modelId="{7A5805F4-8A1E-451C-9E00-0CBF34E9FCB3}">
      <dsp:nvSpPr>
        <dsp:cNvPr id="0" name=""/>
        <dsp:cNvSpPr/>
      </dsp:nvSpPr>
      <dsp:spPr>
        <a:xfrm>
          <a:off x="0" y="439382"/>
          <a:ext cx="7688263" cy="51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OPENS AND OUTPUT PS AND CSV FILE AND CURSOR TO RETRIEVE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PROGRAM TERMINATES IF OPEN FAILS</a:t>
          </a:r>
        </a:p>
      </dsp:txBody>
      <dsp:txXfrm>
        <a:off x="0" y="439382"/>
        <a:ext cx="7688263" cy="518742"/>
      </dsp:txXfrm>
    </dsp:sp>
    <dsp:sp modelId="{6E576F84-B01D-4E4B-A96C-5CE82B94C71E}">
      <dsp:nvSpPr>
        <dsp:cNvPr id="0" name=""/>
        <dsp:cNvSpPr/>
      </dsp:nvSpPr>
      <dsp:spPr>
        <a:xfrm>
          <a:off x="1998948" y="980062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FETCH RECORDS FROM TABLES</a:t>
          </a:r>
        </a:p>
      </dsp:txBody>
      <dsp:txXfrm>
        <a:off x="1998948" y="980062"/>
        <a:ext cx="5689314" cy="438750"/>
      </dsp:txXfrm>
    </dsp:sp>
    <dsp:sp modelId="{DCF5C933-C034-4ECD-911E-ED679211FFE1}">
      <dsp:nvSpPr>
        <dsp:cNvPr id="0" name=""/>
        <dsp:cNvSpPr/>
      </dsp:nvSpPr>
      <dsp:spPr>
        <a:xfrm>
          <a:off x="0" y="980062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FETCH</a:t>
          </a:r>
        </a:p>
      </dsp:txBody>
      <dsp:txXfrm>
        <a:off x="21422" y="1001484"/>
        <a:ext cx="1956104" cy="417328"/>
      </dsp:txXfrm>
    </dsp:sp>
    <dsp:sp modelId="{0BBC0AB7-C8A5-4320-ABBC-40A35F3FE0D6}">
      <dsp:nvSpPr>
        <dsp:cNvPr id="0" name=""/>
        <dsp:cNvSpPr/>
      </dsp:nvSpPr>
      <dsp:spPr>
        <a:xfrm>
          <a:off x="0" y="1418812"/>
          <a:ext cx="7688263" cy="46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FETCHES RECORDS FROM TABLE INTO HOST VARIABLES BASED ON THE SELECT CONDITION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0" y="1418812"/>
        <a:ext cx="7688263" cy="468304"/>
      </dsp:txXfrm>
    </dsp:sp>
    <dsp:sp modelId="{5B0FAC31-4651-4A65-B77A-86F0ADCEF2BC}">
      <dsp:nvSpPr>
        <dsp:cNvPr id="0" name=""/>
        <dsp:cNvSpPr/>
      </dsp:nvSpPr>
      <dsp:spPr>
        <a:xfrm>
          <a:off x="1998948" y="1907409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RECORDS</a:t>
          </a:r>
        </a:p>
      </dsp:txBody>
      <dsp:txXfrm>
        <a:off x="1998948" y="1907409"/>
        <a:ext cx="5689314" cy="438750"/>
      </dsp:txXfrm>
    </dsp:sp>
    <dsp:sp modelId="{CA551DE6-E492-4E0E-9647-6D397C7D1522}">
      <dsp:nvSpPr>
        <dsp:cNvPr id="0" name=""/>
        <dsp:cNvSpPr/>
      </dsp:nvSpPr>
      <dsp:spPr>
        <a:xfrm>
          <a:off x="19049" y="1817501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</a:t>
          </a:r>
        </a:p>
      </dsp:txBody>
      <dsp:txXfrm>
        <a:off x="40471" y="1838923"/>
        <a:ext cx="1956104" cy="417328"/>
      </dsp:txXfrm>
    </dsp:sp>
    <dsp:sp modelId="{46844E58-4D11-47C5-87CA-EBC142FE815B}">
      <dsp:nvSpPr>
        <dsp:cNvPr id="0" name=""/>
        <dsp:cNvSpPr/>
      </dsp:nvSpPr>
      <dsp:spPr>
        <a:xfrm>
          <a:off x="0" y="2347805"/>
          <a:ext cx="7688263" cy="92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CONVERTS THE DATES INTO INTEGER </a:t>
          </a:r>
          <a:r>
            <a:rPr lang="en-US" sz="1300" b="0" kern="1200" dirty="0"/>
            <a:t>DATE FORM (NO. OF DAYS FROM 31/12/1600)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CALCULATES DIFFERENCE OF DATE BETWEEN THE NEXT REPAYMENT DUE DATE AND AMOUNT PAID DATE.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DAYS ARE GREATER THAN 30 IT WRITES THE RECORDS INTO SORT PS FILE.</a:t>
          </a:r>
        </a:p>
      </dsp:txBody>
      <dsp:txXfrm>
        <a:off x="0" y="2347805"/>
        <a:ext cx="7688263" cy="926876"/>
      </dsp:txXfrm>
    </dsp:sp>
    <dsp:sp modelId="{5029BEC2-AEFD-44FB-8CB4-2E36D12667D1}">
      <dsp:nvSpPr>
        <dsp:cNvPr id="0" name=""/>
        <dsp:cNvSpPr/>
      </dsp:nvSpPr>
      <dsp:spPr>
        <a:xfrm>
          <a:off x="1998948" y="3296620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UPDATES LOAN AND PAYMENT DB</a:t>
          </a:r>
        </a:p>
      </dsp:txBody>
      <dsp:txXfrm>
        <a:off x="1998948" y="3296620"/>
        <a:ext cx="5689314" cy="438750"/>
      </dsp:txXfrm>
    </dsp:sp>
    <dsp:sp modelId="{84AFEC03-130C-41EB-B4AB-E107E8F9004E}">
      <dsp:nvSpPr>
        <dsp:cNvPr id="0" name=""/>
        <dsp:cNvSpPr/>
      </dsp:nvSpPr>
      <dsp:spPr>
        <a:xfrm>
          <a:off x="0" y="3296620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</a:t>
          </a:r>
        </a:p>
      </dsp:txBody>
      <dsp:txXfrm>
        <a:off x="21422" y="3318042"/>
        <a:ext cx="1956104" cy="417328"/>
      </dsp:txXfrm>
    </dsp:sp>
    <dsp:sp modelId="{3FC5A09E-BAFE-46C4-9781-3DE71323AE07}">
      <dsp:nvSpPr>
        <dsp:cNvPr id="0" name=""/>
        <dsp:cNvSpPr/>
      </dsp:nvSpPr>
      <dsp:spPr>
        <a:xfrm>
          <a:off x="0" y="3735370"/>
          <a:ext cx="7688263" cy="50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UPDATES LOAN AND PAYMENT DB BY PROVIDING DISCOUNT OF 500 TO ELIGIBLE APPLICANTS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0" y="3735370"/>
        <a:ext cx="7688263" cy="506420"/>
      </dsp:txXfrm>
    </dsp:sp>
    <dsp:sp modelId="{40914B91-5AE0-4C0C-84D7-2DA598E1E5CA}">
      <dsp:nvSpPr>
        <dsp:cNvPr id="0" name=""/>
        <dsp:cNvSpPr/>
      </dsp:nvSpPr>
      <dsp:spPr>
        <a:xfrm>
          <a:off x="1998948" y="4263728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WRITES THE RECORDS INTO CSV FILE</a:t>
          </a:r>
        </a:p>
      </dsp:txBody>
      <dsp:txXfrm>
        <a:off x="1998948" y="4263728"/>
        <a:ext cx="5689314" cy="438750"/>
      </dsp:txXfrm>
    </dsp:sp>
    <dsp:sp modelId="{1A89C2B5-157D-4991-BC3F-058F07E9E905}">
      <dsp:nvSpPr>
        <dsp:cNvPr id="0" name=""/>
        <dsp:cNvSpPr/>
      </dsp:nvSpPr>
      <dsp:spPr>
        <a:xfrm>
          <a:off x="0" y="4263728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CSV</a:t>
          </a:r>
        </a:p>
      </dsp:txBody>
      <dsp:txXfrm>
        <a:off x="21422" y="4285150"/>
        <a:ext cx="1956104" cy="417328"/>
      </dsp:txXfrm>
    </dsp:sp>
    <dsp:sp modelId="{00AD8C8E-347E-405B-94D3-15F0F0071BD7}">
      <dsp:nvSpPr>
        <dsp:cNvPr id="0" name=""/>
        <dsp:cNvSpPr/>
      </dsp:nvSpPr>
      <dsp:spPr>
        <a:xfrm>
          <a:off x="0" y="4702479"/>
          <a:ext cx="7688263" cy="69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CHECKS IF DAYS ARE GREATER THAN 30 IF GREATER THAN 30 WRITES TO CSV PS FILE</a:t>
          </a:r>
        </a:p>
      </dsp:txBody>
      <dsp:txXfrm>
        <a:off x="0" y="4702479"/>
        <a:ext cx="7688263" cy="698288"/>
      </dsp:txXfrm>
    </dsp:sp>
    <dsp:sp modelId="{5B5E021A-2DD0-458F-9B12-BAD12038C04B}">
      <dsp:nvSpPr>
        <dsp:cNvPr id="0" name=""/>
        <dsp:cNvSpPr/>
      </dsp:nvSpPr>
      <dsp:spPr>
        <a:xfrm>
          <a:off x="1998948" y="5422705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 FILES AND CURSOR</a:t>
          </a:r>
        </a:p>
      </dsp:txBody>
      <dsp:txXfrm>
        <a:off x="1998948" y="5422705"/>
        <a:ext cx="5689314" cy="438750"/>
      </dsp:txXfrm>
    </dsp:sp>
    <dsp:sp modelId="{6E5E58EE-03F4-4E43-8F02-8D77ED5F74CD}">
      <dsp:nvSpPr>
        <dsp:cNvPr id="0" name=""/>
        <dsp:cNvSpPr/>
      </dsp:nvSpPr>
      <dsp:spPr>
        <a:xfrm>
          <a:off x="0" y="5422705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CLOSE</a:t>
          </a:r>
        </a:p>
      </dsp:txBody>
      <dsp:txXfrm>
        <a:off x="21422" y="5444127"/>
        <a:ext cx="1956104" cy="417328"/>
      </dsp:txXfrm>
    </dsp:sp>
    <dsp:sp modelId="{987D2BE5-586F-47AF-9679-7E296803776A}">
      <dsp:nvSpPr>
        <dsp:cNvPr id="0" name=""/>
        <dsp:cNvSpPr/>
      </dsp:nvSpPr>
      <dsp:spPr>
        <a:xfrm>
          <a:off x="0" y="5861455"/>
          <a:ext cx="7688263" cy="24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CLOSES CURSOR , OUTPUT PS AND CURSOR</a:t>
          </a:r>
        </a:p>
      </dsp:txBody>
      <dsp:txXfrm>
        <a:off x="0" y="5861455"/>
        <a:ext cx="7688263" cy="244710"/>
      </dsp:txXfrm>
    </dsp:sp>
    <dsp:sp modelId="{8172BA29-B297-4CFE-A806-2AC60E6E3629}">
      <dsp:nvSpPr>
        <dsp:cNvPr id="0" name=""/>
        <dsp:cNvSpPr/>
      </dsp:nvSpPr>
      <dsp:spPr>
        <a:xfrm>
          <a:off x="1998948" y="6128103"/>
          <a:ext cx="5689314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COBOL PROGRAM.</a:t>
          </a:r>
        </a:p>
      </dsp:txBody>
      <dsp:txXfrm>
        <a:off x="1998948" y="6128103"/>
        <a:ext cx="5689314" cy="438750"/>
      </dsp:txXfrm>
    </dsp:sp>
    <dsp:sp modelId="{9D406ACA-3BCD-4C99-A9E6-CDD8220D6516}">
      <dsp:nvSpPr>
        <dsp:cNvPr id="0" name=""/>
        <dsp:cNvSpPr/>
      </dsp:nvSpPr>
      <dsp:spPr>
        <a:xfrm>
          <a:off x="0" y="6128103"/>
          <a:ext cx="1998948" cy="438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TERMINATE</a:t>
          </a:r>
        </a:p>
      </dsp:txBody>
      <dsp:txXfrm>
        <a:off x="21422" y="6149525"/>
        <a:ext cx="1956104" cy="417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21639-13E4-4558-A033-9D09713F0F82}">
      <dsp:nvSpPr>
        <dsp:cNvPr id="0" name=""/>
        <dsp:cNvSpPr/>
      </dsp:nvSpPr>
      <dsp:spPr>
        <a:xfrm>
          <a:off x="0" y="6563938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FA89C-4175-42D5-9113-B98A82D48013}">
      <dsp:nvSpPr>
        <dsp:cNvPr id="0" name=""/>
        <dsp:cNvSpPr/>
      </dsp:nvSpPr>
      <dsp:spPr>
        <a:xfrm>
          <a:off x="0" y="5809565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4CCC-FA0B-4999-B830-A7F6EC381CFB}">
      <dsp:nvSpPr>
        <dsp:cNvPr id="0" name=""/>
        <dsp:cNvSpPr/>
      </dsp:nvSpPr>
      <dsp:spPr>
        <a:xfrm>
          <a:off x="0" y="4775313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81E48-217B-424D-822C-7E2BD2918935}">
      <dsp:nvSpPr>
        <dsp:cNvPr id="0" name=""/>
        <dsp:cNvSpPr/>
      </dsp:nvSpPr>
      <dsp:spPr>
        <a:xfrm>
          <a:off x="0" y="3767387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83917-5995-49DC-9FC1-B3A9D3EEDBDD}">
      <dsp:nvSpPr>
        <dsp:cNvPr id="0" name=""/>
        <dsp:cNvSpPr/>
      </dsp:nvSpPr>
      <dsp:spPr>
        <a:xfrm>
          <a:off x="0" y="2513680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2A058-C0D5-4505-BA0C-850FC990E3BA}">
      <dsp:nvSpPr>
        <dsp:cNvPr id="0" name=""/>
        <dsp:cNvSpPr/>
      </dsp:nvSpPr>
      <dsp:spPr>
        <a:xfrm>
          <a:off x="0" y="1520189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1093C-9073-46EB-8035-D955B7A39D89}">
      <dsp:nvSpPr>
        <dsp:cNvPr id="0" name=""/>
        <dsp:cNvSpPr/>
      </dsp:nvSpPr>
      <dsp:spPr>
        <a:xfrm>
          <a:off x="0" y="472759"/>
          <a:ext cx="7688263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129E0-0411-4081-AC74-5F9F7886044C}">
      <dsp:nvSpPr>
        <dsp:cNvPr id="0" name=""/>
        <dsp:cNvSpPr/>
      </dsp:nvSpPr>
      <dsp:spPr>
        <a:xfrm>
          <a:off x="1998948" y="3547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OUTPUT FILES AND CURSOR</a:t>
          </a:r>
        </a:p>
      </dsp:txBody>
      <dsp:txXfrm>
        <a:off x="1998948" y="3547"/>
        <a:ext cx="5689314" cy="469211"/>
      </dsp:txXfrm>
    </dsp:sp>
    <dsp:sp modelId="{68AB3CCC-0AF4-48D7-A26B-05E0417AC343}">
      <dsp:nvSpPr>
        <dsp:cNvPr id="0" name=""/>
        <dsp:cNvSpPr/>
      </dsp:nvSpPr>
      <dsp:spPr>
        <a:xfrm>
          <a:off x="0" y="3547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</a:t>
          </a:r>
        </a:p>
      </dsp:txBody>
      <dsp:txXfrm>
        <a:off x="22909" y="26456"/>
        <a:ext cx="1953130" cy="446302"/>
      </dsp:txXfrm>
    </dsp:sp>
    <dsp:sp modelId="{7A5805F4-8A1E-451C-9E00-0CBF34E9FCB3}">
      <dsp:nvSpPr>
        <dsp:cNvPr id="0" name=""/>
        <dsp:cNvSpPr/>
      </dsp:nvSpPr>
      <dsp:spPr>
        <a:xfrm>
          <a:off x="0" y="472759"/>
          <a:ext cx="7688263" cy="55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OPENS REPORT FILE AND CURSOR TO RETRIEVE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PROGRAM TERMINATES IF OPEN FAILS</a:t>
          </a:r>
        </a:p>
      </dsp:txBody>
      <dsp:txXfrm>
        <a:off x="0" y="472759"/>
        <a:ext cx="7688263" cy="554757"/>
      </dsp:txXfrm>
    </dsp:sp>
    <dsp:sp modelId="{6E576F84-B01D-4E4B-A96C-5CE82B94C71E}">
      <dsp:nvSpPr>
        <dsp:cNvPr id="0" name=""/>
        <dsp:cNvSpPr/>
      </dsp:nvSpPr>
      <dsp:spPr>
        <a:xfrm>
          <a:off x="1998948" y="1050977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FETCH RECORDS FROM TABLES</a:t>
          </a:r>
        </a:p>
      </dsp:txBody>
      <dsp:txXfrm>
        <a:off x="1998948" y="1050977"/>
        <a:ext cx="5689314" cy="469211"/>
      </dsp:txXfrm>
    </dsp:sp>
    <dsp:sp modelId="{DCF5C933-C034-4ECD-911E-ED679211FFE1}">
      <dsp:nvSpPr>
        <dsp:cNvPr id="0" name=""/>
        <dsp:cNvSpPr/>
      </dsp:nvSpPr>
      <dsp:spPr>
        <a:xfrm>
          <a:off x="0" y="1050977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FETCH</a:t>
          </a:r>
        </a:p>
      </dsp:txBody>
      <dsp:txXfrm>
        <a:off x="22909" y="1073886"/>
        <a:ext cx="1953130" cy="446302"/>
      </dsp:txXfrm>
    </dsp:sp>
    <dsp:sp modelId="{0BBC0AB7-C8A5-4320-ABBC-40A35F3FE0D6}">
      <dsp:nvSpPr>
        <dsp:cNvPr id="0" name=""/>
        <dsp:cNvSpPr/>
      </dsp:nvSpPr>
      <dsp:spPr>
        <a:xfrm>
          <a:off x="0" y="1520189"/>
          <a:ext cx="7688263" cy="50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FETCHES RECORDS FROM TABLE INTO HOST VARIABLES BASED ON THE SELECT CONDITION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0" y="1520189"/>
        <a:ext cx="7688263" cy="500818"/>
      </dsp:txXfrm>
    </dsp:sp>
    <dsp:sp modelId="{5B0FAC31-4651-4A65-B77A-86F0ADCEF2BC}">
      <dsp:nvSpPr>
        <dsp:cNvPr id="0" name=""/>
        <dsp:cNvSpPr/>
      </dsp:nvSpPr>
      <dsp:spPr>
        <a:xfrm>
          <a:off x="1998948" y="2042708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CONDITIONS AND CREATES LAYOUT</a:t>
          </a:r>
        </a:p>
      </dsp:txBody>
      <dsp:txXfrm>
        <a:off x="1998948" y="2042708"/>
        <a:ext cx="5689314" cy="469211"/>
      </dsp:txXfrm>
    </dsp:sp>
    <dsp:sp modelId="{CA551DE6-E492-4E0E-9647-6D397C7D1522}">
      <dsp:nvSpPr>
        <dsp:cNvPr id="0" name=""/>
        <dsp:cNvSpPr/>
      </dsp:nvSpPr>
      <dsp:spPr>
        <a:xfrm>
          <a:off x="19049" y="1946557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</a:t>
          </a:r>
        </a:p>
      </dsp:txBody>
      <dsp:txXfrm>
        <a:off x="41958" y="1969466"/>
        <a:ext cx="1953130" cy="446302"/>
      </dsp:txXfrm>
    </dsp:sp>
    <dsp:sp modelId="{46844E58-4D11-47C5-87CA-EBC142FE815B}">
      <dsp:nvSpPr>
        <dsp:cNvPr id="0" name=""/>
        <dsp:cNvSpPr/>
      </dsp:nvSpPr>
      <dsp:spPr>
        <a:xfrm>
          <a:off x="0" y="2513680"/>
          <a:ext cx="7688263" cy="761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CHECK FOR CONDITIONS LIKE PAGE NUMBER, LINE COUNT AND SQL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MOVES THE HEADERS AND TRAILERS LAYOUT INTO THE OUTPUT LAYOUT 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WRITES THE HEADERS AND TRAILERS INTO OUTPUT</a:t>
          </a:r>
        </a:p>
      </dsp:txBody>
      <dsp:txXfrm>
        <a:off x="0" y="2513680"/>
        <a:ext cx="7688263" cy="761035"/>
      </dsp:txXfrm>
    </dsp:sp>
    <dsp:sp modelId="{40914B91-5AE0-4C0C-84D7-2DA598E1E5CA}">
      <dsp:nvSpPr>
        <dsp:cNvPr id="0" name=""/>
        <dsp:cNvSpPr/>
      </dsp:nvSpPr>
      <dsp:spPr>
        <a:xfrm>
          <a:off x="1998948" y="3298175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ARE MOVED INTO LAYOUT</a:t>
          </a:r>
        </a:p>
      </dsp:txBody>
      <dsp:txXfrm>
        <a:off x="1998948" y="3298175"/>
        <a:ext cx="5689314" cy="469211"/>
      </dsp:txXfrm>
    </dsp:sp>
    <dsp:sp modelId="{1A89C2B5-157D-4991-BC3F-058F07E9E905}">
      <dsp:nvSpPr>
        <dsp:cNvPr id="0" name=""/>
        <dsp:cNvSpPr/>
      </dsp:nvSpPr>
      <dsp:spPr>
        <a:xfrm>
          <a:off x="0" y="3298175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RECORD</a:t>
          </a:r>
        </a:p>
      </dsp:txBody>
      <dsp:txXfrm>
        <a:off x="22909" y="3321084"/>
        <a:ext cx="1953130" cy="446302"/>
      </dsp:txXfrm>
    </dsp:sp>
    <dsp:sp modelId="{00AD8C8E-347E-405B-94D3-15F0F0071BD7}">
      <dsp:nvSpPr>
        <dsp:cNvPr id="0" name=""/>
        <dsp:cNvSpPr/>
      </dsp:nvSpPr>
      <dsp:spPr>
        <a:xfrm>
          <a:off x="0" y="3767387"/>
          <a:ext cx="7688263" cy="51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IS MOVED INTO OUTPUT LAYOUT</a:t>
          </a:r>
        </a:p>
      </dsp:txBody>
      <dsp:txXfrm>
        <a:off x="0" y="3767387"/>
        <a:ext cx="7688263" cy="515253"/>
      </dsp:txXfrm>
    </dsp:sp>
    <dsp:sp modelId="{5029BEC2-AEFD-44FB-8CB4-2E36D12667D1}">
      <dsp:nvSpPr>
        <dsp:cNvPr id="0" name=""/>
        <dsp:cNvSpPr/>
      </dsp:nvSpPr>
      <dsp:spPr>
        <a:xfrm>
          <a:off x="1998948" y="4306101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RECORD INTO REPORT PS</a:t>
          </a:r>
        </a:p>
      </dsp:txBody>
      <dsp:txXfrm>
        <a:off x="1998948" y="4306101"/>
        <a:ext cx="5689314" cy="469211"/>
      </dsp:txXfrm>
    </dsp:sp>
    <dsp:sp modelId="{84AFEC03-130C-41EB-B4AB-E107E8F9004E}">
      <dsp:nvSpPr>
        <dsp:cNvPr id="0" name=""/>
        <dsp:cNvSpPr/>
      </dsp:nvSpPr>
      <dsp:spPr>
        <a:xfrm>
          <a:off x="0" y="4306101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</a:t>
          </a:r>
        </a:p>
      </dsp:txBody>
      <dsp:txXfrm>
        <a:off x="22909" y="4329010"/>
        <a:ext cx="1953130" cy="446302"/>
      </dsp:txXfrm>
    </dsp:sp>
    <dsp:sp modelId="{3FC5A09E-BAFE-46C4-9781-3DE71323AE07}">
      <dsp:nvSpPr>
        <dsp:cNvPr id="0" name=""/>
        <dsp:cNvSpPr/>
      </dsp:nvSpPr>
      <dsp:spPr>
        <a:xfrm>
          <a:off x="0" y="4775313"/>
          <a:ext cx="7688263" cy="54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WRITES THE RECORD TO OUTPUT PS WHENEVER CALLED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4775313"/>
        <a:ext cx="7688263" cy="541579"/>
      </dsp:txXfrm>
    </dsp:sp>
    <dsp:sp modelId="{5B5E021A-2DD0-458F-9B12-BAD12038C04B}">
      <dsp:nvSpPr>
        <dsp:cNvPr id="0" name=""/>
        <dsp:cNvSpPr/>
      </dsp:nvSpPr>
      <dsp:spPr>
        <a:xfrm>
          <a:off x="1998948" y="5340353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 FILES AND CURSOR</a:t>
          </a:r>
        </a:p>
      </dsp:txBody>
      <dsp:txXfrm>
        <a:off x="1998948" y="5340353"/>
        <a:ext cx="5689314" cy="469211"/>
      </dsp:txXfrm>
    </dsp:sp>
    <dsp:sp modelId="{6E5E58EE-03F4-4E43-8F02-8D77ED5F74CD}">
      <dsp:nvSpPr>
        <dsp:cNvPr id="0" name=""/>
        <dsp:cNvSpPr/>
      </dsp:nvSpPr>
      <dsp:spPr>
        <a:xfrm>
          <a:off x="0" y="5340353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CLOSE</a:t>
          </a:r>
        </a:p>
      </dsp:txBody>
      <dsp:txXfrm>
        <a:off x="22909" y="5363262"/>
        <a:ext cx="1953130" cy="446302"/>
      </dsp:txXfrm>
    </dsp:sp>
    <dsp:sp modelId="{987D2BE5-586F-47AF-9679-7E296803776A}">
      <dsp:nvSpPr>
        <dsp:cNvPr id="0" name=""/>
        <dsp:cNvSpPr/>
      </dsp:nvSpPr>
      <dsp:spPr>
        <a:xfrm>
          <a:off x="0" y="5809565"/>
          <a:ext cx="7688263" cy="26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CLOSES CURSOR , OUTPUT PS AND CURSOR</a:t>
          </a:r>
        </a:p>
      </dsp:txBody>
      <dsp:txXfrm>
        <a:off x="0" y="5809565"/>
        <a:ext cx="7688263" cy="261699"/>
      </dsp:txXfrm>
    </dsp:sp>
    <dsp:sp modelId="{8172BA29-B297-4CFE-A806-2AC60E6E3629}">
      <dsp:nvSpPr>
        <dsp:cNvPr id="0" name=""/>
        <dsp:cNvSpPr/>
      </dsp:nvSpPr>
      <dsp:spPr>
        <a:xfrm>
          <a:off x="1998948" y="6094726"/>
          <a:ext cx="5689314" cy="46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COBOL PROGRAM.</a:t>
          </a:r>
        </a:p>
      </dsp:txBody>
      <dsp:txXfrm>
        <a:off x="1998948" y="6094726"/>
        <a:ext cx="5689314" cy="469211"/>
      </dsp:txXfrm>
    </dsp:sp>
    <dsp:sp modelId="{9D406ACA-3BCD-4C99-A9E6-CDD8220D6516}">
      <dsp:nvSpPr>
        <dsp:cNvPr id="0" name=""/>
        <dsp:cNvSpPr/>
      </dsp:nvSpPr>
      <dsp:spPr>
        <a:xfrm>
          <a:off x="0" y="6094726"/>
          <a:ext cx="1998948" cy="4692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TERMINATE</a:t>
          </a:r>
        </a:p>
      </dsp:txBody>
      <dsp:txXfrm>
        <a:off x="22909" y="6117635"/>
        <a:ext cx="1953130" cy="44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CA0EE-5A65-8EBA-7F56-058604926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5920C-4AD2-C77B-6B7D-7712EDF20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9BB27-6C27-D148-9291-7BEFF2F10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AFBB2-128C-C135-4B21-4D26BA47A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BA3-584E-E89D-2C4D-AEA67E5A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BA4A7-CB71-58EB-6F8C-FCAE6718D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FA7F2-C208-C37C-784F-630D156E4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BEAC-1ADE-DEEC-7E9A-7D55A7BC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0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7CED-3CF2-6CA5-87C7-0EB45518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B75BF-9242-EA04-3D91-D74361619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AD4A3-4BCC-BA69-EC09-DF0E8A801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30DE2-288C-3C12-6798-20946BF1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127" y="2325655"/>
            <a:ext cx="4254760" cy="2206690"/>
          </a:xfrm>
        </p:spPr>
        <p:txBody>
          <a:bodyPr anchor="ctr"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JCL, COBOL &amp; DB2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811DA-6086-2CCE-D537-71D06BAD0DD8}"/>
              </a:ext>
            </a:extLst>
          </p:cNvPr>
          <p:cNvSpPr txBox="1"/>
          <p:nvPr/>
        </p:nvSpPr>
        <p:spPr>
          <a:xfrm>
            <a:off x="7832181" y="5271797"/>
            <a:ext cx="39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BY: THALLURI MOSES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CCA8-4D89-C308-82CF-6C98EC94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764091-5B4A-502B-1D5F-FE5CF04BB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31CF-F230-96DA-3741-A4A2D9D2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8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140C-A7B1-E537-056C-A10A89B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D93687-35FF-1D18-0624-F46EB1F92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8CB6-E79B-EEF0-1E15-DEFB642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6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AF43CD1-BB9E-5A6D-FFE2-AB2DC3D8454B}"/>
              </a:ext>
            </a:extLst>
          </p:cNvPr>
          <p:cNvSpPr txBox="1"/>
          <p:nvPr/>
        </p:nvSpPr>
        <p:spPr>
          <a:xfrm>
            <a:off x="3967051" y="2827175"/>
            <a:ext cx="4257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EC70AA-2368-BFAF-6AD1-F9C13F393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E9C5FC5-5DE9-6E9A-8C40-4B9443E33E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113309"/>
              </p:ext>
            </p:extLst>
          </p:nvPr>
        </p:nvGraphicFramePr>
        <p:xfrm>
          <a:off x="172719" y="1580476"/>
          <a:ext cx="11726055" cy="19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0EF772-B548-572D-BD3D-8025E892EA6E}"/>
              </a:ext>
            </a:extLst>
          </p:cNvPr>
          <p:cNvSpPr txBox="1"/>
          <p:nvPr/>
        </p:nvSpPr>
        <p:spPr>
          <a:xfrm>
            <a:off x="757478" y="660639"/>
            <a:ext cx="18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HLCOB01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45469B0-A636-45EB-3BA9-60E798658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754444"/>
              </p:ext>
            </p:extLst>
          </p:nvPr>
        </p:nvGraphicFramePr>
        <p:xfrm>
          <a:off x="2893671" y="3852647"/>
          <a:ext cx="8795482" cy="11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719564-9C24-91F5-299E-60229CB2F9A1}"/>
              </a:ext>
            </a:extLst>
          </p:cNvPr>
          <p:cNvCxnSpPr>
            <a:cxnSpLocks/>
          </p:cNvCxnSpPr>
          <p:nvPr/>
        </p:nvCxnSpPr>
        <p:spPr>
          <a:xfrm>
            <a:off x="2893671" y="2956593"/>
            <a:ext cx="1099595" cy="14525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563BC-C431-326B-041E-18D84643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23928D-5A4A-0211-E5FB-9976970F7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5489665"/>
              </p:ext>
            </p:extLst>
          </p:nvPr>
        </p:nvGraphicFramePr>
        <p:xfrm>
          <a:off x="161146" y="1116783"/>
          <a:ext cx="11228343" cy="136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22B95F-47F9-88D1-684A-EAC066D0A76C}"/>
              </a:ext>
            </a:extLst>
          </p:cNvPr>
          <p:cNvSpPr txBox="1"/>
          <p:nvPr/>
        </p:nvSpPr>
        <p:spPr>
          <a:xfrm>
            <a:off x="525984" y="348123"/>
            <a:ext cx="18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HLCOB02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2EFE4-DA86-34FA-7805-484AB284F8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40" t="427" r="5989" b="-427"/>
          <a:stretch/>
        </p:blipFill>
        <p:spPr>
          <a:xfrm>
            <a:off x="161145" y="2761289"/>
            <a:ext cx="4375121" cy="2992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CBF3E-81EE-C018-C2D8-44D26DAF8A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44" r="2057"/>
          <a:stretch/>
        </p:blipFill>
        <p:spPr>
          <a:xfrm>
            <a:off x="3282308" y="4004841"/>
            <a:ext cx="4662795" cy="26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336155-AF11-CBB7-2565-3BD7D0EDEF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7391" y="2779378"/>
            <a:ext cx="4744609" cy="3292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95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18E705-2720-89CD-E22A-1B08C194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67D2597E-998B-327C-2B7C-687CD3DA66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024466"/>
              </p:ext>
            </p:extLst>
          </p:nvPr>
        </p:nvGraphicFramePr>
        <p:xfrm>
          <a:off x="296633" y="2459533"/>
          <a:ext cx="11598733" cy="193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DE1E80-83B4-B10E-7837-AC76FE744041}"/>
              </a:ext>
            </a:extLst>
          </p:cNvPr>
          <p:cNvSpPr txBox="1"/>
          <p:nvPr/>
        </p:nvSpPr>
        <p:spPr>
          <a:xfrm>
            <a:off x="525984" y="348123"/>
            <a:ext cx="172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HLJCL01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3230A-A850-24E3-3006-C365D7F0F5D8}"/>
              </a:ext>
            </a:extLst>
          </p:cNvPr>
          <p:cNvSpPr txBox="1"/>
          <p:nvPr/>
        </p:nvSpPr>
        <p:spPr>
          <a:xfrm>
            <a:off x="1388656" y="1807766"/>
            <a:ext cx="11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03CD5-D3D1-37DD-0D7F-7B138F6646FE}"/>
              </a:ext>
            </a:extLst>
          </p:cNvPr>
          <p:cNvSpPr txBox="1"/>
          <p:nvPr/>
        </p:nvSpPr>
        <p:spPr>
          <a:xfrm>
            <a:off x="5506880" y="1807766"/>
            <a:ext cx="11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54DF4-D3B1-4DCC-AED4-0B4F5909A1EF}"/>
              </a:ext>
            </a:extLst>
          </p:cNvPr>
          <p:cNvSpPr txBox="1"/>
          <p:nvPr/>
        </p:nvSpPr>
        <p:spPr>
          <a:xfrm>
            <a:off x="9486208" y="1807765"/>
            <a:ext cx="11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4212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8F69CF-6471-E7F7-E0A2-1E1C9BB50B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9100991"/>
              </p:ext>
            </p:extLst>
          </p:nvPr>
        </p:nvGraphicFramePr>
        <p:xfrm>
          <a:off x="1169987" y="153988"/>
          <a:ext cx="7688263" cy="65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B65F6-338F-F5D0-02E6-316CFC5C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258A6-09D5-41A9-FBF6-5E91FF276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D7F75C-F6F2-CB69-F612-109FC6F0FD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1497546"/>
              </p:ext>
            </p:extLst>
          </p:nvPr>
        </p:nvGraphicFramePr>
        <p:xfrm>
          <a:off x="1169987" y="153988"/>
          <a:ext cx="7688263" cy="65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3433-B335-B48F-833D-07428A27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0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0F58-A4AE-748D-ED02-964C8208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CFABBF-80FA-7AF9-1117-6A3E2CD38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363"/>
          <a:stretch/>
        </p:blipFill>
        <p:spPr>
          <a:xfrm>
            <a:off x="-48437" y="0"/>
            <a:ext cx="12240437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94DD1-A833-E6DE-F480-76A2EB8F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B483-3346-7B90-2D0F-CDE05A19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8F410FB3-A89D-2B3C-3030-5EA8ED0408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2224"/>
            <a:ext cx="12192000" cy="6858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F984-6F88-F9AD-8806-6D72CB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4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04B-93D2-D0BC-196E-9999231F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5FF65E12-619C-2B48-CE9D-51E6DD6A5D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12522-B93D-CC12-AC1C-B34FA66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_win32_kb_V13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{1712C7FA-FB04-4B94-96A1-DD959EAF0417}tf67328976_win32</Template>
  <TotalTime>862</TotalTime>
  <Words>421</Words>
  <Application>Microsoft Office PowerPoint</Application>
  <PresentationFormat>Widescreen</PresentationFormat>
  <Paragraphs>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Tenorite</vt:lpstr>
      <vt:lpstr>Office Theme</vt:lpstr>
      <vt:lpstr>FINAL PROJECT JCL, COBOL &amp; DB2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JCL AND COBOL</dc:title>
  <dc:creator>Moses, Thalluri (Contractor)</dc:creator>
  <cp:lastModifiedBy>Moses, Thalluri (Contractor)</cp:lastModifiedBy>
  <cp:revision>3</cp:revision>
  <dcterms:created xsi:type="dcterms:W3CDTF">2024-03-04T16:43:29Z</dcterms:created>
  <dcterms:modified xsi:type="dcterms:W3CDTF">2024-04-12T08:27:27Z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