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5" r:id="rId4"/>
  </p:sldMasterIdLst>
  <p:notesMasterIdLst>
    <p:notesMasterId r:id="rId9"/>
  </p:notesMasterIdLst>
  <p:handoutMasterIdLst>
    <p:handoutMasterId r:id="rId10"/>
  </p:handoutMasterIdLst>
  <p:sldIdLst>
    <p:sldId id="376" r:id="rId5"/>
    <p:sldId id="378" r:id="rId6"/>
    <p:sldId id="389" r:id="rId7"/>
    <p:sldId id="38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D0D0D"/>
    <a:srgbClr val="2C4A52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1467AD-2213-46CF-8E60-E360C567ECAB}" v="10" dt="2024-03-04T12:14:38.5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8" autoAdjust="0"/>
    <p:restoredTop sz="95388" autoAdjust="0"/>
  </p:normalViewPr>
  <p:slideViewPr>
    <p:cSldViewPr snapToGrid="0" showGuides="1">
      <p:cViewPr varScale="1">
        <p:scale>
          <a:sx n="82" d="100"/>
          <a:sy n="82" d="100"/>
        </p:scale>
        <p:origin x="629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3082" y="3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ses, Thalluri (Contractor)" userId="5e5be7f4-fe99-4105-9b18-73adfb1b3447" providerId="ADAL" clId="{8F1467AD-2213-46CF-8E60-E360C567ECAB}"/>
    <pc:docChg chg="custSel delSld modSld">
      <pc:chgData name="Moses, Thalluri (Contractor)" userId="5e5be7f4-fe99-4105-9b18-73adfb1b3447" providerId="ADAL" clId="{8F1467AD-2213-46CF-8E60-E360C567ECAB}" dt="2024-03-04T16:42:36.978" v="448" actId="1076"/>
      <pc:docMkLst>
        <pc:docMk/>
      </pc:docMkLst>
      <pc:sldChg chg="addSp delSp modSp mod">
        <pc:chgData name="Moses, Thalluri (Contractor)" userId="5e5be7f4-fe99-4105-9b18-73adfb1b3447" providerId="ADAL" clId="{8F1467AD-2213-46CF-8E60-E360C567ECAB}" dt="2024-03-04T16:41:48.211" v="444" actId="20577"/>
        <pc:sldMkLst>
          <pc:docMk/>
          <pc:sldMk cId="3503979848" sldId="376"/>
        </pc:sldMkLst>
        <pc:spChg chg="add del mod">
          <ac:chgData name="Moses, Thalluri (Contractor)" userId="5e5be7f4-fe99-4105-9b18-73adfb1b3447" providerId="ADAL" clId="{8F1467AD-2213-46CF-8E60-E360C567ECAB}" dt="2024-03-04T16:41:23.206" v="419" actId="478"/>
          <ac:spMkLst>
            <pc:docMk/>
            <pc:sldMk cId="3503979848" sldId="376"/>
            <ac:spMk id="3" creationId="{F3077789-D11C-53D4-D779-DE94441511BA}"/>
          </ac:spMkLst>
        </pc:spChg>
        <pc:spChg chg="mod">
          <ac:chgData name="Moses, Thalluri (Contractor)" userId="5e5be7f4-fe99-4105-9b18-73adfb1b3447" providerId="ADAL" clId="{8F1467AD-2213-46CF-8E60-E360C567ECAB}" dt="2024-03-04T16:41:48.211" v="444" actId="20577"/>
          <ac:spMkLst>
            <pc:docMk/>
            <pc:sldMk cId="3503979848" sldId="376"/>
            <ac:spMk id="95" creationId="{7643F50D-950F-5A7E-722A-79E4F5D31565}"/>
          </ac:spMkLst>
        </pc:spChg>
        <pc:spChg chg="del">
          <ac:chgData name="Moses, Thalluri (Contractor)" userId="5e5be7f4-fe99-4105-9b18-73adfb1b3447" providerId="ADAL" clId="{8F1467AD-2213-46CF-8E60-E360C567ECAB}" dt="2024-03-04T16:41:19.692" v="418" actId="478"/>
          <ac:spMkLst>
            <pc:docMk/>
            <pc:sldMk cId="3503979848" sldId="376"/>
            <ac:spMk id="97" creationId="{2A924E96-9B1C-6D19-49F6-49CA70E65537}"/>
          </ac:spMkLst>
        </pc:spChg>
      </pc:sldChg>
      <pc:sldChg chg="modSp mod">
        <pc:chgData name="Moses, Thalluri (Contractor)" userId="5e5be7f4-fe99-4105-9b18-73adfb1b3447" providerId="ADAL" clId="{8F1467AD-2213-46CF-8E60-E360C567ECAB}" dt="2024-03-04T12:23:03.442" v="415" actId="20577"/>
        <pc:sldMkLst>
          <pc:docMk/>
          <pc:sldMk cId="463479360" sldId="378"/>
        </pc:sldMkLst>
        <pc:spChg chg="mod">
          <ac:chgData name="Moses, Thalluri (Contractor)" userId="5e5be7f4-fe99-4105-9b18-73adfb1b3447" providerId="ADAL" clId="{8F1467AD-2213-46CF-8E60-E360C567ECAB}" dt="2024-03-04T12:23:03.442" v="415" actId="20577"/>
          <ac:spMkLst>
            <pc:docMk/>
            <pc:sldMk cId="463479360" sldId="378"/>
            <ac:spMk id="43" creationId="{6BA0D6A4-71B1-B8BC-BD19-0470E9842C40}"/>
          </ac:spMkLst>
        </pc:spChg>
      </pc:sldChg>
      <pc:sldChg chg="del">
        <pc:chgData name="Moses, Thalluri (Contractor)" userId="5e5be7f4-fe99-4105-9b18-73adfb1b3447" providerId="ADAL" clId="{8F1467AD-2213-46CF-8E60-E360C567ECAB}" dt="2024-03-04T16:38:20.264" v="417" actId="47"/>
        <pc:sldMkLst>
          <pc:docMk/>
          <pc:sldMk cId="1162829202" sldId="382"/>
        </pc:sldMkLst>
      </pc:sldChg>
      <pc:sldChg chg="delSp modSp mod">
        <pc:chgData name="Moses, Thalluri (Contractor)" userId="5e5be7f4-fe99-4105-9b18-73adfb1b3447" providerId="ADAL" clId="{8F1467AD-2213-46CF-8E60-E360C567ECAB}" dt="2024-03-04T16:42:36.978" v="448" actId="1076"/>
        <pc:sldMkLst>
          <pc:docMk/>
          <pc:sldMk cId="2899485134" sldId="387"/>
        </pc:sldMkLst>
        <pc:spChg chg="mod">
          <ac:chgData name="Moses, Thalluri (Contractor)" userId="5e5be7f4-fe99-4105-9b18-73adfb1b3447" providerId="ADAL" clId="{8F1467AD-2213-46CF-8E60-E360C567ECAB}" dt="2024-03-04T16:42:36.978" v="448" actId="1076"/>
          <ac:spMkLst>
            <pc:docMk/>
            <pc:sldMk cId="2899485134" sldId="387"/>
            <ac:spMk id="3" creationId="{69452219-785E-4657-C5F4-A53FEF2EB02D}"/>
          </ac:spMkLst>
        </pc:spChg>
        <pc:spChg chg="del mod">
          <ac:chgData name="Moses, Thalluri (Contractor)" userId="5e5be7f4-fe99-4105-9b18-73adfb1b3447" providerId="ADAL" clId="{8F1467AD-2213-46CF-8E60-E360C567ECAB}" dt="2024-03-04T09:22:09.431" v="8" actId="478"/>
          <ac:spMkLst>
            <pc:docMk/>
            <pc:sldMk cId="2899485134" sldId="387"/>
            <ac:spMk id="4" creationId="{7AF90D79-5C58-F576-D2D0-3F4F1822E757}"/>
          </ac:spMkLst>
        </pc:spChg>
        <pc:picChg chg="mod modCrop">
          <ac:chgData name="Moses, Thalluri (Contractor)" userId="5e5be7f4-fe99-4105-9b18-73adfb1b3447" providerId="ADAL" clId="{8F1467AD-2213-46CF-8E60-E360C567ECAB}" dt="2024-03-04T09:21:56.327" v="6" actId="18131"/>
          <ac:picMkLst>
            <pc:docMk/>
            <pc:sldMk cId="2899485134" sldId="387"/>
            <ac:picMk id="6" creationId="{AA35CD3A-9896-7953-C82D-AAE87F6124DB}"/>
          </ac:picMkLst>
        </pc:picChg>
      </pc:sldChg>
      <pc:sldChg chg="addSp delSp modSp mod">
        <pc:chgData name="Moses, Thalluri (Contractor)" userId="5e5be7f4-fe99-4105-9b18-73adfb1b3447" providerId="ADAL" clId="{8F1467AD-2213-46CF-8E60-E360C567ECAB}" dt="2024-03-04T12:23:16.186" v="416" actId="1076"/>
        <pc:sldMkLst>
          <pc:docMk/>
          <pc:sldMk cId="3475847449" sldId="389"/>
        </pc:sldMkLst>
        <pc:spChg chg="add mod">
          <ac:chgData name="Moses, Thalluri (Contractor)" userId="5e5be7f4-fe99-4105-9b18-73adfb1b3447" providerId="ADAL" clId="{8F1467AD-2213-46CF-8E60-E360C567ECAB}" dt="2024-03-04T12:21:21.549" v="404" actId="1076"/>
          <ac:spMkLst>
            <pc:docMk/>
            <pc:sldMk cId="3475847449" sldId="389"/>
            <ac:spMk id="10" creationId="{71358F83-D993-EB26-B660-795DBABF6C42}"/>
          </ac:spMkLst>
        </pc:spChg>
        <pc:spChg chg="mod">
          <ac:chgData name="Moses, Thalluri (Contractor)" userId="5e5be7f4-fe99-4105-9b18-73adfb1b3447" providerId="ADAL" clId="{8F1467AD-2213-46CF-8E60-E360C567ECAB}" dt="2024-03-04T12:00:21.296" v="139" actId="1036"/>
          <ac:spMkLst>
            <pc:docMk/>
            <pc:sldMk cId="3475847449" sldId="389"/>
            <ac:spMk id="16" creationId="{738A52AD-5C03-C697-FDA5-1236C19B7723}"/>
          </ac:spMkLst>
        </pc:spChg>
        <pc:spChg chg="mod">
          <ac:chgData name="Moses, Thalluri (Contractor)" userId="5e5be7f4-fe99-4105-9b18-73adfb1b3447" providerId="ADAL" clId="{8F1467AD-2213-46CF-8E60-E360C567ECAB}" dt="2024-03-04T12:00:21.296" v="139" actId="1036"/>
          <ac:spMkLst>
            <pc:docMk/>
            <pc:sldMk cId="3475847449" sldId="389"/>
            <ac:spMk id="35" creationId="{7B38E14E-3F05-FE06-26C1-7DC31CC40A99}"/>
          </ac:spMkLst>
        </pc:spChg>
        <pc:spChg chg="add mod">
          <ac:chgData name="Moses, Thalluri (Contractor)" userId="5e5be7f4-fe99-4105-9b18-73adfb1b3447" providerId="ADAL" clId="{8F1467AD-2213-46CF-8E60-E360C567ECAB}" dt="2024-03-04T12:09:48.272" v="191"/>
          <ac:spMkLst>
            <pc:docMk/>
            <pc:sldMk cId="3475847449" sldId="389"/>
            <ac:spMk id="37" creationId="{91A8FB08-25C6-6B97-F2CC-A929012B10D2}"/>
          </ac:spMkLst>
        </pc:spChg>
        <pc:spChg chg="add mod">
          <ac:chgData name="Moses, Thalluri (Contractor)" userId="5e5be7f4-fe99-4105-9b18-73adfb1b3447" providerId="ADAL" clId="{8F1467AD-2213-46CF-8E60-E360C567ECAB}" dt="2024-03-04T12:09:55.302" v="192"/>
          <ac:spMkLst>
            <pc:docMk/>
            <pc:sldMk cId="3475847449" sldId="389"/>
            <ac:spMk id="38" creationId="{579FB24B-9502-CF0F-3FC4-22553968F3BA}"/>
          </ac:spMkLst>
        </pc:spChg>
        <pc:spChg chg="add mod">
          <ac:chgData name="Moses, Thalluri (Contractor)" userId="5e5be7f4-fe99-4105-9b18-73adfb1b3447" providerId="ADAL" clId="{8F1467AD-2213-46CF-8E60-E360C567ECAB}" dt="2024-03-04T12:23:16.186" v="416" actId="1076"/>
          <ac:spMkLst>
            <pc:docMk/>
            <pc:sldMk cId="3475847449" sldId="389"/>
            <ac:spMk id="39" creationId="{112862A5-3647-EFEF-CBAF-97DDFABDA11C}"/>
          </ac:spMkLst>
        </pc:spChg>
        <pc:spChg chg="add mod">
          <ac:chgData name="Moses, Thalluri (Contractor)" userId="5e5be7f4-fe99-4105-9b18-73adfb1b3447" providerId="ADAL" clId="{8F1467AD-2213-46CF-8E60-E360C567ECAB}" dt="2024-03-04T12:22:03.989" v="413" actId="688"/>
          <ac:spMkLst>
            <pc:docMk/>
            <pc:sldMk cId="3475847449" sldId="389"/>
            <ac:spMk id="40" creationId="{80378989-BEDF-E2CF-43AA-E6E5EB173EAE}"/>
          </ac:spMkLst>
        </pc:spChg>
        <pc:spChg chg="add mod">
          <ac:chgData name="Moses, Thalluri (Contractor)" userId="5e5be7f4-fe99-4105-9b18-73adfb1b3447" providerId="ADAL" clId="{8F1467AD-2213-46CF-8E60-E360C567ECAB}" dt="2024-03-04T12:11:03.664" v="267" actId="20577"/>
          <ac:spMkLst>
            <pc:docMk/>
            <pc:sldMk cId="3475847449" sldId="389"/>
            <ac:spMk id="41" creationId="{1E0FE0E1-791E-1581-47A5-F127A3473FC5}"/>
          </ac:spMkLst>
        </pc:spChg>
        <pc:spChg chg="mod">
          <ac:chgData name="Moses, Thalluri (Contractor)" userId="5e5be7f4-fe99-4105-9b18-73adfb1b3447" providerId="ADAL" clId="{8F1467AD-2213-46CF-8E60-E360C567ECAB}" dt="2024-03-04T12:21:34.480" v="407" actId="1076"/>
          <ac:spMkLst>
            <pc:docMk/>
            <pc:sldMk cId="3475847449" sldId="389"/>
            <ac:spMk id="47" creationId="{D3D05CBC-9AEE-615D-0BDD-E5D285A48CB2}"/>
          </ac:spMkLst>
        </pc:spChg>
        <pc:spChg chg="mod">
          <ac:chgData name="Moses, Thalluri (Contractor)" userId="5e5be7f4-fe99-4105-9b18-73adfb1b3447" providerId="ADAL" clId="{8F1467AD-2213-46CF-8E60-E360C567ECAB}" dt="2024-03-04T12:21:53.291" v="410" actId="688"/>
          <ac:spMkLst>
            <pc:docMk/>
            <pc:sldMk cId="3475847449" sldId="389"/>
            <ac:spMk id="48" creationId="{233218AB-8C56-F94A-3646-9208962781E8}"/>
          </ac:spMkLst>
        </pc:spChg>
        <pc:spChg chg="mod">
          <ac:chgData name="Moses, Thalluri (Contractor)" userId="5e5be7f4-fe99-4105-9b18-73adfb1b3447" providerId="ADAL" clId="{8F1467AD-2213-46CF-8E60-E360C567ECAB}" dt="2024-03-04T12:17:57.846" v="377" actId="1076"/>
          <ac:spMkLst>
            <pc:docMk/>
            <pc:sldMk cId="3475847449" sldId="389"/>
            <ac:spMk id="52" creationId="{C5EC2687-69D7-529F-C13F-42F27A3A9883}"/>
          </ac:spMkLst>
        </pc:spChg>
        <pc:spChg chg="add mod">
          <ac:chgData name="Moses, Thalluri (Contractor)" userId="5e5be7f4-fe99-4105-9b18-73adfb1b3447" providerId="ADAL" clId="{8F1467AD-2213-46CF-8E60-E360C567ECAB}" dt="2024-03-04T12:21:49.585" v="409" actId="1076"/>
          <ac:spMkLst>
            <pc:docMk/>
            <pc:sldMk cId="3475847449" sldId="389"/>
            <ac:spMk id="55" creationId="{8F5038EE-061E-BD50-0B26-1DBC73449482}"/>
          </ac:spMkLst>
        </pc:spChg>
        <pc:spChg chg="mod">
          <ac:chgData name="Moses, Thalluri (Contractor)" userId="5e5be7f4-fe99-4105-9b18-73adfb1b3447" providerId="ADAL" clId="{8F1467AD-2213-46CF-8E60-E360C567ECAB}" dt="2024-03-04T12:00:21.296" v="139" actId="1036"/>
          <ac:spMkLst>
            <pc:docMk/>
            <pc:sldMk cId="3475847449" sldId="389"/>
            <ac:spMk id="57" creationId="{43675780-B9D3-AA21-86B2-D3E99DA17E6E}"/>
          </ac:spMkLst>
        </pc:spChg>
        <pc:spChg chg="mod">
          <ac:chgData name="Moses, Thalluri (Contractor)" userId="5e5be7f4-fe99-4105-9b18-73adfb1b3447" providerId="ADAL" clId="{8F1467AD-2213-46CF-8E60-E360C567ECAB}" dt="2024-03-04T12:00:21.296" v="139" actId="1036"/>
          <ac:spMkLst>
            <pc:docMk/>
            <pc:sldMk cId="3475847449" sldId="389"/>
            <ac:spMk id="58" creationId="{6F4ED36E-2545-2784-CDC1-1E4AF1C6F458}"/>
          </ac:spMkLst>
        </pc:spChg>
        <pc:cxnChg chg="add mod">
          <ac:chgData name="Moses, Thalluri (Contractor)" userId="5e5be7f4-fe99-4105-9b18-73adfb1b3447" providerId="ADAL" clId="{8F1467AD-2213-46CF-8E60-E360C567ECAB}" dt="2024-03-04T12:21:21.549" v="404" actId="1076"/>
          <ac:cxnSpMkLst>
            <pc:docMk/>
            <pc:sldMk cId="3475847449" sldId="389"/>
            <ac:cxnSpMk id="8" creationId="{4BA8694D-869F-5889-31AA-94FBE1D97D70}"/>
          </ac:cxnSpMkLst>
        </pc:cxnChg>
        <pc:cxnChg chg="add mod">
          <ac:chgData name="Moses, Thalluri (Contractor)" userId="5e5be7f4-fe99-4105-9b18-73adfb1b3447" providerId="ADAL" clId="{8F1467AD-2213-46CF-8E60-E360C567ECAB}" dt="2024-03-04T12:21:36.826" v="408" actId="14100"/>
          <ac:cxnSpMkLst>
            <pc:docMk/>
            <pc:sldMk cId="3475847449" sldId="389"/>
            <ac:cxnSpMk id="12" creationId="{00CE23DA-EF7A-EA6C-F8C6-1C278A504050}"/>
          </ac:cxnSpMkLst>
        </pc:cxnChg>
        <pc:cxnChg chg="add mod">
          <ac:chgData name="Moses, Thalluri (Contractor)" userId="5e5be7f4-fe99-4105-9b18-73adfb1b3447" providerId="ADAL" clId="{8F1467AD-2213-46CF-8E60-E360C567ECAB}" dt="2024-03-04T12:08:06.910" v="177" actId="14100"/>
          <ac:cxnSpMkLst>
            <pc:docMk/>
            <pc:sldMk cId="3475847449" sldId="389"/>
            <ac:cxnSpMk id="15" creationId="{9781F15F-EEB2-E96D-972E-8A854BBBA81D}"/>
          </ac:cxnSpMkLst>
        </pc:cxnChg>
        <pc:cxnChg chg="add mod">
          <ac:chgData name="Moses, Thalluri (Contractor)" userId="5e5be7f4-fe99-4105-9b18-73adfb1b3447" providerId="ADAL" clId="{8F1467AD-2213-46CF-8E60-E360C567ECAB}" dt="2024-03-04T12:08:41.671" v="182" actId="14100"/>
          <ac:cxnSpMkLst>
            <pc:docMk/>
            <pc:sldMk cId="3475847449" sldId="389"/>
            <ac:cxnSpMk id="19" creationId="{3116FCF2-8C09-1169-5BD8-D83BEE28F123}"/>
          </ac:cxnSpMkLst>
        </pc:cxnChg>
        <pc:cxnChg chg="mod">
          <ac:chgData name="Moses, Thalluri (Contractor)" userId="5e5be7f4-fe99-4105-9b18-73adfb1b3447" providerId="ADAL" clId="{8F1467AD-2213-46CF-8E60-E360C567ECAB}" dt="2024-03-04T12:00:21.296" v="139" actId="1036"/>
          <ac:cxnSpMkLst>
            <pc:docMk/>
            <pc:sldMk cId="3475847449" sldId="389"/>
            <ac:cxnSpMk id="25" creationId="{9C227053-9762-6C68-18EB-50E9E512C87E}"/>
          </ac:cxnSpMkLst>
        </pc:cxnChg>
        <pc:cxnChg chg="add mod">
          <ac:chgData name="Moses, Thalluri (Contractor)" userId="5e5be7f4-fe99-4105-9b18-73adfb1b3447" providerId="ADAL" clId="{8F1467AD-2213-46CF-8E60-E360C567ECAB}" dt="2024-03-04T12:08:53.907" v="184" actId="14100"/>
          <ac:cxnSpMkLst>
            <pc:docMk/>
            <pc:sldMk cId="3475847449" sldId="389"/>
            <ac:cxnSpMk id="26" creationId="{40BB1DEF-A115-C3C4-1BF9-243B615F6BAE}"/>
          </ac:cxnSpMkLst>
        </pc:cxnChg>
        <pc:cxnChg chg="add mod">
          <ac:chgData name="Moses, Thalluri (Contractor)" userId="5e5be7f4-fe99-4105-9b18-73adfb1b3447" providerId="ADAL" clId="{8F1467AD-2213-46CF-8E60-E360C567ECAB}" dt="2024-03-04T12:21:21.549" v="404" actId="1076"/>
          <ac:cxnSpMkLst>
            <pc:docMk/>
            <pc:sldMk cId="3475847449" sldId="389"/>
            <ac:cxnSpMk id="29" creationId="{DC36ACA8-0604-67EF-8E5E-5F6DDCD64737}"/>
          </ac:cxnSpMkLst>
        </pc:cxnChg>
        <pc:cxnChg chg="add mod">
          <ac:chgData name="Moses, Thalluri (Contractor)" userId="5e5be7f4-fe99-4105-9b18-73adfb1b3447" providerId="ADAL" clId="{8F1467AD-2213-46CF-8E60-E360C567ECAB}" dt="2024-03-04T12:21:49.585" v="409" actId="1076"/>
          <ac:cxnSpMkLst>
            <pc:docMk/>
            <pc:sldMk cId="3475847449" sldId="389"/>
            <ac:cxnSpMk id="32" creationId="{EE5796E0-5DD8-AC7B-6FDF-8CF62172A602}"/>
          </ac:cxnSpMkLst>
        </pc:cxnChg>
        <pc:cxnChg chg="del mod">
          <ac:chgData name="Moses, Thalluri (Contractor)" userId="5e5be7f4-fe99-4105-9b18-73adfb1b3447" providerId="ADAL" clId="{8F1467AD-2213-46CF-8E60-E360C567ECAB}" dt="2024-03-04T12:14:14.119" v="275" actId="478"/>
          <ac:cxnSpMkLst>
            <pc:docMk/>
            <pc:sldMk cId="3475847449" sldId="389"/>
            <ac:cxnSpMk id="45" creationId="{C20356F3-07FF-274A-8EAB-ACEE56573A91}"/>
          </ac:cxnSpMkLst>
        </pc:cxnChg>
        <pc:cxnChg chg="add mod">
          <ac:chgData name="Moses, Thalluri (Contractor)" userId="5e5be7f4-fe99-4105-9b18-73adfb1b3447" providerId="ADAL" clId="{8F1467AD-2213-46CF-8E60-E360C567ECAB}" dt="2024-03-04T12:21:49.585" v="409" actId="1076"/>
          <ac:cxnSpMkLst>
            <pc:docMk/>
            <pc:sldMk cId="3475847449" sldId="389"/>
            <ac:cxnSpMk id="49" creationId="{30EEDE6C-1FBA-DEF6-EBE3-55F752DE9693}"/>
          </ac:cxnSpMkLst>
        </pc:cxnChg>
        <pc:cxnChg chg="del mod">
          <ac:chgData name="Moses, Thalluri (Contractor)" userId="5e5be7f4-fe99-4105-9b18-73adfb1b3447" providerId="ADAL" clId="{8F1467AD-2213-46CF-8E60-E360C567ECAB}" dt="2024-03-04T12:07:42.980" v="173" actId="478"/>
          <ac:cxnSpMkLst>
            <pc:docMk/>
            <pc:sldMk cId="3475847449" sldId="389"/>
            <ac:cxnSpMk id="50" creationId="{2A9C36E3-E542-EC7F-5CDB-4E496CA87CE0}"/>
          </ac:cxnSpMkLst>
        </pc:cxnChg>
        <pc:cxnChg chg="mod">
          <ac:chgData name="Moses, Thalluri (Contractor)" userId="5e5be7f4-fe99-4105-9b18-73adfb1b3447" providerId="ADAL" clId="{8F1467AD-2213-46CF-8E60-E360C567ECAB}" dt="2024-03-04T12:00:21.296" v="139" actId="1036"/>
          <ac:cxnSpMkLst>
            <pc:docMk/>
            <pc:sldMk cId="3475847449" sldId="389"/>
            <ac:cxnSpMk id="54" creationId="{CAC26578-C545-3734-0020-8FD519F6EF16}"/>
          </ac:cxnSpMkLst>
        </pc:cxnChg>
        <pc:cxnChg chg="mod">
          <ac:chgData name="Moses, Thalluri (Contractor)" userId="5e5be7f4-fe99-4105-9b18-73adfb1b3447" providerId="ADAL" clId="{8F1467AD-2213-46CF-8E60-E360C567ECAB}" dt="2024-03-04T12:00:21.296" v="139" actId="1036"/>
          <ac:cxnSpMkLst>
            <pc:docMk/>
            <pc:sldMk cId="3475847449" sldId="389"/>
            <ac:cxnSpMk id="59" creationId="{23A4CF4C-F28D-78FB-67DC-C01CD08B3AEC}"/>
          </ac:cxnSpMkLst>
        </pc:cxnChg>
        <pc:cxnChg chg="add mod">
          <ac:chgData name="Moses, Thalluri (Contractor)" userId="5e5be7f4-fe99-4105-9b18-73adfb1b3447" providerId="ADAL" clId="{8F1467AD-2213-46CF-8E60-E360C567ECAB}" dt="2024-03-04T12:21:49.585" v="409" actId="1076"/>
          <ac:cxnSpMkLst>
            <pc:docMk/>
            <pc:sldMk cId="3475847449" sldId="389"/>
            <ac:cxnSpMk id="66" creationId="{55998CBE-04AE-1174-E13F-960EA28C7647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169671B-947A-44A3-A764-A91E66D469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4B23CC-4610-41C4-A0CF-67A30700C4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299BE-0F96-4D8C-8AC3-AFAE1A841C66}" type="datetimeFigureOut">
              <a:rPr lang="en-US" smtClean="0"/>
              <a:t>3/4/2024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94FC55-2324-40BC-8420-15EC835D95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3EC604-E5A5-4A58-AC5A-211F83D37C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B048B-0EBA-466F-928F-37073F3BFB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076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692AC-01A2-4EFF-966B-504F28E82D7A}" type="datetimeFigureOut">
              <a:rPr lang="en-US" noProof="0" smtClean="0"/>
              <a:t>3/4/2024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ED498D-6977-40EC-8E5E-7EB644D5E759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2264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8711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>
            <a:extLst>
              <a:ext uri="{FF2B5EF4-FFF2-40B4-BE49-F238E27FC236}">
                <a16:creationId xmlns:a16="http://schemas.microsoft.com/office/drawing/2014/main" id="{7FAC3601-9744-9840-0229-E000CCFBE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32131" y="-30007"/>
            <a:ext cx="6064493" cy="68798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119890" y="723440"/>
            <a:ext cx="4323426" cy="2579052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60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28152" y="5248834"/>
            <a:ext cx="4323426" cy="1008925"/>
          </a:xfrm>
        </p:spPr>
        <p:txBody>
          <a:bodyPr lIns="91440" rIns="91440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cap="all" spc="1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Add Subtitle here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2235"/>
            <a:ext cx="5840730" cy="6862275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40730" h="6887937">
                <a:moveTo>
                  <a:pt x="0" y="0"/>
                </a:moveTo>
                <a:lnTo>
                  <a:pt x="5840730" y="0"/>
                </a:lnTo>
                <a:lnTo>
                  <a:pt x="5090160" y="2775915"/>
                </a:lnTo>
                <a:cubicBezTo>
                  <a:pt x="5057140" y="2883865"/>
                  <a:pt x="5020310" y="2976575"/>
                  <a:pt x="4853940" y="2962605"/>
                </a:cubicBezTo>
                <a:cubicBezTo>
                  <a:pt x="4668520" y="2845765"/>
                  <a:pt x="4761230" y="2747975"/>
                  <a:pt x="4754880" y="2692095"/>
                </a:cubicBezTo>
                <a:cubicBezTo>
                  <a:pt x="4845050" y="2355545"/>
                  <a:pt x="4904740" y="2121865"/>
                  <a:pt x="4979670" y="1846275"/>
                </a:cubicBezTo>
                <a:cubicBezTo>
                  <a:pt x="5021580" y="1687525"/>
                  <a:pt x="4996180" y="1615135"/>
                  <a:pt x="4872990" y="1571955"/>
                </a:cubicBezTo>
                <a:cubicBezTo>
                  <a:pt x="4738370" y="1563065"/>
                  <a:pt x="4699000" y="1597355"/>
                  <a:pt x="4655820" y="1770075"/>
                </a:cubicBezTo>
                <a:cubicBezTo>
                  <a:pt x="4671060" y="1858975"/>
                  <a:pt x="3878580" y="4599635"/>
                  <a:pt x="3893820" y="4688535"/>
                </a:cubicBezTo>
                <a:cubicBezTo>
                  <a:pt x="3858895" y="4824425"/>
                  <a:pt x="3925570" y="4880305"/>
                  <a:pt x="3992880" y="4905705"/>
                </a:cubicBezTo>
                <a:cubicBezTo>
                  <a:pt x="4102100" y="4904435"/>
                  <a:pt x="4158615" y="4917135"/>
                  <a:pt x="4213860" y="4757115"/>
                </a:cubicBezTo>
                <a:lnTo>
                  <a:pt x="4457700" y="3842715"/>
                </a:lnTo>
                <a:cubicBezTo>
                  <a:pt x="4481830" y="3756355"/>
                  <a:pt x="4555490" y="3692855"/>
                  <a:pt x="4686300" y="3713175"/>
                </a:cubicBezTo>
                <a:cubicBezTo>
                  <a:pt x="4829810" y="3791915"/>
                  <a:pt x="4782820" y="3882085"/>
                  <a:pt x="4785360" y="3926535"/>
                </a:cubicBezTo>
                <a:lnTo>
                  <a:pt x="4028621" y="6887937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5E91AD6-E4A6-F082-0E76-DAF7D57B51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19274" y="3373515"/>
            <a:ext cx="4323426" cy="1008926"/>
          </a:xfrm>
        </p:spPr>
        <p:txBody>
          <a:bodyPr lIns="91440" rIns="91440">
            <a:noAutofit/>
          </a:bodyPr>
          <a:lstStyle>
            <a:lvl1pPr marL="0" indent="0">
              <a:buNone/>
              <a:defRPr sz="6000" b="1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###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ADF7228-F4CB-A1B9-79EA-6324053164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4559556" y="-10665"/>
            <a:ext cx="1930144" cy="687729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164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- Top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B8C35C0-4758-2887-0763-E78795846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3537" y="-1946"/>
            <a:ext cx="3601340" cy="6881814"/>
          </a:xfrm>
          <a:custGeom>
            <a:avLst/>
            <a:gdLst>
              <a:gd name="connsiteX0" fmla="*/ 3601340 w 3601340"/>
              <a:gd name="connsiteY0" fmla="*/ 0 h 6881814"/>
              <a:gd name="connsiteX1" fmla="*/ 0 w 3601340"/>
              <a:gd name="connsiteY1" fmla="*/ 0 h 6881814"/>
              <a:gd name="connsiteX2" fmla="*/ 0 w 3601340"/>
              <a:gd name="connsiteY2" fmla="*/ 6881815 h 6881814"/>
              <a:gd name="connsiteX3" fmla="*/ 1064235 w 3601340"/>
              <a:gd name="connsiteY3" fmla="*/ 6881815 h 6881814"/>
              <a:gd name="connsiteX4" fmla="*/ 1441045 w 3601340"/>
              <a:gd name="connsiteY4" fmla="*/ 5490188 h 6881814"/>
              <a:gd name="connsiteX5" fmla="*/ 1835678 w 3601340"/>
              <a:gd name="connsiteY5" fmla="*/ 4034957 h 6881814"/>
              <a:gd name="connsiteX6" fmla="*/ 2045724 w 3601340"/>
              <a:gd name="connsiteY6" fmla="*/ 3914112 h 6881814"/>
              <a:gd name="connsiteX7" fmla="*/ 2166660 w 3601340"/>
              <a:gd name="connsiteY7" fmla="*/ 4124001 h 6881814"/>
              <a:gd name="connsiteX8" fmla="*/ 1906966 w 3601340"/>
              <a:gd name="connsiteY8" fmla="*/ 5081858 h 6881814"/>
              <a:gd name="connsiteX9" fmla="*/ 2027902 w 3601340"/>
              <a:gd name="connsiteY9" fmla="*/ 5291747 h 6881814"/>
              <a:gd name="connsiteX10" fmla="*/ 2227765 w 3601340"/>
              <a:gd name="connsiteY10" fmla="*/ 5198887 h 6881814"/>
              <a:gd name="connsiteX11" fmla="*/ 2570204 w 3601340"/>
              <a:gd name="connsiteY11" fmla="*/ 3923016 h 6881814"/>
              <a:gd name="connsiteX12" fmla="*/ 2602029 w 3601340"/>
              <a:gd name="connsiteY12" fmla="*/ 3799627 h 6881814"/>
              <a:gd name="connsiteX13" fmla="*/ 3601340 w 3601340"/>
              <a:gd name="connsiteY13" fmla="*/ 0 h 6881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01340" h="6881814">
                <a:moveTo>
                  <a:pt x="3601340" y="0"/>
                </a:moveTo>
                <a:lnTo>
                  <a:pt x="0" y="0"/>
                </a:lnTo>
                <a:lnTo>
                  <a:pt x="0" y="6881815"/>
                </a:lnTo>
                <a:lnTo>
                  <a:pt x="1064235" y="6881815"/>
                </a:lnTo>
                <a:lnTo>
                  <a:pt x="1441045" y="5490188"/>
                </a:lnTo>
                <a:lnTo>
                  <a:pt x="1835678" y="4034957"/>
                </a:lnTo>
                <a:cubicBezTo>
                  <a:pt x="1859865" y="3943369"/>
                  <a:pt x="1954068" y="3889943"/>
                  <a:pt x="2045724" y="3914112"/>
                </a:cubicBezTo>
                <a:cubicBezTo>
                  <a:pt x="2137381" y="3938281"/>
                  <a:pt x="2190847" y="4032413"/>
                  <a:pt x="2166660" y="4124001"/>
                </a:cubicBezTo>
                <a:lnTo>
                  <a:pt x="1906966" y="5081858"/>
                </a:lnTo>
                <a:cubicBezTo>
                  <a:pt x="1882779" y="5173446"/>
                  <a:pt x="1936246" y="5267578"/>
                  <a:pt x="2027902" y="5291747"/>
                </a:cubicBezTo>
                <a:cubicBezTo>
                  <a:pt x="2109375" y="5313372"/>
                  <a:pt x="2193393" y="5272666"/>
                  <a:pt x="2227765" y="5198887"/>
                </a:cubicBezTo>
                <a:lnTo>
                  <a:pt x="2570204" y="3923016"/>
                </a:lnTo>
                <a:lnTo>
                  <a:pt x="2602029" y="3799627"/>
                </a:lnTo>
                <a:lnTo>
                  <a:pt x="360134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7163691" y="0"/>
            <a:ext cx="5024825" cy="6858000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655820 w 5840730"/>
              <a:gd name="connsiteY6" fmla="*/ 1770075 h 6887937"/>
              <a:gd name="connsiteX7" fmla="*/ 3893820 w 5840730"/>
              <a:gd name="connsiteY7" fmla="*/ 4688535 h 6887937"/>
              <a:gd name="connsiteX8" fmla="*/ 3992880 w 5840730"/>
              <a:gd name="connsiteY8" fmla="*/ 490570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3893820 w 5840730"/>
              <a:gd name="connsiteY6" fmla="*/ 4688535 h 6887937"/>
              <a:gd name="connsiteX7" fmla="*/ 3992880 w 5840730"/>
              <a:gd name="connsiteY7" fmla="*/ 490570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686300 w 5840730"/>
              <a:gd name="connsiteY10" fmla="*/ 371317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3893820 w 5840730"/>
              <a:gd name="connsiteY5" fmla="*/ 4688535 h 6887937"/>
              <a:gd name="connsiteX6" fmla="*/ 3992880 w 5840730"/>
              <a:gd name="connsiteY6" fmla="*/ 490570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686300 w 5840730"/>
              <a:gd name="connsiteY9" fmla="*/ 371317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3893820 w 5840730"/>
              <a:gd name="connsiteY4" fmla="*/ 4688535 h 6887937"/>
              <a:gd name="connsiteX5" fmla="*/ 3992880 w 5840730"/>
              <a:gd name="connsiteY5" fmla="*/ 4905705 h 6887937"/>
              <a:gd name="connsiteX6" fmla="*/ 4213860 w 5840730"/>
              <a:gd name="connsiteY6" fmla="*/ 4757115 h 6887937"/>
              <a:gd name="connsiteX7" fmla="*/ 4457700 w 5840730"/>
              <a:gd name="connsiteY7" fmla="*/ 3842715 h 6887937"/>
              <a:gd name="connsiteX8" fmla="*/ 4686300 w 5840730"/>
              <a:gd name="connsiteY8" fmla="*/ 371317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3893820 w 5840730"/>
              <a:gd name="connsiteY3" fmla="*/ 4688535 h 6887937"/>
              <a:gd name="connsiteX4" fmla="*/ 3992880 w 5840730"/>
              <a:gd name="connsiteY4" fmla="*/ 4905705 h 6887937"/>
              <a:gd name="connsiteX5" fmla="*/ 4213860 w 5840730"/>
              <a:gd name="connsiteY5" fmla="*/ 4757115 h 6887937"/>
              <a:gd name="connsiteX6" fmla="*/ 4457700 w 5840730"/>
              <a:gd name="connsiteY6" fmla="*/ 3842715 h 6887937"/>
              <a:gd name="connsiteX7" fmla="*/ 4686300 w 5840730"/>
              <a:gd name="connsiteY7" fmla="*/ 371317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3893820 w 5840730"/>
              <a:gd name="connsiteY2" fmla="*/ 4688535 h 6887937"/>
              <a:gd name="connsiteX3" fmla="*/ 3992880 w 5840730"/>
              <a:gd name="connsiteY3" fmla="*/ 4905705 h 6887937"/>
              <a:gd name="connsiteX4" fmla="*/ 4213860 w 5840730"/>
              <a:gd name="connsiteY4" fmla="*/ 4757115 h 6887937"/>
              <a:gd name="connsiteX5" fmla="*/ 4457700 w 5840730"/>
              <a:gd name="connsiteY5" fmla="*/ 3842715 h 6887937"/>
              <a:gd name="connsiteX6" fmla="*/ 4686300 w 5840730"/>
              <a:gd name="connsiteY6" fmla="*/ 371317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4790753"/>
              <a:gd name="connsiteY0" fmla="*/ 0 h 6887937"/>
              <a:gd name="connsiteX1" fmla="*/ 2674743 w 4790753"/>
              <a:gd name="connsiteY1" fmla="*/ 49345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310950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12040 w 4790753"/>
              <a:gd name="connsiteY2" fmla="*/ 3464777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244891 w 4790753"/>
              <a:gd name="connsiteY2" fmla="*/ 3464778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392375 w 4790753"/>
              <a:gd name="connsiteY2" fmla="*/ 3464779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392375 w 5110169"/>
              <a:gd name="connsiteY2" fmla="*/ 3464779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66000 w 5110169"/>
              <a:gd name="connsiteY2" fmla="*/ 4629324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16839 w 5110169"/>
              <a:gd name="connsiteY2" fmla="*/ 4550372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589019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034002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300466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42040 w 5110169"/>
              <a:gd name="connsiteY3" fmla="*/ 5566930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05329 w 5110169"/>
              <a:gd name="connsiteY2" fmla="*/ 4974740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75832 w 5110169"/>
              <a:gd name="connsiteY2" fmla="*/ 503395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198620 w 5110169"/>
              <a:gd name="connsiteY7" fmla="*/ 4133044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251960 w 5110169"/>
              <a:gd name="connsiteY7" fmla="*/ 4071856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030921"/>
              <a:gd name="connsiteY0" fmla="*/ 0 h 6877051"/>
              <a:gd name="connsiteX1" fmla="*/ 2487931 w 5030921"/>
              <a:gd name="connsiteY1" fmla="*/ 0 h 6877051"/>
              <a:gd name="connsiteX2" fmla="*/ 3834825 w 5030921"/>
              <a:gd name="connsiteY2" fmla="*/ 5142514 h 6877051"/>
              <a:gd name="connsiteX3" fmla="*/ 4074118 w 5030921"/>
              <a:gd name="connsiteY3" fmla="*/ 5314407 h 6877051"/>
              <a:gd name="connsiteX4" fmla="*/ 4168140 w 5030921"/>
              <a:gd name="connsiteY4" fmla="*/ 5055407 h 6877051"/>
              <a:gd name="connsiteX5" fmla="*/ 3935730 w 5030921"/>
              <a:gd name="connsiteY5" fmla="*/ 4175425 h 6877051"/>
              <a:gd name="connsiteX6" fmla="*/ 4061460 w 5030921"/>
              <a:gd name="connsiteY6" fmla="*/ 3931157 h 6877051"/>
              <a:gd name="connsiteX7" fmla="*/ 4251960 w 5030921"/>
              <a:gd name="connsiteY7" fmla="*/ 4071856 h 6877051"/>
              <a:gd name="connsiteX8" fmla="*/ 5030921 w 5030921"/>
              <a:gd name="connsiteY8" fmla="*/ 6875699 h 6877051"/>
              <a:gd name="connsiteX9" fmla="*/ 0 w 5030921"/>
              <a:gd name="connsiteY9" fmla="*/ 6877051 h 6877051"/>
              <a:gd name="connsiteX10" fmla="*/ 0 w 5030921"/>
              <a:gd name="connsiteY10" fmla="*/ 0 h 6877051"/>
              <a:gd name="connsiteX0" fmla="*/ 0 w 4963865"/>
              <a:gd name="connsiteY0" fmla="*/ 0 h 6877051"/>
              <a:gd name="connsiteX1" fmla="*/ 2487931 w 4963865"/>
              <a:gd name="connsiteY1" fmla="*/ 0 h 6877051"/>
              <a:gd name="connsiteX2" fmla="*/ 3834825 w 4963865"/>
              <a:gd name="connsiteY2" fmla="*/ 5142514 h 6877051"/>
              <a:gd name="connsiteX3" fmla="*/ 4074118 w 4963865"/>
              <a:gd name="connsiteY3" fmla="*/ 5314407 h 6877051"/>
              <a:gd name="connsiteX4" fmla="*/ 4168140 w 4963865"/>
              <a:gd name="connsiteY4" fmla="*/ 5055407 h 6877051"/>
              <a:gd name="connsiteX5" fmla="*/ 3935730 w 4963865"/>
              <a:gd name="connsiteY5" fmla="*/ 4175425 h 6877051"/>
              <a:gd name="connsiteX6" fmla="*/ 4061460 w 4963865"/>
              <a:gd name="connsiteY6" fmla="*/ 3931157 h 6877051"/>
              <a:gd name="connsiteX7" fmla="*/ 4251960 w 4963865"/>
              <a:gd name="connsiteY7" fmla="*/ 4071856 h 6877051"/>
              <a:gd name="connsiteX8" fmla="*/ 4963865 w 4963865"/>
              <a:gd name="connsiteY8" fmla="*/ 6875699 h 6877051"/>
              <a:gd name="connsiteX9" fmla="*/ 0 w 4963865"/>
              <a:gd name="connsiteY9" fmla="*/ 6877051 h 6877051"/>
              <a:gd name="connsiteX10" fmla="*/ 0 w 4963865"/>
              <a:gd name="connsiteY10" fmla="*/ 0 h 6877051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24825" h="6881818">
                <a:moveTo>
                  <a:pt x="0" y="0"/>
                </a:moveTo>
                <a:lnTo>
                  <a:pt x="2487931" y="0"/>
                </a:lnTo>
                <a:lnTo>
                  <a:pt x="3834825" y="5142514"/>
                </a:lnTo>
                <a:cubicBezTo>
                  <a:pt x="3851116" y="5182666"/>
                  <a:pt x="3878538" y="5351369"/>
                  <a:pt x="4048718" y="5314407"/>
                </a:cubicBezTo>
                <a:cubicBezTo>
                  <a:pt x="4218898" y="5277445"/>
                  <a:pt x="4184015" y="5205230"/>
                  <a:pt x="4168140" y="5055407"/>
                </a:cubicBezTo>
                <a:lnTo>
                  <a:pt x="3935730" y="4175425"/>
                </a:lnTo>
                <a:cubicBezTo>
                  <a:pt x="3924300" y="4083966"/>
                  <a:pt x="3902710" y="3989870"/>
                  <a:pt x="4061460" y="3941355"/>
                </a:cubicBezTo>
                <a:cubicBezTo>
                  <a:pt x="4194810" y="3923207"/>
                  <a:pt x="4213860" y="4007005"/>
                  <a:pt x="4251960" y="4071856"/>
                </a:cubicBezTo>
                <a:lnTo>
                  <a:pt x="5024825" y="6881818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96322" y="320040"/>
            <a:ext cx="6732237" cy="1017147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5E91AD6-E4A6-F082-0E76-DAF7D57B51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4242" y="174947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5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o1.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B00516E-9699-821C-0371-67A8478E10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43379" y="1749479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7C72C187-9B88-8558-E9E7-CA189DF0EF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4242" y="2378035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o2.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366E515-A368-5E2D-8A9F-6BDBB76BC8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43379" y="2378035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F522536-6FE3-2618-BC24-8C518818587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242" y="300690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o3.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89C1155B-B06D-77D5-B3DC-9CEAEDF2D6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43379" y="3009613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3A36BC1-799A-6623-E5E3-1190C0C7C4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4242" y="3635783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o4.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92954362-36EF-4B42-19C7-6132A7E2A87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643379" y="363816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EF1DED4-DCEF-D1F3-17B9-BC29651F7DE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4242" y="4264656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o5.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57B871C-EE51-327F-62B1-79B005BD932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43379" y="4269747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1359A1-A1B1-9DC6-08B9-8042E7FBA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6889763" y="0"/>
            <a:ext cx="1822122" cy="6871447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533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- Top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B8C35C0-4758-2887-0763-E78795846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3537" y="-1946"/>
            <a:ext cx="3601340" cy="6881814"/>
          </a:xfrm>
          <a:custGeom>
            <a:avLst/>
            <a:gdLst>
              <a:gd name="connsiteX0" fmla="*/ 3601340 w 3601340"/>
              <a:gd name="connsiteY0" fmla="*/ 0 h 6881814"/>
              <a:gd name="connsiteX1" fmla="*/ 0 w 3601340"/>
              <a:gd name="connsiteY1" fmla="*/ 0 h 6881814"/>
              <a:gd name="connsiteX2" fmla="*/ 0 w 3601340"/>
              <a:gd name="connsiteY2" fmla="*/ 6881815 h 6881814"/>
              <a:gd name="connsiteX3" fmla="*/ 1064235 w 3601340"/>
              <a:gd name="connsiteY3" fmla="*/ 6881815 h 6881814"/>
              <a:gd name="connsiteX4" fmla="*/ 1441045 w 3601340"/>
              <a:gd name="connsiteY4" fmla="*/ 5490188 h 6881814"/>
              <a:gd name="connsiteX5" fmla="*/ 1835678 w 3601340"/>
              <a:gd name="connsiteY5" fmla="*/ 4034957 h 6881814"/>
              <a:gd name="connsiteX6" fmla="*/ 2045724 w 3601340"/>
              <a:gd name="connsiteY6" fmla="*/ 3914112 h 6881814"/>
              <a:gd name="connsiteX7" fmla="*/ 2166660 w 3601340"/>
              <a:gd name="connsiteY7" fmla="*/ 4124001 h 6881814"/>
              <a:gd name="connsiteX8" fmla="*/ 1906966 w 3601340"/>
              <a:gd name="connsiteY8" fmla="*/ 5081858 h 6881814"/>
              <a:gd name="connsiteX9" fmla="*/ 2027902 w 3601340"/>
              <a:gd name="connsiteY9" fmla="*/ 5291747 h 6881814"/>
              <a:gd name="connsiteX10" fmla="*/ 2227765 w 3601340"/>
              <a:gd name="connsiteY10" fmla="*/ 5198887 h 6881814"/>
              <a:gd name="connsiteX11" fmla="*/ 2570204 w 3601340"/>
              <a:gd name="connsiteY11" fmla="*/ 3923016 h 6881814"/>
              <a:gd name="connsiteX12" fmla="*/ 2602029 w 3601340"/>
              <a:gd name="connsiteY12" fmla="*/ 3799627 h 6881814"/>
              <a:gd name="connsiteX13" fmla="*/ 3601340 w 3601340"/>
              <a:gd name="connsiteY13" fmla="*/ 0 h 6881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01340" h="6881814">
                <a:moveTo>
                  <a:pt x="3601340" y="0"/>
                </a:moveTo>
                <a:lnTo>
                  <a:pt x="0" y="0"/>
                </a:lnTo>
                <a:lnTo>
                  <a:pt x="0" y="6881815"/>
                </a:lnTo>
                <a:lnTo>
                  <a:pt x="1064235" y="6881815"/>
                </a:lnTo>
                <a:lnTo>
                  <a:pt x="1441045" y="5490188"/>
                </a:lnTo>
                <a:lnTo>
                  <a:pt x="1835678" y="4034957"/>
                </a:lnTo>
                <a:cubicBezTo>
                  <a:pt x="1859865" y="3943369"/>
                  <a:pt x="1954068" y="3889943"/>
                  <a:pt x="2045724" y="3914112"/>
                </a:cubicBezTo>
                <a:cubicBezTo>
                  <a:pt x="2137381" y="3938281"/>
                  <a:pt x="2190847" y="4032413"/>
                  <a:pt x="2166660" y="4124001"/>
                </a:cubicBezTo>
                <a:lnTo>
                  <a:pt x="1906966" y="5081858"/>
                </a:lnTo>
                <a:cubicBezTo>
                  <a:pt x="1882779" y="5173446"/>
                  <a:pt x="1936246" y="5267578"/>
                  <a:pt x="2027902" y="5291747"/>
                </a:cubicBezTo>
                <a:cubicBezTo>
                  <a:pt x="2109375" y="5313372"/>
                  <a:pt x="2193393" y="5272666"/>
                  <a:pt x="2227765" y="5198887"/>
                </a:cubicBezTo>
                <a:lnTo>
                  <a:pt x="2570204" y="3923016"/>
                </a:lnTo>
                <a:lnTo>
                  <a:pt x="2602029" y="3799627"/>
                </a:lnTo>
                <a:lnTo>
                  <a:pt x="360134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7163691" y="0"/>
            <a:ext cx="5024825" cy="6858000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655820 w 5840730"/>
              <a:gd name="connsiteY6" fmla="*/ 1770075 h 6887937"/>
              <a:gd name="connsiteX7" fmla="*/ 3893820 w 5840730"/>
              <a:gd name="connsiteY7" fmla="*/ 4688535 h 6887937"/>
              <a:gd name="connsiteX8" fmla="*/ 3992880 w 5840730"/>
              <a:gd name="connsiteY8" fmla="*/ 490570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3893820 w 5840730"/>
              <a:gd name="connsiteY6" fmla="*/ 4688535 h 6887937"/>
              <a:gd name="connsiteX7" fmla="*/ 3992880 w 5840730"/>
              <a:gd name="connsiteY7" fmla="*/ 490570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686300 w 5840730"/>
              <a:gd name="connsiteY10" fmla="*/ 371317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3893820 w 5840730"/>
              <a:gd name="connsiteY5" fmla="*/ 4688535 h 6887937"/>
              <a:gd name="connsiteX6" fmla="*/ 3992880 w 5840730"/>
              <a:gd name="connsiteY6" fmla="*/ 490570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686300 w 5840730"/>
              <a:gd name="connsiteY9" fmla="*/ 371317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3893820 w 5840730"/>
              <a:gd name="connsiteY4" fmla="*/ 4688535 h 6887937"/>
              <a:gd name="connsiteX5" fmla="*/ 3992880 w 5840730"/>
              <a:gd name="connsiteY5" fmla="*/ 4905705 h 6887937"/>
              <a:gd name="connsiteX6" fmla="*/ 4213860 w 5840730"/>
              <a:gd name="connsiteY6" fmla="*/ 4757115 h 6887937"/>
              <a:gd name="connsiteX7" fmla="*/ 4457700 w 5840730"/>
              <a:gd name="connsiteY7" fmla="*/ 3842715 h 6887937"/>
              <a:gd name="connsiteX8" fmla="*/ 4686300 w 5840730"/>
              <a:gd name="connsiteY8" fmla="*/ 371317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3893820 w 5840730"/>
              <a:gd name="connsiteY3" fmla="*/ 4688535 h 6887937"/>
              <a:gd name="connsiteX4" fmla="*/ 3992880 w 5840730"/>
              <a:gd name="connsiteY4" fmla="*/ 4905705 h 6887937"/>
              <a:gd name="connsiteX5" fmla="*/ 4213860 w 5840730"/>
              <a:gd name="connsiteY5" fmla="*/ 4757115 h 6887937"/>
              <a:gd name="connsiteX6" fmla="*/ 4457700 w 5840730"/>
              <a:gd name="connsiteY6" fmla="*/ 3842715 h 6887937"/>
              <a:gd name="connsiteX7" fmla="*/ 4686300 w 5840730"/>
              <a:gd name="connsiteY7" fmla="*/ 371317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3893820 w 5840730"/>
              <a:gd name="connsiteY2" fmla="*/ 4688535 h 6887937"/>
              <a:gd name="connsiteX3" fmla="*/ 3992880 w 5840730"/>
              <a:gd name="connsiteY3" fmla="*/ 4905705 h 6887937"/>
              <a:gd name="connsiteX4" fmla="*/ 4213860 w 5840730"/>
              <a:gd name="connsiteY4" fmla="*/ 4757115 h 6887937"/>
              <a:gd name="connsiteX5" fmla="*/ 4457700 w 5840730"/>
              <a:gd name="connsiteY5" fmla="*/ 3842715 h 6887937"/>
              <a:gd name="connsiteX6" fmla="*/ 4686300 w 5840730"/>
              <a:gd name="connsiteY6" fmla="*/ 371317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4790753"/>
              <a:gd name="connsiteY0" fmla="*/ 0 h 6887937"/>
              <a:gd name="connsiteX1" fmla="*/ 2674743 w 4790753"/>
              <a:gd name="connsiteY1" fmla="*/ 49345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310950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12040 w 4790753"/>
              <a:gd name="connsiteY2" fmla="*/ 3464777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244891 w 4790753"/>
              <a:gd name="connsiteY2" fmla="*/ 3464778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392375 w 4790753"/>
              <a:gd name="connsiteY2" fmla="*/ 3464779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392375 w 5110169"/>
              <a:gd name="connsiteY2" fmla="*/ 3464779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66000 w 5110169"/>
              <a:gd name="connsiteY2" fmla="*/ 4629324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16839 w 5110169"/>
              <a:gd name="connsiteY2" fmla="*/ 4550372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589019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034002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300466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42040 w 5110169"/>
              <a:gd name="connsiteY3" fmla="*/ 5566930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05329 w 5110169"/>
              <a:gd name="connsiteY2" fmla="*/ 4974740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75832 w 5110169"/>
              <a:gd name="connsiteY2" fmla="*/ 503395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198620 w 5110169"/>
              <a:gd name="connsiteY7" fmla="*/ 4133044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251960 w 5110169"/>
              <a:gd name="connsiteY7" fmla="*/ 4071856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030921"/>
              <a:gd name="connsiteY0" fmla="*/ 0 h 6877051"/>
              <a:gd name="connsiteX1" fmla="*/ 2487931 w 5030921"/>
              <a:gd name="connsiteY1" fmla="*/ 0 h 6877051"/>
              <a:gd name="connsiteX2" fmla="*/ 3834825 w 5030921"/>
              <a:gd name="connsiteY2" fmla="*/ 5142514 h 6877051"/>
              <a:gd name="connsiteX3" fmla="*/ 4074118 w 5030921"/>
              <a:gd name="connsiteY3" fmla="*/ 5314407 h 6877051"/>
              <a:gd name="connsiteX4" fmla="*/ 4168140 w 5030921"/>
              <a:gd name="connsiteY4" fmla="*/ 5055407 h 6877051"/>
              <a:gd name="connsiteX5" fmla="*/ 3935730 w 5030921"/>
              <a:gd name="connsiteY5" fmla="*/ 4175425 h 6877051"/>
              <a:gd name="connsiteX6" fmla="*/ 4061460 w 5030921"/>
              <a:gd name="connsiteY6" fmla="*/ 3931157 h 6877051"/>
              <a:gd name="connsiteX7" fmla="*/ 4251960 w 5030921"/>
              <a:gd name="connsiteY7" fmla="*/ 4071856 h 6877051"/>
              <a:gd name="connsiteX8" fmla="*/ 5030921 w 5030921"/>
              <a:gd name="connsiteY8" fmla="*/ 6875699 h 6877051"/>
              <a:gd name="connsiteX9" fmla="*/ 0 w 5030921"/>
              <a:gd name="connsiteY9" fmla="*/ 6877051 h 6877051"/>
              <a:gd name="connsiteX10" fmla="*/ 0 w 5030921"/>
              <a:gd name="connsiteY10" fmla="*/ 0 h 6877051"/>
              <a:gd name="connsiteX0" fmla="*/ 0 w 4963865"/>
              <a:gd name="connsiteY0" fmla="*/ 0 h 6877051"/>
              <a:gd name="connsiteX1" fmla="*/ 2487931 w 4963865"/>
              <a:gd name="connsiteY1" fmla="*/ 0 h 6877051"/>
              <a:gd name="connsiteX2" fmla="*/ 3834825 w 4963865"/>
              <a:gd name="connsiteY2" fmla="*/ 5142514 h 6877051"/>
              <a:gd name="connsiteX3" fmla="*/ 4074118 w 4963865"/>
              <a:gd name="connsiteY3" fmla="*/ 5314407 h 6877051"/>
              <a:gd name="connsiteX4" fmla="*/ 4168140 w 4963865"/>
              <a:gd name="connsiteY4" fmla="*/ 5055407 h 6877051"/>
              <a:gd name="connsiteX5" fmla="*/ 3935730 w 4963865"/>
              <a:gd name="connsiteY5" fmla="*/ 4175425 h 6877051"/>
              <a:gd name="connsiteX6" fmla="*/ 4061460 w 4963865"/>
              <a:gd name="connsiteY6" fmla="*/ 3931157 h 6877051"/>
              <a:gd name="connsiteX7" fmla="*/ 4251960 w 4963865"/>
              <a:gd name="connsiteY7" fmla="*/ 4071856 h 6877051"/>
              <a:gd name="connsiteX8" fmla="*/ 4963865 w 4963865"/>
              <a:gd name="connsiteY8" fmla="*/ 6875699 h 6877051"/>
              <a:gd name="connsiteX9" fmla="*/ 0 w 4963865"/>
              <a:gd name="connsiteY9" fmla="*/ 6877051 h 6877051"/>
              <a:gd name="connsiteX10" fmla="*/ 0 w 4963865"/>
              <a:gd name="connsiteY10" fmla="*/ 0 h 6877051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24825" h="6881818">
                <a:moveTo>
                  <a:pt x="0" y="0"/>
                </a:moveTo>
                <a:lnTo>
                  <a:pt x="2487931" y="0"/>
                </a:lnTo>
                <a:lnTo>
                  <a:pt x="3834825" y="5142514"/>
                </a:lnTo>
                <a:cubicBezTo>
                  <a:pt x="3851116" y="5182666"/>
                  <a:pt x="3878538" y="5351369"/>
                  <a:pt x="4048718" y="5314407"/>
                </a:cubicBezTo>
                <a:cubicBezTo>
                  <a:pt x="4218898" y="5277445"/>
                  <a:pt x="4184015" y="5205230"/>
                  <a:pt x="4168140" y="5055407"/>
                </a:cubicBezTo>
                <a:lnTo>
                  <a:pt x="3935730" y="4175425"/>
                </a:lnTo>
                <a:cubicBezTo>
                  <a:pt x="3924300" y="4083966"/>
                  <a:pt x="3902710" y="3989870"/>
                  <a:pt x="4061460" y="3941355"/>
                </a:cubicBezTo>
                <a:cubicBezTo>
                  <a:pt x="4194810" y="3923207"/>
                  <a:pt x="4213860" y="4007005"/>
                  <a:pt x="4251960" y="4071856"/>
                </a:cubicBezTo>
                <a:lnTo>
                  <a:pt x="5024825" y="6881818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96322" y="320040"/>
            <a:ext cx="6732237" cy="1017147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5E91AD6-E4A6-F082-0E76-DAF7D57B51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4242" y="174947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o1.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B00516E-9699-821C-0371-67A8478E10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43379" y="174947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7C72C187-9B88-8558-E9E7-CA189DF0EF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4242" y="2378035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5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o2.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366E515-A368-5E2D-8A9F-6BDBB76BC8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43379" y="2378035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400"/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F522536-6FE3-2618-BC24-8C518818587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242" y="300690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o3.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89C1155B-B06D-77D5-B3DC-9CEAEDF2D6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43379" y="3009613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3A36BC1-799A-6623-E5E3-1190C0C7C4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4242" y="3635783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o4.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92954362-36EF-4B42-19C7-6132A7E2A87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643379" y="363816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EF1DED4-DCEF-D1F3-17B9-BC29651F7DE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4242" y="4264656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o5.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57B871C-EE51-327F-62B1-79B005BD932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43379" y="4269747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1359A1-A1B1-9DC6-08B9-8042E7FBA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6889763" y="0"/>
            <a:ext cx="1822122" cy="6871447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372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- Topi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B8C35C0-4758-2887-0763-E78795846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3537" y="-1946"/>
            <a:ext cx="3601340" cy="6881814"/>
          </a:xfrm>
          <a:custGeom>
            <a:avLst/>
            <a:gdLst>
              <a:gd name="connsiteX0" fmla="*/ 3601340 w 3601340"/>
              <a:gd name="connsiteY0" fmla="*/ 0 h 6881814"/>
              <a:gd name="connsiteX1" fmla="*/ 0 w 3601340"/>
              <a:gd name="connsiteY1" fmla="*/ 0 h 6881814"/>
              <a:gd name="connsiteX2" fmla="*/ 0 w 3601340"/>
              <a:gd name="connsiteY2" fmla="*/ 6881815 h 6881814"/>
              <a:gd name="connsiteX3" fmla="*/ 1064235 w 3601340"/>
              <a:gd name="connsiteY3" fmla="*/ 6881815 h 6881814"/>
              <a:gd name="connsiteX4" fmla="*/ 1441045 w 3601340"/>
              <a:gd name="connsiteY4" fmla="*/ 5490188 h 6881814"/>
              <a:gd name="connsiteX5" fmla="*/ 1835678 w 3601340"/>
              <a:gd name="connsiteY5" fmla="*/ 4034957 h 6881814"/>
              <a:gd name="connsiteX6" fmla="*/ 2045724 w 3601340"/>
              <a:gd name="connsiteY6" fmla="*/ 3914112 h 6881814"/>
              <a:gd name="connsiteX7" fmla="*/ 2166660 w 3601340"/>
              <a:gd name="connsiteY7" fmla="*/ 4124001 h 6881814"/>
              <a:gd name="connsiteX8" fmla="*/ 1906966 w 3601340"/>
              <a:gd name="connsiteY8" fmla="*/ 5081858 h 6881814"/>
              <a:gd name="connsiteX9" fmla="*/ 2027902 w 3601340"/>
              <a:gd name="connsiteY9" fmla="*/ 5291747 h 6881814"/>
              <a:gd name="connsiteX10" fmla="*/ 2227765 w 3601340"/>
              <a:gd name="connsiteY10" fmla="*/ 5198887 h 6881814"/>
              <a:gd name="connsiteX11" fmla="*/ 2570204 w 3601340"/>
              <a:gd name="connsiteY11" fmla="*/ 3923016 h 6881814"/>
              <a:gd name="connsiteX12" fmla="*/ 2602029 w 3601340"/>
              <a:gd name="connsiteY12" fmla="*/ 3799627 h 6881814"/>
              <a:gd name="connsiteX13" fmla="*/ 3601340 w 3601340"/>
              <a:gd name="connsiteY13" fmla="*/ 0 h 6881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01340" h="6881814">
                <a:moveTo>
                  <a:pt x="3601340" y="0"/>
                </a:moveTo>
                <a:lnTo>
                  <a:pt x="0" y="0"/>
                </a:lnTo>
                <a:lnTo>
                  <a:pt x="0" y="6881815"/>
                </a:lnTo>
                <a:lnTo>
                  <a:pt x="1064235" y="6881815"/>
                </a:lnTo>
                <a:lnTo>
                  <a:pt x="1441045" y="5490188"/>
                </a:lnTo>
                <a:lnTo>
                  <a:pt x="1835678" y="4034957"/>
                </a:lnTo>
                <a:cubicBezTo>
                  <a:pt x="1859865" y="3943369"/>
                  <a:pt x="1954068" y="3889943"/>
                  <a:pt x="2045724" y="3914112"/>
                </a:cubicBezTo>
                <a:cubicBezTo>
                  <a:pt x="2137381" y="3938281"/>
                  <a:pt x="2190847" y="4032413"/>
                  <a:pt x="2166660" y="4124001"/>
                </a:cubicBezTo>
                <a:lnTo>
                  <a:pt x="1906966" y="5081858"/>
                </a:lnTo>
                <a:cubicBezTo>
                  <a:pt x="1882779" y="5173446"/>
                  <a:pt x="1936246" y="5267578"/>
                  <a:pt x="2027902" y="5291747"/>
                </a:cubicBezTo>
                <a:cubicBezTo>
                  <a:pt x="2109375" y="5313372"/>
                  <a:pt x="2193393" y="5272666"/>
                  <a:pt x="2227765" y="5198887"/>
                </a:cubicBezTo>
                <a:lnTo>
                  <a:pt x="2570204" y="3923016"/>
                </a:lnTo>
                <a:lnTo>
                  <a:pt x="2602029" y="3799627"/>
                </a:lnTo>
                <a:lnTo>
                  <a:pt x="360134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7163691" y="0"/>
            <a:ext cx="5024825" cy="6858000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655820 w 5840730"/>
              <a:gd name="connsiteY6" fmla="*/ 1770075 h 6887937"/>
              <a:gd name="connsiteX7" fmla="*/ 3893820 w 5840730"/>
              <a:gd name="connsiteY7" fmla="*/ 4688535 h 6887937"/>
              <a:gd name="connsiteX8" fmla="*/ 3992880 w 5840730"/>
              <a:gd name="connsiteY8" fmla="*/ 490570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3893820 w 5840730"/>
              <a:gd name="connsiteY6" fmla="*/ 4688535 h 6887937"/>
              <a:gd name="connsiteX7" fmla="*/ 3992880 w 5840730"/>
              <a:gd name="connsiteY7" fmla="*/ 490570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686300 w 5840730"/>
              <a:gd name="connsiteY10" fmla="*/ 371317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3893820 w 5840730"/>
              <a:gd name="connsiteY5" fmla="*/ 4688535 h 6887937"/>
              <a:gd name="connsiteX6" fmla="*/ 3992880 w 5840730"/>
              <a:gd name="connsiteY6" fmla="*/ 490570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686300 w 5840730"/>
              <a:gd name="connsiteY9" fmla="*/ 371317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3893820 w 5840730"/>
              <a:gd name="connsiteY4" fmla="*/ 4688535 h 6887937"/>
              <a:gd name="connsiteX5" fmla="*/ 3992880 w 5840730"/>
              <a:gd name="connsiteY5" fmla="*/ 4905705 h 6887937"/>
              <a:gd name="connsiteX6" fmla="*/ 4213860 w 5840730"/>
              <a:gd name="connsiteY6" fmla="*/ 4757115 h 6887937"/>
              <a:gd name="connsiteX7" fmla="*/ 4457700 w 5840730"/>
              <a:gd name="connsiteY7" fmla="*/ 3842715 h 6887937"/>
              <a:gd name="connsiteX8" fmla="*/ 4686300 w 5840730"/>
              <a:gd name="connsiteY8" fmla="*/ 371317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3893820 w 5840730"/>
              <a:gd name="connsiteY3" fmla="*/ 4688535 h 6887937"/>
              <a:gd name="connsiteX4" fmla="*/ 3992880 w 5840730"/>
              <a:gd name="connsiteY4" fmla="*/ 4905705 h 6887937"/>
              <a:gd name="connsiteX5" fmla="*/ 4213860 w 5840730"/>
              <a:gd name="connsiteY5" fmla="*/ 4757115 h 6887937"/>
              <a:gd name="connsiteX6" fmla="*/ 4457700 w 5840730"/>
              <a:gd name="connsiteY6" fmla="*/ 3842715 h 6887937"/>
              <a:gd name="connsiteX7" fmla="*/ 4686300 w 5840730"/>
              <a:gd name="connsiteY7" fmla="*/ 371317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3893820 w 5840730"/>
              <a:gd name="connsiteY2" fmla="*/ 4688535 h 6887937"/>
              <a:gd name="connsiteX3" fmla="*/ 3992880 w 5840730"/>
              <a:gd name="connsiteY3" fmla="*/ 4905705 h 6887937"/>
              <a:gd name="connsiteX4" fmla="*/ 4213860 w 5840730"/>
              <a:gd name="connsiteY4" fmla="*/ 4757115 h 6887937"/>
              <a:gd name="connsiteX5" fmla="*/ 4457700 w 5840730"/>
              <a:gd name="connsiteY5" fmla="*/ 3842715 h 6887937"/>
              <a:gd name="connsiteX6" fmla="*/ 4686300 w 5840730"/>
              <a:gd name="connsiteY6" fmla="*/ 371317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4790753"/>
              <a:gd name="connsiteY0" fmla="*/ 0 h 6887937"/>
              <a:gd name="connsiteX1" fmla="*/ 2674743 w 4790753"/>
              <a:gd name="connsiteY1" fmla="*/ 49345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310950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12040 w 4790753"/>
              <a:gd name="connsiteY2" fmla="*/ 3464777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244891 w 4790753"/>
              <a:gd name="connsiteY2" fmla="*/ 3464778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392375 w 4790753"/>
              <a:gd name="connsiteY2" fmla="*/ 3464779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392375 w 5110169"/>
              <a:gd name="connsiteY2" fmla="*/ 3464779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66000 w 5110169"/>
              <a:gd name="connsiteY2" fmla="*/ 4629324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16839 w 5110169"/>
              <a:gd name="connsiteY2" fmla="*/ 4550372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589019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034002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300466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42040 w 5110169"/>
              <a:gd name="connsiteY3" fmla="*/ 5566930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05329 w 5110169"/>
              <a:gd name="connsiteY2" fmla="*/ 4974740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75832 w 5110169"/>
              <a:gd name="connsiteY2" fmla="*/ 503395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198620 w 5110169"/>
              <a:gd name="connsiteY7" fmla="*/ 4133044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251960 w 5110169"/>
              <a:gd name="connsiteY7" fmla="*/ 4071856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030921"/>
              <a:gd name="connsiteY0" fmla="*/ 0 h 6877051"/>
              <a:gd name="connsiteX1" fmla="*/ 2487931 w 5030921"/>
              <a:gd name="connsiteY1" fmla="*/ 0 h 6877051"/>
              <a:gd name="connsiteX2" fmla="*/ 3834825 w 5030921"/>
              <a:gd name="connsiteY2" fmla="*/ 5142514 h 6877051"/>
              <a:gd name="connsiteX3" fmla="*/ 4074118 w 5030921"/>
              <a:gd name="connsiteY3" fmla="*/ 5314407 h 6877051"/>
              <a:gd name="connsiteX4" fmla="*/ 4168140 w 5030921"/>
              <a:gd name="connsiteY4" fmla="*/ 5055407 h 6877051"/>
              <a:gd name="connsiteX5" fmla="*/ 3935730 w 5030921"/>
              <a:gd name="connsiteY5" fmla="*/ 4175425 h 6877051"/>
              <a:gd name="connsiteX6" fmla="*/ 4061460 w 5030921"/>
              <a:gd name="connsiteY6" fmla="*/ 3931157 h 6877051"/>
              <a:gd name="connsiteX7" fmla="*/ 4251960 w 5030921"/>
              <a:gd name="connsiteY7" fmla="*/ 4071856 h 6877051"/>
              <a:gd name="connsiteX8" fmla="*/ 5030921 w 5030921"/>
              <a:gd name="connsiteY8" fmla="*/ 6875699 h 6877051"/>
              <a:gd name="connsiteX9" fmla="*/ 0 w 5030921"/>
              <a:gd name="connsiteY9" fmla="*/ 6877051 h 6877051"/>
              <a:gd name="connsiteX10" fmla="*/ 0 w 5030921"/>
              <a:gd name="connsiteY10" fmla="*/ 0 h 6877051"/>
              <a:gd name="connsiteX0" fmla="*/ 0 w 4963865"/>
              <a:gd name="connsiteY0" fmla="*/ 0 h 6877051"/>
              <a:gd name="connsiteX1" fmla="*/ 2487931 w 4963865"/>
              <a:gd name="connsiteY1" fmla="*/ 0 h 6877051"/>
              <a:gd name="connsiteX2" fmla="*/ 3834825 w 4963865"/>
              <a:gd name="connsiteY2" fmla="*/ 5142514 h 6877051"/>
              <a:gd name="connsiteX3" fmla="*/ 4074118 w 4963865"/>
              <a:gd name="connsiteY3" fmla="*/ 5314407 h 6877051"/>
              <a:gd name="connsiteX4" fmla="*/ 4168140 w 4963865"/>
              <a:gd name="connsiteY4" fmla="*/ 5055407 h 6877051"/>
              <a:gd name="connsiteX5" fmla="*/ 3935730 w 4963865"/>
              <a:gd name="connsiteY5" fmla="*/ 4175425 h 6877051"/>
              <a:gd name="connsiteX6" fmla="*/ 4061460 w 4963865"/>
              <a:gd name="connsiteY6" fmla="*/ 3931157 h 6877051"/>
              <a:gd name="connsiteX7" fmla="*/ 4251960 w 4963865"/>
              <a:gd name="connsiteY7" fmla="*/ 4071856 h 6877051"/>
              <a:gd name="connsiteX8" fmla="*/ 4963865 w 4963865"/>
              <a:gd name="connsiteY8" fmla="*/ 6875699 h 6877051"/>
              <a:gd name="connsiteX9" fmla="*/ 0 w 4963865"/>
              <a:gd name="connsiteY9" fmla="*/ 6877051 h 6877051"/>
              <a:gd name="connsiteX10" fmla="*/ 0 w 4963865"/>
              <a:gd name="connsiteY10" fmla="*/ 0 h 6877051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24825" h="6881818">
                <a:moveTo>
                  <a:pt x="0" y="0"/>
                </a:moveTo>
                <a:lnTo>
                  <a:pt x="2487931" y="0"/>
                </a:lnTo>
                <a:lnTo>
                  <a:pt x="3834825" y="5142514"/>
                </a:lnTo>
                <a:cubicBezTo>
                  <a:pt x="3851116" y="5182666"/>
                  <a:pt x="3878538" y="5351369"/>
                  <a:pt x="4048718" y="5314407"/>
                </a:cubicBezTo>
                <a:cubicBezTo>
                  <a:pt x="4218898" y="5277445"/>
                  <a:pt x="4184015" y="5205230"/>
                  <a:pt x="4168140" y="5055407"/>
                </a:cubicBezTo>
                <a:lnTo>
                  <a:pt x="3935730" y="4175425"/>
                </a:lnTo>
                <a:cubicBezTo>
                  <a:pt x="3924300" y="4083966"/>
                  <a:pt x="3902710" y="3989870"/>
                  <a:pt x="4061460" y="3941355"/>
                </a:cubicBezTo>
                <a:cubicBezTo>
                  <a:pt x="4194810" y="3923207"/>
                  <a:pt x="4213860" y="4007005"/>
                  <a:pt x="4251960" y="4071856"/>
                </a:cubicBezTo>
                <a:lnTo>
                  <a:pt x="5024825" y="6881818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96322" y="320040"/>
            <a:ext cx="6732237" cy="1017147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5E91AD6-E4A6-F082-0E76-DAF7D57B51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4242" y="174947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o1.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B00516E-9699-821C-0371-67A8478E10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43379" y="174947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7C72C187-9B88-8558-E9E7-CA189DF0EF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4242" y="2378035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o2.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366E515-A368-5E2D-8A9F-6BDBB76BC8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43379" y="2378035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F522536-6FE3-2618-BC24-8C518818587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242" y="300690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5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o3.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89C1155B-B06D-77D5-B3DC-9CEAEDF2D6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43379" y="3009613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3A36BC1-799A-6623-E5E3-1190C0C7C4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4242" y="3635783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o4.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92954362-36EF-4B42-19C7-6132A7E2A87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643379" y="363816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EF1DED4-DCEF-D1F3-17B9-BC29651F7DE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4242" y="4264656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o5.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57B871C-EE51-327F-62B1-79B005BD932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43379" y="4269747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1359A1-A1B1-9DC6-08B9-8042E7FBA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6889763" y="0"/>
            <a:ext cx="1822122" cy="6871447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760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- Topic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B8C35C0-4758-2887-0763-E78795846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3537" y="-1946"/>
            <a:ext cx="3601340" cy="6881814"/>
          </a:xfrm>
          <a:custGeom>
            <a:avLst/>
            <a:gdLst>
              <a:gd name="connsiteX0" fmla="*/ 3601340 w 3601340"/>
              <a:gd name="connsiteY0" fmla="*/ 0 h 6881814"/>
              <a:gd name="connsiteX1" fmla="*/ 0 w 3601340"/>
              <a:gd name="connsiteY1" fmla="*/ 0 h 6881814"/>
              <a:gd name="connsiteX2" fmla="*/ 0 w 3601340"/>
              <a:gd name="connsiteY2" fmla="*/ 6881815 h 6881814"/>
              <a:gd name="connsiteX3" fmla="*/ 1064235 w 3601340"/>
              <a:gd name="connsiteY3" fmla="*/ 6881815 h 6881814"/>
              <a:gd name="connsiteX4" fmla="*/ 1441045 w 3601340"/>
              <a:gd name="connsiteY4" fmla="*/ 5490188 h 6881814"/>
              <a:gd name="connsiteX5" fmla="*/ 1835678 w 3601340"/>
              <a:gd name="connsiteY5" fmla="*/ 4034957 h 6881814"/>
              <a:gd name="connsiteX6" fmla="*/ 2045724 w 3601340"/>
              <a:gd name="connsiteY6" fmla="*/ 3914112 h 6881814"/>
              <a:gd name="connsiteX7" fmla="*/ 2166660 w 3601340"/>
              <a:gd name="connsiteY7" fmla="*/ 4124001 h 6881814"/>
              <a:gd name="connsiteX8" fmla="*/ 1906966 w 3601340"/>
              <a:gd name="connsiteY8" fmla="*/ 5081858 h 6881814"/>
              <a:gd name="connsiteX9" fmla="*/ 2027902 w 3601340"/>
              <a:gd name="connsiteY9" fmla="*/ 5291747 h 6881814"/>
              <a:gd name="connsiteX10" fmla="*/ 2227765 w 3601340"/>
              <a:gd name="connsiteY10" fmla="*/ 5198887 h 6881814"/>
              <a:gd name="connsiteX11" fmla="*/ 2570204 w 3601340"/>
              <a:gd name="connsiteY11" fmla="*/ 3923016 h 6881814"/>
              <a:gd name="connsiteX12" fmla="*/ 2602029 w 3601340"/>
              <a:gd name="connsiteY12" fmla="*/ 3799627 h 6881814"/>
              <a:gd name="connsiteX13" fmla="*/ 3601340 w 3601340"/>
              <a:gd name="connsiteY13" fmla="*/ 0 h 6881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01340" h="6881814">
                <a:moveTo>
                  <a:pt x="3601340" y="0"/>
                </a:moveTo>
                <a:lnTo>
                  <a:pt x="0" y="0"/>
                </a:lnTo>
                <a:lnTo>
                  <a:pt x="0" y="6881815"/>
                </a:lnTo>
                <a:lnTo>
                  <a:pt x="1064235" y="6881815"/>
                </a:lnTo>
                <a:lnTo>
                  <a:pt x="1441045" y="5490188"/>
                </a:lnTo>
                <a:lnTo>
                  <a:pt x="1835678" y="4034957"/>
                </a:lnTo>
                <a:cubicBezTo>
                  <a:pt x="1859865" y="3943369"/>
                  <a:pt x="1954068" y="3889943"/>
                  <a:pt x="2045724" y="3914112"/>
                </a:cubicBezTo>
                <a:cubicBezTo>
                  <a:pt x="2137381" y="3938281"/>
                  <a:pt x="2190847" y="4032413"/>
                  <a:pt x="2166660" y="4124001"/>
                </a:cubicBezTo>
                <a:lnTo>
                  <a:pt x="1906966" y="5081858"/>
                </a:lnTo>
                <a:cubicBezTo>
                  <a:pt x="1882779" y="5173446"/>
                  <a:pt x="1936246" y="5267578"/>
                  <a:pt x="2027902" y="5291747"/>
                </a:cubicBezTo>
                <a:cubicBezTo>
                  <a:pt x="2109375" y="5313372"/>
                  <a:pt x="2193393" y="5272666"/>
                  <a:pt x="2227765" y="5198887"/>
                </a:cubicBezTo>
                <a:lnTo>
                  <a:pt x="2570204" y="3923016"/>
                </a:lnTo>
                <a:lnTo>
                  <a:pt x="2602029" y="3799627"/>
                </a:lnTo>
                <a:lnTo>
                  <a:pt x="360134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7163691" y="0"/>
            <a:ext cx="5024825" cy="6858000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655820 w 5840730"/>
              <a:gd name="connsiteY6" fmla="*/ 1770075 h 6887937"/>
              <a:gd name="connsiteX7" fmla="*/ 3893820 w 5840730"/>
              <a:gd name="connsiteY7" fmla="*/ 4688535 h 6887937"/>
              <a:gd name="connsiteX8" fmla="*/ 3992880 w 5840730"/>
              <a:gd name="connsiteY8" fmla="*/ 490570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3893820 w 5840730"/>
              <a:gd name="connsiteY6" fmla="*/ 4688535 h 6887937"/>
              <a:gd name="connsiteX7" fmla="*/ 3992880 w 5840730"/>
              <a:gd name="connsiteY7" fmla="*/ 490570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686300 w 5840730"/>
              <a:gd name="connsiteY10" fmla="*/ 371317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3893820 w 5840730"/>
              <a:gd name="connsiteY5" fmla="*/ 4688535 h 6887937"/>
              <a:gd name="connsiteX6" fmla="*/ 3992880 w 5840730"/>
              <a:gd name="connsiteY6" fmla="*/ 490570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686300 w 5840730"/>
              <a:gd name="connsiteY9" fmla="*/ 371317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3893820 w 5840730"/>
              <a:gd name="connsiteY4" fmla="*/ 4688535 h 6887937"/>
              <a:gd name="connsiteX5" fmla="*/ 3992880 w 5840730"/>
              <a:gd name="connsiteY5" fmla="*/ 4905705 h 6887937"/>
              <a:gd name="connsiteX6" fmla="*/ 4213860 w 5840730"/>
              <a:gd name="connsiteY6" fmla="*/ 4757115 h 6887937"/>
              <a:gd name="connsiteX7" fmla="*/ 4457700 w 5840730"/>
              <a:gd name="connsiteY7" fmla="*/ 3842715 h 6887937"/>
              <a:gd name="connsiteX8" fmla="*/ 4686300 w 5840730"/>
              <a:gd name="connsiteY8" fmla="*/ 371317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3893820 w 5840730"/>
              <a:gd name="connsiteY3" fmla="*/ 4688535 h 6887937"/>
              <a:gd name="connsiteX4" fmla="*/ 3992880 w 5840730"/>
              <a:gd name="connsiteY4" fmla="*/ 4905705 h 6887937"/>
              <a:gd name="connsiteX5" fmla="*/ 4213860 w 5840730"/>
              <a:gd name="connsiteY5" fmla="*/ 4757115 h 6887937"/>
              <a:gd name="connsiteX6" fmla="*/ 4457700 w 5840730"/>
              <a:gd name="connsiteY6" fmla="*/ 3842715 h 6887937"/>
              <a:gd name="connsiteX7" fmla="*/ 4686300 w 5840730"/>
              <a:gd name="connsiteY7" fmla="*/ 371317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3893820 w 5840730"/>
              <a:gd name="connsiteY2" fmla="*/ 4688535 h 6887937"/>
              <a:gd name="connsiteX3" fmla="*/ 3992880 w 5840730"/>
              <a:gd name="connsiteY3" fmla="*/ 4905705 h 6887937"/>
              <a:gd name="connsiteX4" fmla="*/ 4213860 w 5840730"/>
              <a:gd name="connsiteY4" fmla="*/ 4757115 h 6887937"/>
              <a:gd name="connsiteX5" fmla="*/ 4457700 w 5840730"/>
              <a:gd name="connsiteY5" fmla="*/ 3842715 h 6887937"/>
              <a:gd name="connsiteX6" fmla="*/ 4686300 w 5840730"/>
              <a:gd name="connsiteY6" fmla="*/ 371317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4790753"/>
              <a:gd name="connsiteY0" fmla="*/ 0 h 6887937"/>
              <a:gd name="connsiteX1" fmla="*/ 2674743 w 4790753"/>
              <a:gd name="connsiteY1" fmla="*/ 49345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310950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12040 w 4790753"/>
              <a:gd name="connsiteY2" fmla="*/ 3464777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244891 w 4790753"/>
              <a:gd name="connsiteY2" fmla="*/ 3464778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392375 w 4790753"/>
              <a:gd name="connsiteY2" fmla="*/ 3464779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392375 w 5110169"/>
              <a:gd name="connsiteY2" fmla="*/ 3464779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66000 w 5110169"/>
              <a:gd name="connsiteY2" fmla="*/ 4629324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16839 w 5110169"/>
              <a:gd name="connsiteY2" fmla="*/ 4550372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589019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034002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300466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42040 w 5110169"/>
              <a:gd name="connsiteY3" fmla="*/ 5566930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05329 w 5110169"/>
              <a:gd name="connsiteY2" fmla="*/ 4974740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75832 w 5110169"/>
              <a:gd name="connsiteY2" fmla="*/ 503395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198620 w 5110169"/>
              <a:gd name="connsiteY7" fmla="*/ 4133044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251960 w 5110169"/>
              <a:gd name="connsiteY7" fmla="*/ 4071856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030921"/>
              <a:gd name="connsiteY0" fmla="*/ 0 h 6877051"/>
              <a:gd name="connsiteX1" fmla="*/ 2487931 w 5030921"/>
              <a:gd name="connsiteY1" fmla="*/ 0 h 6877051"/>
              <a:gd name="connsiteX2" fmla="*/ 3834825 w 5030921"/>
              <a:gd name="connsiteY2" fmla="*/ 5142514 h 6877051"/>
              <a:gd name="connsiteX3" fmla="*/ 4074118 w 5030921"/>
              <a:gd name="connsiteY3" fmla="*/ 5314407 h 6877051"/>
              <a:gd name="connsiteX4" fmla="*/ 4168140 w 5030921"/>
              <a:gd name="connsiteY4" fmla="*/ 5055407 h 6877051"/>
              <a:gd name="connsiteX5" fmla="*/ 3935730 w 5030921"/>
              <a:gd name="connsiteY5" fmla="*/ 4175425 h 6877051"/>
              <a:gd name="connsiteX6" fmla="*/ 4061460 w 5030921"/>
              <a:gd name="connsiteY6" fmla="*/ 3931157 h 6877051"/>
              <a:gd name="connsiteX7" fmla="*/ 4251960 w 5030921"/>
              <a:gd name="connsiteY7" fmla="*/ 4071856 h 6877051"/>
              <a:gd name="connsiteX8" fmla="*/ 5030921 w 5030921"/>
              <a:gd name="connsiteY8" fmla="*/ 6875699 h 6877051"/>
              <a:gd name="connsiteX9" fmla="*/ 0 w 5030921"/>
              <a:gd name="connsiteY9" fmla="*/ 6877051 h 6877051"/>
              <a:gd name="connsiteX10" fmla="*/ 0 w 5030921"/>
              <a:gd name="connsiteY10" fmla="*/ 0 h 6877051"/>
              <a:gd name="connsiteX0" fmla="*/ 0 w 4963865"/>
              <a:gd name="connsiteY0" fmla="*/ 0 h 6877051"/>
              <a:gd name="connsiteX1" fmla="*/ 2487931 w 4963865"/>
              <a:gd name="connsiteY1" fmla="*/ 0 h 6877051"/>
              <a:gd name="connsiteX2" fmla="*/ 3834825 w 4963865"/>
              <a:gd name="connsiteY2" fmla="*/ 5142514 h 6877051"/>
              <a:gd name="connsiteX3" fmla="*/ 4074118 w 4963865"/>
              <a:gd name="connsiteY3" fmla="*/ 5314407 h 6877051"/>
              <a:gd name="connsiteX4" fmla="*/ 4168140 w 4963865"/>
              <a:gd name="connsiteY4" fmla="*/ 5055407 h 6877051"/>
              <a:gd name="connsiteX5" fmla="*/ 3935730 w 4963865"/>
              <a:gd name="connsiteY5" fmla="*/ 4175425 h 6877051"/>
              <a:gd name="connsiteX6" fmla="*/ 4061460 w 4963865"/>
              <a:gd name="connsiteY6" fmla="*/ 3931157 h 6877051"/>
              <a:gd name="connsiteX7" fmla="*/ 4251960 w 4963865"/>
              <a:gd name="connsiteY7" fmla="*/ 4071856 h 6877051"/>
              <a:gd name="connsiteX8" fmla="*/ 4963865 w 4963865"/>
              <a:gd name="connsiteY8" fmla="*/ 6875699 h 6877051"/>
              <a:gd name="connsiteX9" fmla="*/ 0 w 4963865"/>
              <a:gd name="connsiteY9" fmla="*/ 6877051 h 6877051"/>
              <a:gd name="connsiteX10" fmla="*/ 0 w 4963865"/>
              <a:gd name="connsiteY10" fmla="*/ 0 h 6877051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24825" h="6881818">
                <a:moveTo>
                  <a:pt x="0" y="0"/>
                </a:moveTo>
                <a:lnTo>
                  <a:pt x="2487931" y="0"/>
                </a:lnTo>
                <a:lnTo>
                  <a:pt x="3834825" y="5142514"/>
                </a:lnTo>
                <a:cubicBezTo>
                  <a:pt x="3851116" y="5182666"/>
                  <a:pt x="3878538" y="5351369"/>
                  <a:pt x="4048718" y="5314407"/>
                </a:cubicBezTo>
                <a:cubicBezTo>
                  <a:pt x="4218898" y="5277445"/>
                  <a:pt x="4184015" y="5205230"/>
                  <a:pt x="4168140" y="5055407"/>
                </a:cubicBezTo>
                <a:lnTo>
                  <a:pt x="3935730" y="4175425"/>
                </a:lnTo>
                <a:cubicBezTo>
                  <a:pt x="3924300" y="4083966"/>
                  <a:pt x="3902710" y="3989870"/>
                  <a:pt x="4061460" y="3941355"/>
                </a:cubicBezTo>
                <a:cubicBezTo>
                  <a:pt x="4194810" y="3923207"/>
                  <a:pt x="4213860" y="4007005"/>
                  <a:pt x="4251960" y="4071856"/>
                </a:cubicBezTo>
                <a:lnTo>
                  <a:pt x="5024825" y="6881818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96322" y="320040"/>
            <a:ext cx="6732237" cy="1017147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5E91AD6-E4A6-F082-0E76-DAF7D57B51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4242" y="174947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o1.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B00516E-9699-821C-0371-67A8478E10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43379" y="174947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7C72C187-9B88-8558-E9E7-CA189DF0EF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4242" y="2378035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o2.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366E515-A368-5E2D-8A9F-6BDBB76BC8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43379" y="2378035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F522536-6FE3-2618-BC24-8C518818587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242" y="300690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o3.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89C1155B-B06D-77D5-B3DC-9CEAEDF2D6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43379" y="3009613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3A36BC1-799A-6623-E5E3-1190C0C7C4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4242" y="3635783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5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o4.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92954362-36EF-4B42-19C7-6132A7E2A87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643379" y="3638169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EF1DED4-DCEF-D1F3-17B9-BC29651F7DE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4242" y="4264656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o5.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57B871C-EE51-327F-62B1-79B005BD932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43379" y="4269747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1359A1-A1B1-9DC6-08B9-8042E7FBA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6889763" y="0"/>
            <a:ext cx="1822122" cy="6871447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8195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- Topic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B8C35C0-4758-2887-0763-E78795846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3537" y="-1946"/>
            <a:ext cx="3601340" cy="6881814"/>
          </a:xfrm>
          <a:custGeom>
            <a:avLst/>
            <a:gdLst>
              <a:gd name="connsiteX0" fmla="*/ 3601340 w 3601340"/>
              <a:gd name="connsiteY0" fmla="*/ 0 h 6881814"/>
              <a:gd name="connsiteX1" fmla="*/ 0 w 3601340"/>
              <a:gd name="connsiteY1" fmla="*/ 0 h 6881814"/>
              <a:gd name="connsiteX2" fmla="*/ 0 w 3601340"/>
              <a:gd name="connsiteY2" fmla="*/ 6881815 h 6881814"/>
              <a:gd name="connsiteX3" fmla="*/ 1064235 w 3601340"/>
              <a:gd name="connsiteY3" fmla="*/ 6881815 h 6881814"/>
              <a:gd name="connsiteX4" fmla="*/ 1441045 w 3601340"/>
              <a:gd name="connsiteY4" fmla="*/ 5490188 h 6881814"/>
              <a:gd name="connsiteX5" fmla="*/ 1835678 w 3601340"/>
              <a:gd name="connsiteY5" fmla="*/ 4034957 h 6881814"/>
              <a:gd name="connsiteX6" fmla="*/ 2045724 w 3601340"/>
              <a:gd name="connsiteY6" fmla="*/ 3914112 h 6881814"/>
              <a:gd name="connsiteX7" fmla="*/ 2166660 w 3601340"/>
              <a:gd name="connsiteY7" fmla="*/ 4124001 h 6881814"/>
              <a:gd name="connsiteX8" fmla="*/ 1906966 w 3601340"/>
              <a:gd name="connsiteY8" fmla="*/ 5081858 h 6881814"/>
              <a:gd name="connsiteX9" fmla="*/ 2027902 w 3601340"/>
              <a:gd name="connsiteY9" fmla="*/ 5291747 h 6881814"/>
              <a:gd name="connsiteX10" fmla="*/ 2227765 w 3601340"/>
              <a:gd name="connsiteY10" fmla="*/ 5198887 h 6881814"/>
              <a:gd name="connsiteX11" fmla="*/ 2570204 w 3601340"/>
              <a:gd name="connsiteY11" fmla="*/ 3923016 h 6881814"/>
              <a:gd name="connsiteX12" fmla="*/ 2602029 w 3601340"/>
              <a:gd name="connsiteY12" fmla="*/ 3799627 h 6881814"/>
              <a:gd name="connsiteX13" fmla="*/ 3601340 w 3601340"/>
              <a:gd name="connsiteY13" fmla="*/ 0 h 6881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01340" h="6881814">
                <a:moveTo>
                  <a:pt x="3601340" y="0"/>
                </a:moveTo>
                <a:lnTo>
                  <a:pt x="0" y="0"/>
                </a:lnTo>
                <a:lnTo>
                  <a:pt x="0" y="6881815"/>
                </a:lnTo>
                <a:lnTo>
                  <a:pt x="1064235" y="6881815"/>
                </a:lnTo>
                <a:lnTo>
                  <a:pt x="1441045" y="5490188"/>
                </a:lnTo>
                <a:lnTo>
                  <a:pt x="1835678" y="4034957"/>
                </a:lnTo>
                <a:cubicBezTo>
                  <a:pt x="1859865" y="3943369"/>
                  <a:pt x="1954068" y="3889943"/>
                  <a:pt x="2045724" y="3914112"/>
                </a:cubicBezTo>
                <a:cubicBezTo>
                  <a:pt x="2137381" y="3938281"/>
                  <a:pt x="2190847" y="4032413"/>
                  <a:pt x="2166660" y="4124001"/>
                </a:cubicBezTo>
                <a:lnTo>
                  <a:pt x="1906966" y="5081858"/>
                </a:lnTo>
                <a:cubicBezTo>
                  <a:pt x="1882779" y="5173446"/>
                  <a:pt x="1936246" y="5267578"/>
                  <a:pt x="2027902" y="5291747"/>
                </a:cubicBezTo>
                <a:cubicBezTo>
                  <a:pt x="2109375" y="5313372"/>
                  <a:pt x="2193393" y="5272666"/>
                  <a:pt x="2227765" y="5198887"/>
                </a:cubicBezTo>
                <a:lnTo>
                  <a:pt x="2570204" y="3923016"/>
                </a:lnTo>
                <a:lnTo>
                  <a:pt x="2602029" y="3799627"/>
                </a:lnTo>
                <a:lnTo>
                  <a:pt x="360134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7163691" y="0"/>
            <a:ext cx="5024825" cy="6858000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655820 w 5840730"/>
              <a:gd name="connsiteY6" fmla="*/ 1770075 h 6887937"/>
              <a:gd name="connsiteX7" fmla="*/ 3893820 w 5840730"/>
              <a:gd name="connsiteY7" fmla="*/ 4688535 h 6887937"/>
              <a:gd name="connsiteX8" fmla="*/ 3992880 w 5840730"/>
              <a:gd name="connsiteY8" fmla="*/ 490570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3893820 w 5840730"/>
              <a:gd name="connsiteY6" fmla="*/ 4688535 h 6887937"/>
              <a:gd name="connsiteX7" fmla="*/ 3992880 w 5840730"/>
              <a:gd name="connsiteY7" fmla="*/ 490570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686300 w 5840730"/>
              <a:gd name="connsiteY10" fmla="*/ 371317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3893820 w 5840730"/>
              <a:gd name="connsiteY5" fmla="*/ 4688535 h 6887937"/>
              <a:gd name="connsiteX6" fmla="*/ 3992880 w 5840730"/>
              <a:gd name="connsiteY6" fmla="*/ 490570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686300 w 5840730"/>
              <a:gd name="connsiteY9" fmla="*/ 371317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3893820 w 5840730"/>
              <a:gd name="connsiteY4" fmla="*/ 4688535 h 6887937"/>
              <a:gd name="connsiteX5" fmla="*/ 3992880 w 5840730"/>
              <a:gd name="connsiteY5" fmla="*/ 4905705 h 6887937"/>
              <a:gd name="connsiteX6" fmla="*/ 4213860 w 5840730"/>
              <a:gd name="connsiteY6" fmla="*/ 4757115 h 6887937"/>
              <a:gd name="connsiteX7" fmla="*/ 4457700 w 5840730"/>
              <a:gd name="connsiteY7" fmla="*/ 3842715 h 6887937"/>
              <a:gd name="connsiteX8" fmla="*/ 4686300 w 5840730"/>
              <a:gd name="connsiteY8" fmla="*/ 371317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3893820 w 5840730"/>
              <a:gd name="connsiteY3" fmla="*/ 4688535 h 6887937"/>
              <a:gd name="connsiteX4" fmla="*/ 3992880 w 5840730"/>
              <a:gd name="connsiteY4" fmla="*/ 4905705 h 6887937"/>
              <a:gd name="connsiteX5" fmla="*/ 4213860 w 5840730"/>
              <a:gd name="connsiteY5" fmla="*/ 4757115 h 6887937"/>
              <a:gd name="connsiteX6" fmla="*/ 4457700 w 5840730"/>
              <a:gd name="connsiteY6" fmla="*/ 3842715 h 6887937"/>
              <a:gd name="connsiteX7" fmla="*/ 4686300 w 5840730"/>
              <a:gd name="connsiteY7" fmla="*/ 371317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3893820 w 5840730"/>
              <a:gd name="connsiteY2" fmla="*/ 4688535 h 6887937"/>
              <a:gd name="connsiteX3" fmla="*/ 3992880 w 5840730"/>
              <a:gd name="connsiteY3" fmla="*/ 4905705 h 6887937"/>
              <a:gd name="connsiteX4" fmla="*/ 4213860 w 5840730"/>
              <a:gd name="connsiteY4" fmla="*/ 4757115 h 6887937"/>
              <a:gd name="connsiteX5" fmla="*/ 4457700 w 5840730"/>
              <a:gd name="connsiteY5" fmla="*/ 3842715 h 6887937"/>
              <a:gd name="connsiteX6" fmla="*/ 4686300 w 5840730"/>
              <a:gd name="connsiteY6" fmla="*/ 371317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4790753"/>
              <a:gd name="connsiteY0" fmla="*/ 0 h 6887937"/>
              <a:gd name="connsiteX1" fmla="*/ 2674743 w 4790753"/>
              <a:gd name="connsiteY1" fmla="*/ 49345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310950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12040 w 4790753"/>
              <a:gd name="connsiteY2" fmla="*/ 3464777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244891 w 4790753"/>
              <a:gd name="connsiteY2" fmla="*/ 3464778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392375 w 4790753"/>
              <a:gd name="connsiteY2" fmla="*/ 3464779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392375 w 5110169"/>
              <a:gd name="connsiteY2" fmla="*/ 3464779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66000 w 5110169"/>
              <a:gd name="connsiteY2" fmla="*/ 4629324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16839 w 5110169"/>
              <a:gd name="connsiteY2" fmla="*/ 4550372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589019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034002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300466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42040 w 5110169"/>
              <a:gd name="connsiteY3" fmla="*/ 5566930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05329 w 5110169"/>
              <a:gd name="connsiteY2" fmla="*/ 4974740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75832 w 5110169"/>
              <a:gd name="connsiteY2" fmla="*/ 503395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198620 w 5110169"/>
              <a:gd name="connsiteY7" fmla="*/ 4133044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251960 w 5110169"/>
              <a:gd name="connsiteY7" fmla="*/ 4071856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030921"/>
              <a:gd name="connsiteY0" fmla="*/ 0 h 6877051"/>
              <a:gd name="connsiteX1" fmla="*/ 2487931 w 5030921"/>
              <a:gd name="connsiteY1" fmla="*/ 0 h 6877051"/>
              <a:gd name="connsiteX2" fmla="*/ 3834825 w 5030921"/>
              <a:gd name="connsiteY2" fmla="*/ 5142514 h 6877051"/>
              <a:gd name="connsiteX3" fmla="*/ 4074118 w 5030921"/>
              <a:gd name="connsiteY3" fmla="*/ 5314407 h 6877051"/>
              <a:gd name="connsiteX4" fmla="*/ 4168140 w 5030921"/>
              <a:gd name="connsiteY4" fmla="*/ 5055407 h 6877051"/>
              <a:gd name="connsiteX5" fmla="*/ 3935730 w 5030921"/>
              <a:gd name="connsiteY5" fmla="*/ 4175425 h 6877051"/>
              <a:gd name="connsiteX6" fmla="*/ 4061460 w 5030921"/>
              <a:gd name="connsiteY6" fmla="*/ 3931157 h 6877051"/>
              <a:gd name="connsiteX7" fmla="*/ 4251960 w 5030921"/>
              <a:gd name="connsiteY7" fmla="*/ 4071856 h 6877051"/>
              <a:gd name="connsiteX8" fmla="*/ 5030921 w 5030921"/>
              <a:gd name="connsiteY8" fmla="*/ 6875699 h 6877051"/>
              <a:gd name="connsiteX9" fmla="*/ 0 w 5030921"/>
              <a:gd name="connsiteY9" fmla="*/ 6877051 h 6877051"/>
              <a:gd name="connsiteX10" fmla="*/ 0 w 5030921"/>
              <a:gd name="connsiteY10" fmla="*/ 0 h 6877051"/>
              <a:gd name="connsiteX0" fmla="*/ 0 w 4963865"/>
              <a:gd name="connsiteY0" fmla="*/ 0 h 6877051"/>
              <a:gd name="connsiteX1" fmla="*/ 2487931 w 4963865"/>
              <a:gd name="connsiteY1" fmla="*/ 0 h 6877051"/>
              <a:gd name="connsiteX2" fmla="*/ 3834825 w 4963865"/>
              <a:gd name="connsiteY2" fmla="*/ 5142514 h 6877051"/>
              <a:gd name="connsiteX3" fmla="*/ 4074118 w 4963865"/>
              <a:gd name="connsiteY3" fmla="*/ 5314407 h 6877051"/>
              <a:gd name="connsiteX4" fmla="*/ 4168140 w 4963865"/>
              <a:gd name="connsiteY4" fmla="*/ 5055407 h 6877051"/>
              <a:gd name="connsiteX5" fmla="*/ 3935730 w 4963865"/>
              <a:gd name="connsiteY5" fmla="*/ 4175425 h 6877051"/>
              <a:gd name="connsiteX6" fmla="*/ 4061460 w 4963865"/>
              <a:gd name="connsiteY6" fmla="*/ 3931157 h 6877051"/>
              <a:gd name="connsiteX7" fmla="*/ 4251960 w 4963865"/>
              <a:gd name="connsiteY7" fmla="*/ 4071856 h 6877051"/>
              <a:gd name="connsiteX8" fmla="*/ 4963865 w 4963865"/>
              <a:gd name="connsiteY8" fmla="*/ 6875699 h 6877051"/>
              <a:gd name="connsiteX9" fmla="*/ 0 w 4963865"/>
              <a:gd name="connsiteY9" fmla="*/ 6877051 h 6877051"/>
              <a:gd name="connsiteX10" fmla="*/ 0 w 4963865"/>
              <a:gd name="connsiteY10" fmla="*/ 0 h 6877051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24825" h="6881818">
                <a:moveTo>
                  <a:pt x="0" y="0"/>
                </a:moveTo>
                <a:lnTo>
                  <a:pt x="2487931" y="0"/>
                </a:lnTo>
                <a:lnTo>
                  <a:pt x="3834825" y="5142514"/>
                </a:lnTo>
                <a:cubicBezTo>
                  <a:pt x="3851116" y="5182666"/>
                  <a:pt x="3878538" y="5351369"/>
                  <a:pt x="4048718" y="5314407"/>
                </a:cubicBezTo>
                <a:cubicBezTo>
                  <a:pt x="4218898" y="5277445"/>
                  <a:pt x="4184015" y="5205230"/>
                  <a:pt x="4168140" y="5055407"/>
                </a:cubicBezTo>
                <a:lnTo>
                  <a:pt x="3935730" y="4175425"/>
                </a:lnTo>
                <a:cubicBezTo>
                  <a:pt x="3924300" y="4083966"/>
                  <a:pt x="3902710" y="3989870"/>
                  <a:pt x="4061460" y="3941355"/>
                </a:cubicBezTo>
                <a:cubicBezTo>
                  <a:pt x="4194810" y="3923207"/>
                  <a:pt x="4213860" y="4007005"/>
                  <a:pt x="4251960" y="4071856"/>
                </a:cubicBezTo>
                <a:lnTo>
                  <a:pt x="5024825" y="6881818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96322" y="320040"/>
            <a:ext cx="6732237" cy="1017147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5E91AD6-E4A6-F082-0E76-DAF7D57B51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4242" y="174947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o1.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B00516E-9699-821C-0371-67A8478E10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43379" y="174947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7C72C187-9B88-8558-E9E7-CA189DF0EF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4242" y="2378035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o2.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366E515-A368-5E2D-8A9F-6BDBB76BC8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43379" y="2378035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F522536-6FE3-2618-BC24-8C518818587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242" y="300690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o3.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89C1155B-B06D-77D5-B3DC-9CEAEDF2D6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43379" y="3009613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3A36BC1-799A-6623-E5E3-1190C0C7C4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4242" y="3635783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o4.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92954362-36EF-4B42-19C7-6132A7E2A87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643379" y="363816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EF1DED4-DCEF-D1F3-17B9-BC29651F7DE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4242" y="4264656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5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o5.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57B871C-EE51-327F-62B1-79B005BD932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43379" y="4269747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1359A1-A1B1-9DC6-08B9-8042E7FBA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6889763" y="0"/>
            <a:ext cx="1822122" cy="6871447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226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CD5142E-2E7B-1488-E5DB-290186766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82569" y="2242"/>
            <a:ext cx="6806909" cy="6862481"/>
            <a:chOff x="5382569" y="2242"/>
            <a:chExt cx="6806909" cy="6862481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02299C1B-36CA-1E4A-2BE2-A212B68067E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40328" y="2242"/>
              <a:ext cx="6049150" cy="6862481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37875AA7-8584-C85D-D920-B6F3612211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5382569" y="5060315"/>
              <a:ext cx="927943" cy="180130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970326" y="1679216"/>
            <a:ext cx="4786877" cy="1518315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6000" spc="1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title 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29499" y="-2236"/>
            <a:ext cx="6814124" cy="6871095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6814124"/>
              <a:gd name="connsiteY0" fmla="*/ 0 h 6897807"/>
              <a:gd name="connsiteX1" fmla="*/ 6814124 w 6814124"/>
              <a:gd name="connsiteY1" fmla="*/ 9870 h 6897807"/>
              <a:gd name="connsiteX2" fmla="*/ 6063554 w 6814124"/>
              <a:gd name="connsiteY2" fmla="*/ 2785785 h 6897807"/>
              <a:gd name="connsiteX3" fmla="*/ 5827334 w 6814124"/>
              <a:gd name="connsiteY3" fmla="*/ 2972475 h 6897807"/>
              <a:gd name="connsiteX4" fmla="*/ 5728274 w 6814124"/>
              <a:gd name="connsiteY4" fmla="*/ 2701965 h 6897807"/>
              <a:gd name="connsiteX5" fmla="*/ 5953064 w 6814124"/>
              <a:gd name="connsiteY5" fmla="*/ 1856145 h 6897807"/>
              <a:gd name="connsiteX6" fmla="*/ 5846384 w 6814124"/>
              <a:gd name="connsiteY6" fmla="*/ 1581825 h 6897807"/>
              <a:gd name="connsiteX7" fmla="*/ 5629214 w 6814124"/>
              <a:gd name="connsiteY7" fmla="*/ 1779945 h 6897807"/>
              <a:gd name="connsiteX8" fmla="*/ 4867214 w 6814124"/>
              <a:gd name="connsiteY8" fmla="*/ 4698405 h 6897807"/>
              <a:gd name="connsiteX9" fmla="*/ 4966274 w 6814124"/>
              <a:gd name="connsiteY9" fmla="*/ 4915575 h 6897807"/>
              <a:gd name="connsiteX10" fmla="*/ 5187254 w 6814124"/>
              <a:gd name="connsiteY10" fmla="*/ 4766985 h 6897807"/>
              <a:gd name="connsiteX11" fmla="*/ 5431094 w 6814124"/>
              <a:gd name="connsiteY11" fmla="*/ 3852585 h 6897807"/>
              <a:gd name="connsiteX12" fmla="*/ 5659694 w 6814124"/>
              <a:gd name="connsiteY12" fmla="*/ 3723045 h 6897807"/>
              <a:gd name="connsiteX13" fmla="*/ 5758754 w 6814124"/>
              <a:gd name="connsiteY13" fmla="*/ 3936405 h 6897807"/>
              <a:gd name="connsiteX14" fmla="*/ 5002015 w 6814124"/>
              <a:gd name="connsiteY14" fmla="*/ 6897807 h 6897807"/>
              <a:gd name="connsiteX15" fmla="*/ 973394 w 6814124"/>
              <a:gd name="connsiteY15" fmla="*/ 6886921 h 6897807"/>
              <a:gd name="connsiteX16" fmla="*/ 0 w 6814124"/>
              <a:gd name="connsiteY16" fmla="*/ 0 h 6897807"/>
              <a:gd name="connsiteX0" fmla="*/ 0 w 6814124"/>
              <a:gd name="connsiteY0" fmla="*/ 0 h 6897807"/>
              <a:gd name="connsiteX1" fmla="*/ 6814124 w 6814124"/>
              <a:gd name="connsiteY1" fmla="*/ 9870 h 6897807"/>
              <a:gd name="connsiteX2" fmla="*/ 6063554 w 6814124"/>
              <a:gd name="connsiteY2" fmla="*/ 2785785 h 6897807"/>
              <a:gd name="connsiteX3" fmla="*/ 5827334 w 6814124"/>
              <a:gd name="connsiteY3" fmla="*/ 2972475 h 6897807"/>
              <a:gd name="connsiteX4" fmla="*/ 5728274 w 6814124"/>
              <a:gd name="connsiteY4" fmla="*/ 2701965 h 6897807"/>
              <a:gd name="connsiteX5" fmla="*/ 5953064 w 6814124"/>
              <a:gd name="connsiteY5" fmla="*/ 1856145 h 6897807"/>
              <a:gd name="connsiteX6" fmla="*/ 5846384 w 6814124"/>
              <a:gd name="connsiteY6" fmla="*/ 1581825 h 6897807"/>
              <a:gd name="connsiteX7" fmla="*/ 5629214 w 6814124"/>
              <a:gd name="connsiteY7" fmla="*/ 1779945 h 6897807"/>
              <a:gd name="connsiteX8" fmla="*/ 4867214 w 6814124"/>
              <a:gd name="connsiteY8" fmla="*/ 4698405 h 6897807"/>
              <a:gd name="connsiteX9" fmla="*/ 4966274 w 6814124"/>
              <a:gd name="connsiteY9" fmla="*/ 4915575 h 6897807"/>
              <a:gd name="connsiteX10" fmla="*/ 5187254 w 6814124"/>
              <a:gd name="connsiteY10" fmla="*/ 4766985 h 6897807"/>
              <a:gd name="connsiteX11" fmla="*/ 5431094 w 6814124"/>
              <a:gd name="connsiteY11" fmla="*/ 3852585 h 6897807"/>
              <a:gd name="connsiteX12" fmla="*/ 5659694 w 6814124"/>
              <a:gd name="connsiteY12" fmla="*/ 3723045 h 6897807"/>
              <a:gd name="connsiteX13" fmla="*/ 5758754 w 6814124"/>
              <a:gd name="connsiteY13" fmla="*/ 3936405 h 6897807"/>
              <a:gd name="connsiteX14" fmla="*/ 5002015 w 6814124"/>
              <a:gd name="connsiteY14" fmla="*/ 6897807 h 6897807"/>
              <a:gd name="connsiteX15" fmla="*/ 973394 w 6814124"/>
              <a:gd name="connsiteY15" fmla="*/ 6886921 h 6897807"/>
              <a:gd name="connsiteX16" fmla="*/ 0 w 6814124"/>
              <a:gd name="connsiteY16" fmla="*/ 0 h 6897807"/>
              <a:gd name="connsiteX0" fmla="*/ 0 w 6814124"/>
              <a:gd name="connsiteY0" fmla="*/ 0 h 6887938"/>
              <a:gd name="connsiteX1" fmla="*/ 6814124 w 6814124"/>
              <a:gd name="connsiteY1" fmla="*/ 1 h 6887938"/>
              <a:gd name="connsiteX2" fmla="*/ 6063554 w 6814124"/>
              <a:gd name="connsiteY2" fmla="*/ 2775916 h 6887938"/>
              <a:gd name="connsiteX3" fmla="*/ 5827334 w 6814124"/>
              <a:gd name="connsiteY3" fmla="*/ 2962606 h 6887938"/>
              <a:gd name="connsiteX4" fmla="*/ 5728274 w 6814124"/>
              <a:gd name="connsiteY4" fmla="*/ 2692096 h 6887938"/>
              <a:gd name="connsiteX5" fmla="*/ 5953064 w 6814124"/>
              <a:gd name="connsiteY5" fmla="*/ 1846276 h 6887938"/>
              <a:gd name="connsiteX6" fmla="*/ 5846384 w 6814124"/>
              <a:gd name="connsiteY6" fmla="*/ 1571956 h 6887938"/>
              <a:gd name="connsiteX7" fmla="*/ 5629214 w 6814124"/>
              <a:gd name="connsiteY7" fmla="*/ 1770076 h 6887938"/>
              <a:gd name="connsiteX8" fmla="*/ 4867214 w 6814124"/>
              <a:gd name="connsiteY8" fmla="*/ 4688536 h 6887938"/>
              <a:gd name="connsiteX9" fmla="*/ 4966274 w 6814124"/>
              <a:gd name="connsiteY9" fmla="*/ 4905706 h 6887938"/>
              <a:gd name="connsiteX10" fmla="*/ 5187254 w 6814124"/>
              <a:gd name="connsiteY10" fmla="*/ 4757116 h 6887938"/>
              <a:gd name="connsiteX11" fmla="*/ 5431094 w 6814124"/>
              <a:gd name="connsiteY11" fmla="*/ 3842716 h 6887938"/>
              <a:gd name="connsiteX12" fmla="*/ 5659694 w 6814124"/>
              <a:gd name="connsiteY12" fmla="*/ 3713176 h 6887938"/>
              <a:gd name="connsiteX13" fmla="*/ 5758754 w 6814124"/>
              <a:gd name="connsiteY13" fmla="*/ 3926536 h 6887938"/>
              <a:gd name="connsiteX14" fmla="*/ 5002015 w 6814124"/>
              <a:gd name="connsiteY14" fmla="*/ 6887938 h 6887938"/>
              <a:gd name="connsiteX15" fmla="*/ 973394 w 6814124"/>
              <a:gd name="connsiteY15" fmla="*/ 6877052 h 6887938"/>
              <a:gd name="connsiteX16" fmla="*/ 0 w 6814124"/>
              <a:gd name="connsiteY16" fmla="*/ 0 h 6887938"/>
              <a:gd name="connsiteX0" fmla="*/ 0 w 6814124"/>
              <a:gd name="connsiteY0" fmla="*/ 0 h 6887938"/>
              <a:gd name="connsiteX1" fmla="*/ 6814124 w 6814124"/>
              <a:gd name="connsiteY1" fmla="*/ 1 h 6887938"/>
              <a:gd name="connsiteX2" fmla="*/ 6063554 w 6814124"/>
              <a:gd name="connsiteY2" fmla="*/ 2775916 h 6887938"/>
              <a:gd name="connsiteX3" fmla="*/ 5827334 w 6814124"/>
              <a:gd name="connsiteY3" fmla="*/ 2962606 h 6887938"/>
              <a:gd name="connsiteX4" fmla="*/ 5728274 w 6814124"/>
              <a:gd name="connsiteY4" fmla="*/ 2692096 h 6887938"/>
              <a:gd name="connsiteX5" fmla="*/ 5953064 w 6814124"/>
              <a:gd name="connsiteY5" fmla="*/ 1846276 h 6887938"/>
              <a:gd name="connsiteX6" fmla="*/ 5846384 w 6814124"/>
              <a:gd name="connsiteY6" fmla="*/ 1571956 h 6887938"/>
              <a:gd name="connsiteX7" fmla="*/ 5629214 w 6814124"/>
              <a:gd name="connsiteY7" fmla="*/ 1770076 h 6887938"/>
              <a:gd name="connsiteX8" fmla="*/ 4867214 w 6814124"/>
              <a:gd name="connsiteY8" fmla="*/ 4688536 h 6887938"/>
              <a:gd name="connsiteX9" fmla="*/ 4966274 w 6814124"/>
              <a:gd name="connsiteY9" fmla="*/ 4905706 h 6887938"/>
              <a:gd name="connsiteX10" fmla="*/ 5187254 w 6814124"/>
              <a:gd name="connsiteY10" fmla="*/ 4757116 h 6887938"/>
              <a:gd name="connsiteX11" fmla="*/ 5431094 w 6814124"/>
              <a:gd name="connsiteY11" fmla="*/ 3842716 h 6887938"/>
              <a:gd name="connsiteX12" fmla="*/ 5659694 w 6814124"/>
              <a:gd name="connsiteY12" fmla="*/ 3713176 h 6887938"/>
              <a:gd name="connsiteX13" fmla="*/ 5758754 w 6814124"/>
              <a:gd name="connsiteY13" fmla="*/ 3926536 h 6887938"/>
              <a:gd name="connsiteX14" fmla="*/ 5002015 w 6814124"/>
              <a:gd name="connsiteY14" fmla="*/ 6887938 h 6887938"/>
              <a:gd name="connsiteX15" fmla="*/ 0 w 6814124"/>
              <a:gd name="connsiteY15" fmla="*/ 6877052 h 6887938"/>
              <a:gd name="connsiteX16" fmla="*/ 0 w 6814124"/>
              <a:gd name="connsiteY16" fmla="*/ 0 h 6887938"/>
              <a:gd name="connsiteX0" fmla="*/ 0 w 6814124"/>
              <a:gd name="connsiteY0" fmla="*/ 0 h 6896790"/>
              <a:gd name="connsiteX1" fmla="*/ 6814124 w 6814124"/>
              <a:gd name="connsiteY1" fmla="*/ 1 h 6896790"/>
              <a:gd name="connsiteX2" fmla="*/ 6063554 w 6814124"/>
              <a:gd name="connsiteY2" fmla="*/ 2775916 h 6896790"/>
              <a:gd name="connsiteX3" fmla="*/ 5827334 w 6814124"/>
              <a:gd name="connsiteY3" fmla="*/ 2962606 h 6896790"/>
              <a:gd name="connsiteX4" fmla="*/ 5728274 w 6814124"/>
              <a:gd name="connsiteY4" fmla="*/ 2692096 h 6896790"/>
              <a:gd name="connsiteX5" fmla="*/ 5953064 w 6814124"/>
              <a:gd name="connsiteY5" fmla="*/ 1846276 h 6896790"/>
              <a:gd name="connsiteX6" fmla="*/ 5846384 w 6814124"/>
              <a:gd name="connsiteY6" fmla="*/ 1571956 h 6896790"/>
              <a:gd name="connsiteX7" fmla="*/ 5629214 w 6814124"/>
              <a:gd name="connsiteY7" fmla="*/ 1770076 h 6896790"/>
              <a:gd name="connsiteX8" fmla="*/ 4867214 w 6814124"/>
              <a:gd name="connsiteY8" fmla="*/ 4688536 h 6896790"/>
              <a:gd name="connsiteX9" fmla="*/ 4966274 w 6814124"/>
              <a:gd name="connsiteY9" fmla="*/ 4905706 h 6896790"/>
              <a:gd name="connsiteX10" fmla="*/ 5187254 w 6814124"/>
              <a:gd name="connsiteY10" fmla="*/ 4757116 h 6896790"/>
              <a:gd name="connsiteX11" fmla="*/ 5431094 w 6814124"/>
              <a:gd name="connsiteY11" fmla="*/ 3842716 h 6896790"/>
              <a:gd name="connsiteX12" fmla="*/ 5659694 w 6814124"/>
              <a:gd name="connsiteY12" fmla="*/ 3713176 h 6896790"/>
              <a:gd name="connsiteX13" fmla="*/ 5758754 w 6814124"/>
              <a:gd name="connsiteY13" fmla="*/ 3926536 h 6896790"/>
              <a:gd name="connsiteX14" fmla="*/ 5002015 w 6814124"/>
              <a:gd name="connsiteY14" fmla="*/ 6887938 h 6896790"/>
              <a:gd name="connsiteX15" fmla="*/ 0 w 6814124"/>
              <a:gd name="connsiteY15" fmla="*/ 6896790 h 6896790"/>
              <a:gd name="connsiteX16" fmla="*/ 0 w 6814124"/>
              <a:gd name="connsiteY16" fmla="*/ 0 h 6896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14124" h="6896790">
                <a:moveTo>
                  <a:pt x="0" y="0"/>
                </a:moveTo>
                <a:lnTo>
                  <a:pt x="6814124" y="1"/>
                </a:lnTo>
                <a:lnTo>
                  <a:pt x="6063554" y="2775916"/>
                </a:lnTo>
                <a:cubicBezTo>
                  <a:pt x="6030534" y="2883866"/>
                  <a:pt x="5993704" y="2976576"/>
                  <a:pt x="5827334" y="2962606"/>
                </a:cubicBezTo>
                <a:cubicBezTo>
                  <a:pt x="5641914" y="2845766"/>
                  <a:pt x="5734624" y="2747976"/>
                  <a:pt x="5728274" y="2692096"/>
                </a:cubicBezTo>
                <a:cubicBezTo>
                  <a:pt x="5818444" y="2355546"/>
                  <a:pt x="5878134" y="2121866"/>
                  <a:pt x="5953064" y="1846276"/>
                </a:cubicBezTo>
                <a:cubicBezTo>
                  <a:pt x="5994974" y="1687526"/>
                  <a:pt x="5969574" y="1615136"/>
                  <a:pt x="5846384" y="1571956"/>
                </a:cubicBezTo>
                <a:cubicBezTo>
                  <a:pt x="5711764" y="1563066"/>
                  <a:pt x="5672394" y="1597356"/>
                  <a:pt x="5629214" y="1770076"/>
                </a:cubicBezTo>
                <a:cubicBezTo>
                  <a:pt x="5644454" y="1858976"/>
                  <a:pt x="4851974" y="4599636"/>
                  <a:pt x="4867214" y="4688536"/>
                </a:cubicBezTo>
                <a:cubicBezTo>
                  <a:pt x="4832289" y="4824426"/>
                  <a:pt x="4898964" y="4880306"/>
                  <a:pt x="4966274" y="4905706"/>
                </a:cubicBezTo>
                <a:cubicBezTo>
                  <a:pt x="5075494" y="4904436"/>
                  <a:pt x="5132009" y="4917136"/>
                  <a:pt x="5187254" y="4757116"/>
                </a:cubicBezTo>
                <a:lnTo>
                  <a:pt x="5431094" y="3842716"/>
                </a:lnTo>
                <a:cubicBezTo>
                  <a:pt x="5455224" y="3756356"/>
                  <a:pt x="5528884" y="3692856"/>
                  <a:pt x="5659694" y="3713176"/>
                </a:cubicBezTo>
                <a:cubicBezTo>
                  <a:pt x="5803204" y="3791916"/>
                  <a:pt x="5756214" y="3882086"/>
                  <a:pt x="5758754" y="3926536"/>
                </a:cubicBezTo>
                <a:lnTo>
                  <a:pt x="5002015" y="6887938"/>
                </a:lnTo>
                <a:lnTo>
                  <a:pt x="0" y="689679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anchor="ctr"/>
          <a:lstStyle>
            <a:lvl1pPr algn="ctr">
              <a:defRPr baseline="-25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A56017-320A-546E-A749-7145642CB9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70326" y="3748958"/>
            <a:ext cx="4786878" cy="2258013"/>
          </a:xfrm>
        </p:spPr>
        <p:txBody>
          <a:bodyPr lIns="91440" tIns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None/>
              <a:defRPr sz="1600">
                <a:solidFill>
                  <a:schemeClr val="bg1"/>
                </a:solidFill>
              </a:defRPr>
            </a:lvl1pPr>
            <a:lvl2pPr marL="274320" indent="-274320">
              <a:buFont typeface="Courier New" panose="02070309020205020404" pitchFamily="49" charset="0"/>
              <a:buChar char="o"/>
              <a:defRPr sz="1200">
                <a:solidFill>
                  <a:schemeClr val="bg1"/>
                </a:solidFill>
              </a:defRPr>
            </a:lvl2pPr>
            <a:lvl3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3pPr>
            <a:lvl4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4pPr>
            <a:lvl5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6274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B8C35C0-4758-2887-0763-E78795846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3537" y="-1946"/>
            <a:ext cx="3601340" cy="6881814"/>
          </a:xfrm>
          <a:custGeom>
            <a:avLst/>
            <a:gdLst>
              <a:gd name="connsiteX0" fmla="*/ 3601340 w 3601340"/>
              <a:gd name="connsiteY0" fmla="*/ 0 h 6881814"/>
              <a:gd name="connsiteX1" fmla="*/ 0 w 3601340"/>
              <a:gd name="connsiteY1" fmla="*/ 0 h 6881814"/>
              <a:gd name="connsiteX2" fmla="*/ 0 w 3601340"/>
              <a:gd name="connsiteY2" fmla="*/ 6881815 h 6881814"/>
              <a:gd name="connsiteX3" fmla="*/ 1064235 w 3601340"/>
              <a:gd name="connsiteY3" fmla="*/ 6881815 h 6881814"/>
              <a:gd name="connsiteX4" fmla="*/ 1441045 w 3601340"/>
              <a:gd name="connsiteY4" fmla="*/ 5490188 h 6881814"/>
              <a:gd name="connsiteX5" fmla="*/ 1835678 w 3601340"/>
              <a:gd name="connsiteY5" fmla="*/ 4034957 h 6881814"/>
              <a:gd name="connsiteX6" fmla="*/ 2045724 w 3601340"/>
              <a:gd name="connsiteY6" fmla="*/ 3914112 h 6881814"/>
              <a:gd name="connsiteX7" fmla="*/ 2166660 w 3601340"/>
              <a:gd name="connsiteY7" fmla="*/ 4124001 h 6881814"/>
              <a:gd name="connsiteX8" fmla="*/ 1906966 w 3601340"/>
              <a:gd name="connsiteY8" fmla="*/ 5081858 h 6881814"/>
              <a:gd name="connsiteX9" fmla="*/ 2027902 w 3601340"/>
              <a:gd name="connsiteY9" fmla="*/ 5291747 h 6881814"/>
              <a:gd name="connsiteX10" fmla="*/ 2227765 w 3601340"/>
              <a:gd name="connsiteY10" fmla="*/ 5198887 h 6881814"/>
              <a:gd name="connsiteX11" fmla="*/ 2570204 w 3601340"/>
              <a:gd name="connsiteY11" fmla="*/ 3923016 h 6881814"/>
              <a:gd name="connsiteX12" fmla="*/ 2602029 w 3601340"/>
              <a:gd name="connsiteY12" fmla="*/ 3799627 h 6881814"/>
              <a:gd name="connsiteX13" fmla="*/ 3601340 w 3601340"/>
              <a:gd name="connsiteY13" fmla="*/ 0 h 6881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01340" h="6881814">
                <a:moveTo>
                  <a:pt x="3601340" y="0"/>
                </a:moveTo>
                <a:lnTo>
                  <a:pt x="0" y="0"/>
                </a:lnTo>
                <a:lnTo>
                  <a:pt x="0" y="6881815"/>
                </a:lnTo>
                <a:lnTo>
                  <a:pt x="1064235" y="6881815"/>
                </a:lnTo>
                <a:lnTo>
                  <a:pt x="1441045" y="5490188"/>
                </a:lnTo>
                <a:lnTo>
                  <a:pt x="1835678" y="4034957"/>
                </a:lnTo>
                <a:cubicBezTo>
                  <a:pt x="1859865" y="3943369"/>
                  <a:pt x="1954068" y="3889943"/>
                  <a:pt x="2045724" y="3914112"/>
                </a:cubicBezTo>
                <a:cubicBezTo>
                  <a:pt x="2137381" y="3938281"/>
                  <a:pt x="2190847" y="4032413"/>
                  <a:pt x="2166660" y="4124001"/>
                </a:cubicBezTo>
                <a:lnTo>
                  <a:pt x="1906966" y="5081858"/>
                </a:lnTo>
                <a:cubicBezTo>
                  <a:pt x="1882779" y="5173446"/>
                  <a:pt x="1936246" y="5267578"/>
                  <a:pt x="2027902" y="5291747"/>
                </a:cubicBezTo>
                <a:cubicBezTo>
                  <a:pt x="2109375" y="5313372"/>
                  <a:pt x="2193393" y="5272666"/>
                  <a:pt x="2227765" y="5198887"/>
                </a:cubicBezTo>
                <a:lnTo>
                  <a:pt x="2570204" y="3923016"/>
                </a:lnTo>
                <a:lnTo>
                  <a:pt x="2602029" y="3799627"/>
                </a:lnTo>
                <a:lnTo>
                  <a:pt x="360134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7163691" y="0"/>
            <a:ext cx="5024825" cy="6858000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655820 w 5840730"/>
              <a:gd name="connsiteY6" fmla="*/ 1770075 h 6887937"/>
              <a:gd name="connsiteX7" fmla="*/ 3893820 w 5840730"/>
              <a:gd name="connsiteY7" fmla="*/ 4688535 h 6887937"/>
              <a:gd name="connsiteX8" fmla="*/ 3992880 w 5840730"/>
              <a:gd name="connsiteY8" fmla="*/ 490570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3893820 w 5840730"/>
              <a:gd name="connsiteY6" fmla="*/ 4688535 h 6887937"/>
              <a:gd name="connsiteX7" fmla="*/ 3992880 w 5840730"/>
              <a:gd name="connsiteY7" fmla="*/ 490570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686300 w 5840730"/>
              <a:gd name="connsiteY10" fmla="*/ 371317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3893820 w 5840730"/>
              <a:gd name="connsiteY5" fmla="*/ 4688535 h 6887937"/>
              <a:gd name="connsiteX6" fmla="*/ 3992880 w 5840730"/>
              <a:gd name="connsiteY6" fmla="*/ 490570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686300 w 5840730"/>
              <a:gd name="connsiteY9" fmla="*/ 371317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3893820 w 5840730"/>
              <a:gd name="connsiteY4" fmla="*/ 4688535 h 6887937"/>
              <a:gd name="connsiteX5" fmla="*/ 3992880 w 5840730"/>
              <a:gd name="connsiteY5" fmla="*/ 4905705 h 6887937"/>
              <a:gd name="connsiteX6" fmla="*/ 4213860 w 5840730"/>
              <a:gd name="connsiteY6" fmla="*/ 4757115 h 6887937"/>
              <a:gd name="connsiteX7" fmla="*/ 4457700 w 5840730"/>
              <a:gd name="connsiteY7" fmla="*/ 3842715 h 6887937"/>
              <a:gd name="connsiteX8" fmla="*/ 4686300 w 5840730"/>
              <a:gd name="connsiteY8" fmla="*/ 371317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3893820 w 5840730"/>
              <a:gd name="connsiteY3" fmla="*/ 4688535 h 6887937"/>
              <a:gd name="connsiteX4" fmla="*/ 3992880 w 5840730"/>
              <a:gd name="connsiteY4" fmla="*/ 4905705 h 6887937"/>
              <a:gd name="connsiteX5" fmla="*/ 4213860 w 5840730"/>
              <a:gd name="connsiteY5" fmla="*/ 4757115 h 6887937"/>
              <a:gd name="connsiteX6" fmla="*/ 4457700 w 5840730"/>
              <a:gd name="connsiteY6" fmla="*/ 3842715 h 6887937"/>
              <a:gd name="connsiteX7" fmla="*/ 4686300 w 5840730"/>
              <a:gd name="connsiteY7" fmla="*/ 371317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3893820 w 5840730"/>
              <a:gd name="connsiteY2" fmla="*/ 4688535 h 6887937"/>
              <a:gd name="connsiteX3" fmla="*/ 3992880 w 5840730"/>
              <a:gd name="connsiteY3" fmla="*/ 4905705 h 6887937"/>
              <a:gd name="connsiteX4" fmla="*/ 4213860 w 5840730"/>
              <a:gd name="connsiteY4" fmla="*/ 4757115 h 6887937"/>
              <a:gd name="connsiteX5" fmla="*/ 4457700 w 5840730"/>
              <a:gd name="connsiteY5" fmla="*/ 3842715 h 6887937"/>
              <a:gd name="connsiteX6" fmla="*/ 4686300 w 5840730"/>
              <a:gd name="connsiteY6" fmla="*/ 371317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4790753"/>
              <a:gd name="connsiteY0" fmla="*/ 0 h 6887937"/>
              <a:gd name="connsiteX1" fmla="*/ 2674743 w 4790753"/>
              <a:gd name="connsiteY1" fmla="*/ 49345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310950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12040 w 4790753"/>
              <a:gd name="connsiteY2" fmla="*/ 3464777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244891 w 4790753"/>
              <a:gd name="connsiteY2" fmla="*/ 3464778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392375 w 4790753"/>
              <a:gd name="connsiteY2" fmla="*/ 3464779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392375 w 5110169"/>
              <a:gd name="connsiteY2" fmla="*/ 3464779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66000 w 5110169"/>
              <a:gd name="connsiteY2" fmla="*/ 4629324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16839 w 5110169"/>
              <a:gd name="connsiteY2" fmla="*/ 4550372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589019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034002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300466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42040 w 5110169"/>
              <a:gd name="connsiteY3" fmla="*/ 5566930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05329 w 5110169"/>
              <a:gd name="connsiteY2" fmla="*/ 4974740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75832 w 5110169"/>
              <a:gd name="connsiteY2" fmla="*/ 503395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198620 w 5110169"/>
              <a:gd name="connsiteY7" fmla="*/ 4133044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251960 w 5110169"/>
              <a:gd name="connsiteY7" fmla="*/ 4071856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030921"/>
              <a:gd name="connsiteY0" fmla="*/ 0 h 6877051"/>
              <a:gd name="connsiteX1" fmla="*/ 2487931 w 5030921"/>
              <a:gd name="connsiteY1" fmla="*/ 0 h 6877051"/>
              <a:gd name="connsiteX2" fmla="*/ 3834825 w 5030921"/>
              <a:gd name="connsiteY2" fmla="*/ 5142514 h 6877051"/>
              <a:gd name="connsiteX3" fmla="*/ 4074118 w 5030921"/>
              <a:gd name="connsiteY3" fmla="*/ 5314407 h 6877051"/>
              <a:gd name="connsiteX4" fmla="*/ 4168140 w 5030921"/>
              <a:gd name="connsiteY4" fmla="*/ 5055407 h 6877051"/>
              <a:gd name="connsiteX5" fmla="*/ 3935730 w 5030921"/>
              <a:gd name="connsiteY5" fmla="*/ 4175425 h 6877051"/>
              <a:gd name="connsiteX6" fmla="*/ 4061460 w 5030921"/>
              <a:gd name="connsiteY6" fmla="*/ 3931157 h 6877051"/>
              <a:gd name="connsiteX7" fmla="*/ 4251960 w 5030921"/>
              <a:gd name="connsiteY7" fmla="*/ 4071856 h 6877051"/>
              <a:gd name="connsiteX8" fmla="*/ 5030921 w 5030921"/>
              <a:gd name="connsiteY8" fmla="*/ 6875699 h 6877051"/>
              <a:gd name="connsiteX9" fmla="*/ 0 w 5030921"/>
              <a:gd name="connsiteY9" fmla="*/ 6877051 h 6877051"/>
              <a:gd name="connsiteX10" fmla="*/ 0 w 5030921"/>
              <a:gd name="connsiteY10" fmla="*/ 0 h 6877051"/>
              <a:gd name="connsiteX0" fmla="*/ 0 w 4963865"/>
              <a:gd name="connsiteY0" fmla="*/ 0 h 6877051"/>
              <a:gd name="connsiteX1" fmla="*/ 2487931 w 4963865"/>
              <a:gd name="connsiteY1" fmla="*/ 0 h 6877051"/>
              <a:gd name="connsiteX2" fmla="*/ 3834825 w 4963865"/>
              <a:gd name="connsiteY2" fmla="*/ 5142514 h 6877051"/>
              <a:gd name="connsiteX3" fmla="*/ 4074118 w 4963865"/>
              <a:gd name="connsiteY3" fmla="*/ 5314407 h 6877051"/>
              <a:gd name="connsiteX4" fmla="*/ 4168140 w 4963865"/>
              <a:gd name="connsiteY4" fmla="*/ 5055407 h 6877051"/>
              <a:gd name="connsiteX5" fmla="*/ 3935730 w 4963865"/>
              <a:gd name="connsiteY5" fmla="*/ 4175425 h 6877051"/>
              <a:gd name="connsiteX6" fmla="*/ 4061460 w 4963865"/>
              <a:gd name="connsiteY6" fmla="*/ 3931157 h 6877051"/>
              <a:gd name="connsiteX7" fmla="*/ 4251960 w 4963865"/>
              <a:gd name="connsiteY7" fmla="*/ 4071856 h 6877051"/>
              <a:gd name="connsiteX8" fmla="*/ 4963865 w 4963865"/>
              <a:gd name="connsiteY8" fmla="*/ 6875699 h 6877051"/>
              <a:gd name="connsiteX9" fmla="*/ 0 w 4963865"/>
              <a:gd name="connsiteY9" fmla="*/ 6877051 h 6877051"/>
              <a:gd name="connsiteX10" fmla="*/ 0 w 4963865"/>
              <a:gd name="connsiteY10" fmla="*/ 0 h 6877051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24825" h="6881818">
                <a:moveTo>
                  <a:pt x="0" y="0"/>
                </a:moveTo>
                <a:lnTo>
                  <a:pt x="2487931" y="0"/>
                </a:lnTo>
                <a:lnTo>
                  <a:pt x="3834825" y="5142514"/>
                </a:lnTo>
                <a:cubicBezTo>
                  <a:pt x="3851116" y="5182666"/>
                  <a:pt x="3878538" y="5351369"/>
                  <a:pt x="4048718" y="5314407"/>
                </a:cubicBezTo>
                <a:cubicBezTo>
                  <a:pt x="4218898" y="5277445"/>
                  <a:pt x="4184015" y="5205230"/>
                  <a:pt x="4168140" y="5055407"/>
                </a:cubicBezTo>
                <a:lnTo>
                  <a:pt x="3935730" y="4175425"/>
                </a:lnTo>
                <a:cubicBezTo>
                  <a:pt x="3924300" y="4083966"/>
                  <a:pt x="3902710" y="3989870"/>
                  <a:pt x="4061460" y="3941355"/>
                </a:cubicBezTo>
                <a:cubicBezTo>
                  <a:pt x="4194810" y="3923207"/>
                  <a:pt x="4213860" y="4007005"/>
                  <a:pt x="4251960" y="4071856"/>
                </a:cubicBezTo>
                <a:lnTo>
                  <a:pt x="5024825" y="6881818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1359A1-A1B1-9DC6-08B9-8042E7FBA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6889763" y="0"/>
            <a:ext cx="1822122" cy="6871447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0206913-4198-C5BA-6B13-02095EAA2B6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6322" y="320040"/>
            <a:ext cx="6732237" cy="1017147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F770BC68-C025-CE63-EEBA-5DC7ADC44D9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4242" y="174947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o1.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2F993316-5D9D-6B5D-B678-3E0B84A3C0D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43379" y="174947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41C39372-CEC6-2265-7611-84F187C126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4242" y="2378035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o2.</a:t>
            </a:r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5E13D63F-D0AC-7CD2-770C-6AB09F1BA68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43379" y="2378035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85BF73EF-490D-CA1C-DAD3-BACB141D09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242" y="300690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o3.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B82C914D-7190-2AD0-228B-6DA13843762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43379" y="3009613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DAE3299D-125C-8DBC-60F9-82920ADE34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4242" y="3635783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o4.</a:t>
            </a:r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B84261D4-8740-689B-A5CA-C6442BC13E2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643379" y="363816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D4393D6-D866-E411-A222-2FE8B99C4D3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4242" y="4264656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o5.</a:t>
            </a:r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94666BC0-682D-FE04-6EC3-AA81EA3F96F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43379" y="4269747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473709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615541" y="715654"/>
            <a:ext cx="4786877" cy="1518315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605708" y="2431477"/>
            <a:ext cx="4786877" cy="763899"/>
          </a:xfrm>
        </p:spPr>
        <p:txBody>
          <a:bodyPr lIns="91440" tIns="91440" rIns="91440" bIns="0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 cap="none" spc="0" baseline="0">
                <a:solidFill>
                  <a:schemeClr val="accent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Add Subtitle here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2235"/>
            <a:ext cx="5840730" cy="6862275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40730" h="6887937">
                <a:moveTo>
                  <a:pt x="0" y="0"/>
                </a:moveTo>
                <a:lnTo>
                  <a:pt x="5840730" y="0"/>
                </a:lnTo>
                <a:lnTo>
                  <a:pt x="5090160" y="2775915"/>
                </a:lnTo>
                <a:cubicBezTo>
                  <a:pt x="5057140" y="2883865"/>
                  <a:pt x="5020310" y="2976575"/>
                  <a:pt x="4853940" y="2962605"/>
                </a:cubicBezTo>
                <a:cubicBezTo>
                  <a:pt x="4668520" y="2845765"/>
                  <a:pt x="4761230" y="2747975"/>
                  <a:pt x="4754880" y="2692095"/>
                </a:cubicBezTo>
                <a:cubicBezTo>
                  <a:pt x="4845050" y="2355545"/>
                  <a:pt x="4904740" y="2121865"/>
                  <a:pt x="4979670" y="1846275"/>
                </a:cubicBezTo>
                <a:cubicBezTo>
                  <a:pt x="5021580" y="1687525"/>
                  <a:pt x="4996180" y="1615135"/>
                  <a:pt x="4872990" y="1571955"/>
                </a:cubicBezTo>
                <a:cubicBezTo>
                  <a:pt x="4738370" y="1563065"/>
                  <a:pt x="4699000" y="1597355"/>
                  <a:pt x="4655820" y="1770075"/>
                </a:cubicBezTo>
                <a:cubicBezTo>
                  <a:pt x="4671060" y="1858975"/>
                  <a:pt x="3878580" y="4599635"/>
                  <a:pt x="3893820" y="4688535"/>
                </a:cubicBezTo>
                <a:cubicBezTo>
                  <a:pt x="3858895" y="4824425"/>
                  <a:pt x="3925570" y="4880305"/>
                  <a:pt x="3992880" y="4905705"/>
                </a:cubicBezTo>
                <a:cubicBezTo>
                  <a:pt x="4102100" y="4904435"/>
                  <a:pt x="4158615" y="4917135"/>
                  <a:pt x="4213860" y="4757115"/>
                </a:cubicBezTo>
                <a:lnTo>
                  <a:pt x="4457700" y="3842715"/>
                </a:lnTo>
                <a:cubicBezTo>
                  <a:pt x="4481830" y="3756355"/>
                  <a:pt x="4555490" y="3692855"/>
                  <a:pt x="4686300" y="3713175"/>
                </a:cubicBezTo>
                <a:cubicBezTo>
                  <a:pt x="4829810" y="3791915"/>
                  <a:pt x="4782820" y="3882085"/>
                  <a:pt x="4785360" y="3926535"/>
                </a:cubicBezTo>
                <a:lnTo>
                  <a:pt x="4028621" y="6887937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anchor="ctr"/>
          <a:lstStyle>
            <a:lvl1pPr algn="ctr">
              <a:defRPr baseline="-25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A56017-320A-546E-A749-7145642CB9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05708" y="3348617"/>
            <a:ext cx="2699066" cy="2569866"/>
          </a:xfrm>
        </p:spPr>
        <p:txBody>
          <a:bodyPr lIns="91440" tIns="0">
            <a:normAutofit/>
          </a:bodyPr>
          <a:lstStyle>
            <a:lvl1pPr marL="274320" indent="-274320">
              <a:spcAft>
                <a:spcPts val="600"/>
              </a:spcAft>
              <a:buFont typeface="Courier New" panose="02070309020205020404" pitchFamily="49" charset="0"/>
              <a:buChar char="o"/>
              <a:defRPr sz="1400">
                <a:solidFill>
                  <a:schemeClr val="bg1"/>
                </a:solidFill>
              </a:defRPr>
            </a:lvl1pPr>
            <a:lvl2pPr marL="274320" indent="-274320">
              <a:buFont typeface="Courier New" panose="02070309020205020404" pitchFamily="49" charset="0"/>
              <a:buChar char="o"/>
              <a:defRPr sz="1200">
                <a:solidFill>
                  <a:schemeClr val="bg1"/>
                </a:solidFill>
              </a:defRPr>
            </a:lvl2pPr>
            <a:lvl3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3pPr>
            <a:lvl4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4pPr>
            <a:lvl5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46FE873-5DC1-BDE4-557B-F18695033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4426666" y="5060315"/>
            <a:ext cx="927943" cy="180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767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96322" y="320040"/>
            <a:ext cx="6732237" cy="1524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F88AD-4B54-9DC5-D315-825BE9FCEEF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96322" y="2252076"/>
            <a:ext cx="5797550" cy="305176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7163691" y="0"/>
            <a:ext cx="5024825" cy="6858000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655820 w 5840730"/>
              <a:gd name="connsiteY6" fmla="*/ 1770075 h 6887937"/>
              <a:gd name="connsiteX7" fmla="*/ 3893820 w 5840730"/>
              <a:gd name="connsiteY7" fmla="*/ 4688535 h 6887937"/>
              <a:gd name="connsiteX8" fmla="*/ 3992880 w 5840730"/>
              <a:gd name="connsiteY8" fmla="*/ 490570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3893820 w 5840730"/>
              <a:gd name="connsiteY6" fmla="*/ 4688535 h 6887937"/>
              <a:gd name="connsiteX7" fmla="*/ 3992880 w 5840730"/>
              <a:gd name="connsiteY7" fmla="*/ 490570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686300 w 5840730"/>
              <a:gd name="connsiteY10" fmla="*/ 371317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3893820 w 5840730"/>
              <a:gd name="connsiteY5" fmla="*/ 4688535 h 6887937"/>
              <a:gd name="connsiteX6" fmla="*/ 3992880 w 5840730"/>
              <a:gd name="connsiteY6" fmla="*/ 490570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686300 w 5840730"/>
              <a:gd name="connsiteY9" fmla="*/ 371317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3893820 w 5840730"/>
              <a:gd name="connsiteY4" fmla="*/ 4688535 h 6887937"/>
              <a:gd name="connsiteX5" fmla="*/ 3992880 w 5840730"/>
              <a:gd name="connsiteY5" fmla="*/ 4905705 h 6887937"/>
              <a:gd name="connsiteX6" fmla="*/ 4213860 w 5840730"/>
              <a:gd name="connsiteY6" fmla="*/ 4757115 h 6887937"/>
              <a:gd name="connsiteX7" fmla="*/ 4457700 w 5840730"/>
              <a:gd name="connsiteY7" fmla="*/ 3842715 h 6887937"/>
              <a:gd name="connsiteX8" fmla="*/ 4686300 w 5840730"/>
              <a:gd name="connsiteY8" fmla="*/ 371317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3893820 w 5840730"/>
              <a:gd name="connsiteY3" fmla="*/ 4688535 h 6887937"/>
              <a:gd name="connsiteX4" fmla="*/ 3992880 w 5840730"/>
              <a:gd name="connsiteY4" fmla="*/ 4905705 h 6887937"/>
              <a:gd name="connsiteX5" fmla="*/ 4213860 w 5840730"/>
              <a:gd name="connsiteY5" fmla="*/ 4757115 h 6887937"/>
              <a:gd name="connsiteX6" fmla="*/ 4457700 w 5840730"/>
              <a:gd name="connsiteY6" fmla="*/ 3842715 h 6887937"/>
              <a:gd name="connsiteX7" fmla="*/ 4686300 w 5840730"/>
              <a:gd name="connsiteY7" fmla="*/ 371317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3893820 w 5840730"/>
              <a:gd name="connsiteY2" fmla="*/ 4688535 h 6887937"/>
              <a:gd name="connsiteX3" fmla="*/ 3992880 w 5840730"/>
              <a:gd name="connsiteY3" fmla="*/ 4905705 h 6887937"/>
              <a:gd name="connsiteX4" fmla="*/ 4213860 w 5840730"/>
              <a:gd name="connsiteY4" fmla="*/ 4757115 h 6887937"/>
              <a:gd name="connsiteX5" fmla="*/ 4457700 w 5840730"/>
              <a:gd name="connsiteY5" fmla="*/ 3842715 h 6887937"/>
              <a:gd name="connsiteX6" fmla="*/ 4686300 w 5840730"/>
              <a:gd name="connsiteY6" fmla="*/ 371317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4790753"/>
              <a:gd name="connsiteY0" fmla="*/ 0 h 6887937"/>
              <a:gd name="connsiteX1" fmla="*/ 2674743 w 4790753"/>
              <a:gd name="connsiteY1" fmla="*/ 49345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310950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12040 w 4790753"/>
              <a:gd name="connsiteY2" fmla="*/ 3464777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244891 w 4790753"/>
              <a:gd name="connsiteY2" fmla="*/ 3464778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392375 w 4790753"/>
              <a:gd name="connsiteY2" fmla="*/ 3464779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392375 w 5110169"/>
              <a:gd name="connsiteY2" fmla="*/ 3464779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66000 w 5110169"/>
              <a:gd name="connsiteY2" fmla="*/ 4629324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16839 w 5110169"/>
              <a:gd name="connsiteY2" fmla="*/ 4550372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589019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034002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300466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42040 w 5110169"/>
              <a:gd name="connsiteY3" fmla="*/ 5566930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05329 w 5110169"/>
              <a:gd name="connsiteY2" fmla="*/ 4974740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75832 w 5110169"/>
              <a:gd name="connsiteY2" fmla="*/ 503395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198620 w 5110169"/>
              <a:gd name="connsiteY7" fmla="*/ 4133044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251960 w 5110169"/>
              <a:gd name="connsiteY7" fmla="*/ 4071856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030921"/>
              <a:gd name="connsiteY0" fmla="*/ 0 h 6877051"/>
              <a:gd name="connsiteX1" fmla="*/ 2487931 w 5030921"/>
              <a:gd name="connsiteY1" fmla="*/ 0 h 6877051"/>
              <a:gd name="connsiteX2" fmla="*/ 3834825 w 5030921"/>
              <a:gd name="connsiteY2" fmla="*/ 5142514 h 6877051"/>
              <a:gd name="connsiteX3" fmla="*/ 4074118 w 5030921"/>
              <a:gd name="connsiteY3" fmla="*/ 5314407 h 6877051"/>
              <a:gd name="connsiteX4" fmla="*/ 4168140 w 5030921"/>
              <a:gd name="connsiteY4" fmla="*/ 5055407 h 6877051"/>
              <a:gd name="connsiteX5" fmla="*/ 3935730 w 5030921"/>
              <a:gd name="connsiteY5" fmla="*/ 4175425 h 6877051"/>
              <a:gd name="connsiteX6" fmla="*/ 4061460 w 5030921"/>
              <a:gd name="connsiteY6" fmla="*/ 3931157 h 6877051"/>
              <a:gd name="connsiteX7" fmla="*/ 4251960 w 5030921"/>
              <a:gd name="connsiteY7" fmla="*/ 4071856 h 6877051"/>
              <a:gd name="connsiteX8" fmla="*/ 5030921 w 5030921"/>
              <a:gd name="connsiteY8" fmla="*/ 6875699 h 6877051"/>
              <a:gd name="connsiteX9" fmla="*/ 0 w 5030921"/>
              <a:gd name="connsiteY9" fmla="*/ 6877051 h 6877051"/>
              <a:gd name="connsiteX10" fmla="*/ 0 w 5030921"/>
              <a:gd name="connsiteY10" fmla="*/ 0 h 6877051"/>
              <a:gd name="connsiteX0" fmla="*/ 0 w 4963865"/>
              <a:gd name="connsiteY0" fmla="*/ 0 h 6877051"/>
              <a:gd name="connsiteX1" fmla="*/ 2487931 w 4963865"/>
              <a:gd name="connsiteY1" fmla="*/ 0 h 6877051"/>
              <a:gd name="connsiteX2" fmla="*/ 3834825 w 4963865"/>
              <a:gd name="connsiteY2" fmla="*/ 5142514 h 6877051"/>
              <a:gd name="connsiteX3" fmla="*/ 4074118 w 4963865"/>
              <a:gd name="connsiteY3" fmla="*/ 5314407 h 6877051"/>
              <a:gd name="connsiteX4" fmla="*/ 4168140 w 4963865"/>
              <a:gd name="connsiteY4" fmla="*/ 5055407 h 6877051"/>
              <a:gd name="connsiteX5" fmla="*/ 3935730 w 4963865"/>
              <a:gd name="connsiteY5" fmla="*/ 4175425 h 6877051"/>
              <a:gd name="connsiteX6" fmla="*/ 4061460 w 4963865"/>
              <a:gd name="connsiteY6" fmla="*/ 3931157 h 6877051"/>
              <a:gd name="connsiteX7" fmla="*/ 4251960 w 4963865"/>
              <a:gd name="connsiteY7" fmla="*/ 4071856 h 6877051"/>
              <a:gd name="connsiteX8" fmla="*/ 4963865 w 4963865"/>
              <a:gd name="connsiteY8" fmla="*/ 6875699 h 6877051"/>
              <a:gd name="connsiteX9" fmla="*/ 0 w 4963865"/>
              <a:gd name="connsiteY9" fmla="*/ 6877051 h 6877051"/>
              <a:gd name="connsiteX10" fmla="*/ 0 w 4963865"/>
              <a:gd name="connsiteY10" fmla="*/ 0 h 6877051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24825" h="6881818">
                <a:moveTo>
                  <a:pt x="0" y="0"/>
                </a:moveTo>
                <a:lnTo>
                  <a:pt x="2487931" y="0"/>
                </a:lnTo>
                <a:lnTo>
                  <a:pt x="3834825" y="5142514"/>
                </a:lnTo>
                <a:cubicBezTo>
                  <a:pt x="3851116" y="5182666"/>
                  <a:pt x="3878538" y="5351369"/>
                  <a:pt x="4048718" y="5314407"/>
                </a:cubicBezTo>
                <a:cubicBezTo>
                  <a:pt x="4218898" y="5277445"/>
                  <a:pt x="4184015" y="5205230"/>
                  <a:pt x="4168140" y="5055407"/>
                </a:cubicBezTo>
                <a:lnTo>
                  <a:pt x="3935730" y="4175425"/>
                </a:lnTo>
                <a:cubicBezTo>
                  <a:pt x="3924300" y="4083966"/>
                  <a:pt x="3902710" y="3989870"/>
                  <a:pt x="4061460" y="3941355"/>
                </a:cubicBezTo>
                <a:cubicBezTo>
                  <a:pt x="4194810" y="3923207"/>
                  <a:pt x="4213860" y="4007005"/>
                  <a:pt x="4251960" y="4071856"/>
                </a:cubicBezTo>
                <a:lnTo>
                  <a:pt x="5024825" y="6881818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B8C35C0-4758-2887-0763-E78795846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3537" y="-1946"/>
            <a:ext cx="3601340" cy="6881814"/>
          </a:xfrm>
          <a:custGeom>
            <a:avLst/>
            <a:gdLst>
              <a:gd name="connsiteX0" fmla="*/ 3601340 w 3601340"/>
              <a:gd name="connsiteY0" fmla="*/ 0 h 6881814"/>
              <a:gd name="connsiteX1" fmla="*/ 0 w 3601340"/>
              <a:gd name="connsiteY1" fmla="*/ 0 h 6881814"/>
              <a:gd name="connsiteX2" fmla="*/ 0 w 3601340"/>
              <a:gd name="connsiteY2" fmla="*/ 6881815 h 6881814"/>
              <a:gd name="connsiteX3" fmla="*/ 1064235 w 3601340"/>
              <a:gd name="connsiteY3" fmla="*/ 6881815 h 6881814"/>
              <a:gd name="connsiteX4" fmla="*/ 1441045 w 3601340"/>
              <a:gd name="connsiteY4" fmla="*/ 5490188 h 6881814"/>
              <a:gd name="connsiteX5" fmla="*/ 1835678 w 3601340"/>
              <a:gd name="connsiteY5" fmla="*/ 4034957 h 6881814"/>
              <a:gd name="connsiteX6" fmla="*/ 2045724 w 3601340"/>
              <a:gd name="connsiteY6" fmla="*/ 3914112 h 6881814"/>
              <a:gd name="connsiteX7" fmla="*/ 2166660 w 3601340"/>
              <a:gd name="connsiteY7" fmla="*/ 4124001 h 6881814"/>
              <a:gd name="connsiteX8" fmla="*/ 1906966 w 3601340"/>
              <a:gd name="connsiteY8" fmla="*/ 5081858 h 6881814"/>
              <a:gd name="connsiteX9" fmla="*/ 2027902 w 3601340"/>
              <a:gd name="connsiteY9" fmla="*/ 5291747 h 6881814"/>
              <a:gd name="connsiteX10" fmla="*/ 2227765 w 3601340"/>
              <a:gd name="connsiteY10" fmla="*/ 5198887 h 6881814"/>
              <a:gd name="connsiteX11" fmla="*/ 2570204 w 3601340"/>
              <a:gd name="connsiteY11" fmla="*/ 3923016 h 6881814"/>
              <a:gd name="connsiteX12" fmla="*/ 2602029 w 3601340"/>
              <a:gd name="connsiteY12" fmla="*/ 3799627 h 6881814"/>
              <a:gd name="connsiteX13" fmla="*/ 3601340 w 3601340"/>
              <a:gd name="connsiteY13" fmla="*/ 0 h 6881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01340" h="6881814">
                <a:moveTo>
                  <a:pt x="3601340" y="0"/>
                </a:moveTo>
                <a:lnTo>
                  <a:pt x="0" y="0"/>
                </a:lnTo>
                <a:lnTo>
                  <a:pt x="0" y="6881815"/>
                </a:lnTo>
                <a:lnTo>
                  <a:pt x="1064235" y="6881815"/>
                </a:lnTo>
                <a:lnTo>
                  <a:pt x="1441045" y="5490188"/>
                </a:lnTo>
                <a:lnTo>
                  <a:pt x="1835678" y="4034957"/>
                </a:lnTo>
                <a:cubicBezTo>
                  <a:pt x="1859865" y="3943369"/>
                  <a:pt x="1954068" y="3889943"/>
                  <a:pt x="2045724" y="3914112"/>
                </a:cubicBezTo>
                <a:cubicBezTo>
                  <a:pt x="2137381" y="3938281"/>
                  <a:pt x="2190847" y="4032413"/>
                  <a:pt x="2166660" y="4124001"/>
                </a:cubicBezTo>
                <a:lnTo>
                  <a:pt x="1906966" y="5081858"/>
                </a:lnTo>
                <a:cubicBezTo>
                  <a:pt x="1882779" y="5173446"/>
                  <a:pt x="1936246" y="5267578"/>
                  <a:pt x="2027902" y="5291747"/>
                </a:cubicBezTo>
                <a:cubicBezTo>
                  <a:pt x="2109375" y="5313372"/>
                  <a:pt x="2193393" y="5272666"/>
                  <a:pt x="2227765" y="5198887"/>
                </a:cubicBezTo>
                <a:lnTo>
                  <a:pt x="2570204" y="3923016"/>
                </a:lnTo>
                <a:lnTo>
                  <a:pt x="2602029" y="3799627"/>
                </a:lnTo>
                <a:lnTo>
                  <a:pt x="360134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1359A1-A1B1-9DC6-08B9-8042E7FBA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6889763" y="0"/>
            <a:ext cx="1822122" cy="6871447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955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(Single 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96322" y="408820"/>
            <a:ext cx="8935507" cy="949467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0D7E9A-1E17-C6A0-31A6-F6F620FF9E8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96322" y="1986061"/>
            <a:ext cx="5797550" cy="4015244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7163691" y="0"/>
            <a:ext cx="5024825" cy="6858000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655820 w 5840730"/>
              <a:gd name="connsiteY6" fmla="*/ 1770075 h 6887937"/>
              <a:gd name="connsiteX7" fmla="*/ 3893820 w 5840730"/>
              <a:gd name="connsiteY7" fmla="*/ 4688535 h 6887937"/>
              <a:gd name="connsiteX8" fmla="*/ 3992880 w 5840730"/>
              <a:gd name="connsiteY8" fmla="*/ 490570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3893820 w 5840730"/>
              <a:gd name="connsiteY6" fmla="*/ 4688535 h 6887937"/>
              <a:gd name="connsiteX7" fmla="*/ 3992880 w 5840730"/>
              <a:gd name="connsiteY7" fmla="*/ 490570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686300 w 5840730"/>
              <a:gd name="connsiteY10" fmla="*/ 371317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3893820 w 5840730"/>
              <a:gd name="connsiteY5" fmla="*/ 4688535 h 6887937"/>
              <a:gd name="connsiteX6" fmla="*/ 3992880 w 5840730"/>
              <a:gd name="connsiteY6" fmla="*/ 490570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686300 w 5840730"/>
              <a:gd name="connsiteY9" fmla="*/ 371317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3893820 w 5840730"/>
              <a:gd name="connsiteY4" fmla="*/ 4688535 h 6887937"/>
              <a:gd name="connsiteX5" fmla="*/ 3992880 w 5840730"/>
              <a:gd name="connsiteY5" fmla="*/ 4905705 h 6887937"/>
              <a:gd name="connsiteX6" fmla="*/ 4213860 w 5840730"/>
              <a:gd name="connsiteY6" fmla="*/ 4757115 h 6887937"/>
              <a:gd name="connsiteX7" fmla="*/ 4457700 w 5840730"/>
              <a:gd name="connsiteY7" fmla="*/ 3842715 h 6887937"/>
              <a:gd name="connsiteX8" fmla="*/ 4686300 w 5840730"/>
              <a:gd name="connsiteY8" fmla="*/ 371317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3893820 w 5840730"/>
              <a:gd name="connsiteY3" fmla="*/ 4688535 h 6887937"/>
              <a:gd name="connsiteX4" fmla="*/ 3992880 w 5840730"/>
              <a:gd name="connsiteY4" fmla="*/ 4905705 h 6887937"/>
              <a:gd name="connsiteX5" fmla="*/ 4213860 w 5840730"/>
              <a:gd name="connsiteY5" fmla="*/ 4757115 h 6887937"/>
              <a:gd name="connsiteX6" fmla="*/ 4457700 w 5840730"/>
              <a:gd name="connsiteY6" fmla="*/ 3842715 h 6887937"/>
              <a:gd name="connsiteX7" fmla="*/ 4686300 w 5840730"/>
              <a:gd name="connsiteY7" fmla="*/ 371317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3893820 w 5840730"/>
              <a:gd name="connsiteY2" fmla="*/ 4688535 h 6887937"/>
              <a:gd name="connsiteX3" fmla="*/ 3992880 w 5840730"/>
              <a:gd name="connsiteY3" fmla="*/ 4905705 h 6887937"/>
              <a:gd name="connsiteX4" fmla="*/ 4213860 w 5840730"/>
              <a:gd name="connsiteY4" fmla="*/ 4757115 h 6887937"/>
              <a:gd name="connsiteX5" fmla="*/ 4457700 w 5840730"/>
              <a:gd name="connsiteY5" fmla="*/ 3842715 h 6887937"/>
              <a:gd name="connsiteX6" fmla="*/ 4686300 w 5840730"/>
              <a:gd name="connsiteY6" fmla="*/ 371317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4790753"/>
              <a:gd name="connsiteY0" fmla="*/ 0 h 6887937"/>
              <a:gd name="connsiteX1" fmla="*/ 2674743 w 4790753"/>
              <a:gd name="connsiteY1" fmla="*/ 49345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310950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12040 w 4790753"/>
              <a:gd name="connsiteY2" fmla="*/ 3464777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244891 w 4790753"/>
              <a:gd name="connsiteY2" fmla="*/ 3464778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392375 w 4790753"/>
              <a:gd name="connsiteY2" fmla="*/ 3464779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392375 w 5110169"/>
              <a:gd name="connsiteY2" fmla="*/ 3464779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66000 w 5110169"/>
              <a:gd name="connsiteY2" fmla="*/ 4629324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16839 w 5110169"/>
              <a:gd name="connsiteY2" fmla="*/ 4550372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589019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034002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300466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42040 w 5110169"/>
              <a:gd name="connsiteY3" fmla="*/ 5566930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05329 w 5110169"/>
              <a:gd name="connsiteY2" fmla="*/ 4974740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75832 w 5110169"/>
              <a:gd name="connsiteY2" fmla="*/ 503395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198620 w 5110169"/>
              <a:gd name="connsiteY7" fmla="*/ 4133044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251960 w 5110169"/>
              <a:gd name="connsiteY7" fmla="*/ 4071856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030921"/>
              <a:gd name="connsiteY0" fmla="*/ 0 h 6877051"/>
              <a:gd name="connsiteX1" fmla="*/ 2487931 w 5030921"/>
              <a:gd name="connsiteY1" fmla="*/ 0 h 6877051"/>
              <a:gd name="connsiteX2" fmla="*/ 3834825 w 5030921"/>
              <a:gd name="connsiteY2" fmla="*/ 5142514 h 6877051"/>
              <a:gd name="connsiteX3" fmla="*/ 4074118 w 5030921"/>
              <a:gd name="connsiteY3" fmla="*/ 5314407 h 6877051"/>
              <a:gd name="connsiteX4" fmla="*/ 4168140 w 5030921"/>
              <a:gd name="connsiteY4" fmla="*/ 5055407 h 6877051"/>
              <a:gd name="connsiteX5" fmla="*/ 3935730 w 5030921"/>
              <a:gd name="connsiteY5" fmla="*/ 4175425 h 6877051"/>
              <a:gd name="connsiteX6" fmla="*/ 4061460 w 5030921"/>
              <a:gd name="connsiteY6" fmla="*/ 3931157 h 6877051"/>
              <a:gd name="connsiteX7" fmla="*/ 4251960 w 5030921"/>
              <a:gd name="connsiteY7" fmla="*/ 4071856 h 6877051"/>
              <a:gd name="connsiteX8" fmla="*/ 5030921 w 5030921"/>
              <a:gd name="connsiteY8" fmla="*/ 6875699 h 6877051"/>
              <a:gd name="connsiteX9" fmla="*/ 0 w 5030921"/>
              <a:gd name="connsiteY9" fmla="*/ 6877051 h 6877051"/>
              <a:gd name="connsiteX10" fmla="*/ 0 w 5030921"/>
              <a:gd name="connsiteY10" fmla="*/ 0 h 6877051"/>
              <a:gd name="connsiteX0" fmla="*/ 0 w 4963865"/>
              <a:gd name="connsiteY0" fmla="*/ 0 h 6877051"/>
              <a:gd name="connsiteX1" fmla="*/ 2487931 w 4963865"/>
              <a:gd name="connsiteY1" fmla="*/ 0 h 6877051"/>
              <a:gd name="connsiteX2" fmla="*/ 3834825 w 4963865"/>
              <a:gd name="connsiteY2" fmla="*/ 5142514 h 6877051"/>
              <a:gd name="connsiteX3" fmla="*/ 4074118 w 4963865"/>
              <a:gd name="connsiteY3" fmla="*/ 5314407 h 6877051"/>
              <a:gd name="connsiteX4" fmla="*/ 4168140 w 4963865"/>
              <a:gd name="connsiteY4" fmla="*/ 5055407 h 6877051"/>
              <a:gd name="connsiteX5" fmla="*/ 3935730 w 4963865"/>
              <a:gd name="connsiteY5" fmla="*/ 4175425 h 6877051"/>
              <a:gd name="connsiteX6" fmla="*/ 4061460 w 4963865"/>
              <a:gd name="connsiteY6" fmla="*/ 3931157 h 6877051"/>
              <a:gd name="connsiteX7" fmla="*/ 4251960 w 4963865"/>
              <a:gd name="connsiteY7" fmla="*/ 4071856 h 6877051"/>
              <a:gd name="connsiteX8" fmla="*/ 4963865 w 4963865"/>
              <a:gd name="connsiteY8" fmla="*/ 6875699 h 6877051"/>
              <a:gd name="connsiteX9" fmla="*/ 0 w 4963865"/>
              <a:gd name="connsiteY9" fmla="*/ 6877051 h 6877051"/>
              <a:gd name="connsiteX10" fmla="*/ 0 w 4963865"/>
              <a:gd name="connsiteY10" fmla="*/ 0 h 6877051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24825" h="6881818">
                <a:moveTo>
                  <a:pt x="0" y="0"/>
                </a:moveTo>
                <a:lnTo>
                  <a:pt x="2487931" y="0"/>
                </a:lnTo>
                <a:lnTo>
                  <a:pt x="3834825" y="5142514"/>
                </a:lnTo>
                <a:cubicBezTo>
                  <a:pt x="3851116" y="5182666"/>
                  <a:pt x="3878538" y="5351369"/>
                  <a:pt x="4048718" y="5314407"/>
                </a:cubicBezTo>
                <a:cubicBezTo>
                  <a:pt x="4218898" y="5277445"/>
                  <a:pt x="4184015" y="5205230"/>
                  <a:pt x="4168140" y="5055407"/>
                </a:cubicBezTo>
                <a:lnTo>
                  <a:pt x="3935730" y="4175425"/>
                </a:lnTo>
                <a:cubicBezTo>
                  <a:pt x="3924300" y="4083966"/>
                  <a:pt x="3902710" y="3989870"/>
                  <a:pt x="4061460" y="3941355"/>
                </a:cubicBezTo>
                <a:cubicBezTo>
                  <a:pt x="4194810" y="3923207"/>
                  <a:pt x="4213860" y="4007005"/>
                  <a:pt x="4251960" y="4071856"/>
                </a:cubicBezTo>
                <a:lnTo>
                  <a:pt x="5024825" y="6881818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90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B8C35C0-4758-2887-0763-E78795846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3537" y="-1946"/>
            <a:ext cx="3601340" cy="6881814"/>
          </a:xfrm>
          <a:custGeom>
            <a:avLst/>
            <a:gdLst>
              <a:gd name="connsiteX0" fmla="*/ 3601340 w 3601340"/>
              <a:gd name="connsiteY0" fmla="*/ 0 h 6881814"/>
              <a:gd name="connsiteX1" fmla="*/ 0 w 3601340"/>
              <a:gd name="connsiteY1" fmla="*/ 0 h 6881814"/>
              <a:gd name="connsiteX2" fmla="*/ 0 w 3601340"/>
              <a:gd name="connsiteY2" fmla="*/ 6881815 h 6881814"/>
              <a:gd name="connsiteX3" fmla="*/ 1064235 w 3601340"/>
              <a:gd name="connsiteY3" fmla="*/ 6881815 h 6881814"/>
              <a:gd name="connsiteX4" fmla="*/ 1441045 w 3601340"/>
              <a:gd name="connsiteY4" fmla="*/ 5490188 h 6881814"/>
              <a:gd name="connsiteX5" fmla="*/ 1835678 w 3601340"/>
              <a:gd name="connsiteY5" fmla="*/ 4034957 h 6881814"/>
              <a:gd name="connsiteX6" fmla="*/ 2045724 w 3601340"/>
              <a:gd name="connsiteY6" fmla="*/ 3914112 h 6881814"/>
              <a:gd name="connsiteX7" fmla="*/ 2166660 w 3601340"/>
              <a:gd name="connsiteY7" fmla="*/ 4124001 h 6881814"/>
              <a:gd name="connsiteX8" fmla="*/ 1906966 w 3601340"/>
              <a:gd name="connsiteY8" fmla="*/ 5081858 h 6881814"/>
              <a:gd name="connsiteX9" fmla="*/ 2027902 w 3601340"/>
              <a:gd name="connsiteY9" fmla="*/ 5291747 h 6881814"/>
              <a:gd name="connsiteX10" fmla="*/ 2227765 w 3601340"/>
              <a:gd name="connsiteY10" fmla="*/ 5198887 h 6881814"/>
              <a:gd name="connsiteX11" fmla="*/ 2570204 w 3601340"/>
              <a:gd name="connsiteY11" fmla="*/ 3923016 h 6881814"/>
              <a:gd name="connsiteX12" fmla="*/ 2602029 w 3601340"/>
              <a:gd name="connsiteY12" fmla="*/ 3799627 h 6881814"/>
              <a:gd name="connsiteX13" fmla="*/ 3601340 w 3601340"/>
              <a:gd name="connsiteY13" fmla="*/ 0 h 6881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01340" h="6881814">
                <a:moveTo>
                  <a:pt x="3601340" y="0"/>
                </a:moveTo>
                <a:lnTo>
                  <a:pt x="0" y="0"/>
                </a:lnTo>
                <a:lnTo>
                  <a:pt x="0" y="6881815"/>
                </a:lnTo>
                <a:lnTo>
                  <a:pt x="1064235" y="6881815"/>
                </a:lnTo>
                <a:lnTo>
                  <a:pt x="1441045" y="5490188"/>
                </a:lnTo>
                <a:lnTo>
                  <a:pt x="1835678" y="4034957"/>
                </a:lnTo>
                <a:cubicBezTo>
                  <a:pt x="1859865" y="3943369"/>
                  <a:pt x="1954068" y="3889943"/>
                  <a:pt x="2045724" y="3914112"/>
                </a:cubicBezTo>
                <a:cubicBezTo>
                  <a:pt x="2137381" y="3938281"/>
                  <a:pt x="2190847" y="4032413"/>
                  <a:pt x="2166660" y="4124001"/>
                </a:cubicBezTo>
                <a:lnTo>
                  <a:pt x="1906966" y="5081858"/>
                </a:lnTo>
                <a:cubicBezTo>
                  <a:pt x="1882779" y="5173446"/>
                  <a:pt x="1936246" y="5267578"/>
                  <a:pt x="2027902" y="5291747"/>
                </a:cubicBezTo>
                <a:cubicBezTo>
                  <a:pt x="2109375" y="5313372"/>
                  <a:pt x="2193393" y="5272666"/>
                  <a:pt x="2227765" y="5198887"/>
                </a:cubicBezTo>
                <a:lnTo>
                  <a:pt x="2570204" y="3923016"/>
                </a:lnTo>
                <a:lnTo>
                  <a:pt x="2602029" y="3799627"/>
                </a:lnTo>
                <a:lnTo>
                  <a:pt x="360134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96322" y="320040"/>
            <a:ext cx="6732237" cy="1524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B00516E-9699-821C-0371-67A8478E10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6322" y="2252394"/>
            <a:ext cx="5797518" cy="2532966"/>
          </a:xfrm>
        </p:spPr>
        <p:txBody>
          <a:bodyPr lIns="91440" bIns="0" anchor="t">
            <a:normAutofit/>
          </a:bodyPr>
          <a:lstStyle>
            <a:lvl1pPr marL="0" indent="0">
              <a:spcBef>
                <a:spcPts val="600"/>
              </a:spcBef>
              <a:spcAft>
                <a:spcPts val="1800"/>
              </a:spcAft>
              <a:buNone/>
              <a:defRPr sz="1400"/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1359A1-A1B1-9DC6-08B9-8042E7FBA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6889763" y="0"/>
            <a:ext cx="1822122" cy="6871447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7163691" y="0"/>
            <a:ext cx="5024825" cy="6858000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655820 w 5840730"/>
              <a:gd name="connsiteY6" fmla="*/ 1770075 h 6887937"/>
              <a:gd name="connsiteX7" fmla="*/ 3893820 w 5840730"/>
              <a:gd name="connsiteY7" fmla="*/ 4688535 h 6887937"/>
              <a:gd name="connsiteX8" fmla="*/ 3992880 w 5840730"/>
              <a:gd name="connsiteY8" fmla="*/ 490570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3893820 w 5840730"/>
              <a:gd name="connsiteY6" fmla="*/ 4688535 h 6887937"/>
              <a:gd name="connsiteX7" fmla="*/ 3992880 w 5840730"/>
              <a:gd name="connsiteY7" fmla="*/ 490570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686300 w 5840730"/>
              <a:gd name="connsiteY10" fmla="*/ 371317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3893820 w 5840730"/>
              <a:gd name="connsiteY5" fmla="*/ 4688535 h 6887937"/>
              <a:gd name="connsiteX6" fmla="*/ 3992880 w 5840730"/>
              <a:gd name="connsiteY6" fmla="*/ 490570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686300 w 5840730"/>
              <a:gd name="connsiteY9" fmla="*/ 371317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3893820 w 5840730"/>
              <a:gd name="connsiteY4" fmla="*/ 4688535 h 6887937"/>
              <a:gd name="connsiteX5" fmla="*/ 3992880 w 5840730"/>
              <a:gd name="connsiteY5" fmla="*/ 4905705 h 6887937"/>
              <a:gd name="connsiteX6" fmla="*/ 4213860 w 5840730"/>
              <a:gd name="connsiteY6" fmla="*/ 4757115 h 6887937"/>
              <a:gd name="connsiteX7" fmla="*/ 4457700 w 5840730"/>
              <a:gd name="connsiteY7" fmla="*/ 3842715 h 6887937"/>
              <a:gd name="connsiteX8" fmla="*/ 4686300 w 5840730"/>
              <a:gd name="connsiteY8" fmla="*/ 371317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3893820 w 5840730"/>
              <a:gd name="connsiteY3" fmla="*/ 4688535 h 6887937"/>
              <a:gd name="connsiteX4" fmla="*/ 3992880 w 5840730"/>
              <a:gd name="connsiteY4" fmla="*/ 4905705 h 6887937"/>
              <a:gd name="connsiteX5" fmla="*/ 4213860 w 5840730"/>
              <a:gd name="connsiteY5" fmla="*/ 4757115 h 6887937"/>
              <a:gd name="connsiteX6" fmla="*/ 4457700 w 5840730"/>
              <a:gd name="connsiteY6" fmla="*/ 3842715 h 6887937"/>
              <a:gd name="connsiteX7" fmla="*/ 4686300 w 5840730"/>
              <a:gd name="connsiteY7" fmla="*/ 371317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3893820 w 5840730"/>
              <a:gd name="connsiteY2" fmla="*/ 4688535 h 6887937"/>
              <a:gd name="connsiteX3" fmla="*/ 3992880 w 5840730"/>
              <a:gd name="connsiteY3" fmla="*/ 4905705 h 6887937"/>
              <a:gd name="connsiteX4" fmla="*/ 4213860 w 5840730"/>
              <a:gd name="connsiteY4" fmla="*/ 4757115 h 6887937"/>
              <a:gd name="connsiteX5" fmla="*/ 4457700 w 5840730"/>
              <a:gd name="connsiteY5" fmla="*/ 3842715 h 6887937"/>
              <a:gd name="connsiteX6" fmla="*/ 4686300 w 5840730"/>
              <a:gd name="connsiteY6" fmla="*/ 371317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4790753"/>
              <a:gd name="connsiteY0" fmla="*/ 0 h 6887937"/>
              <a:gd name="connsiteX1" fmla="*/ 2674743 w 4790753"/>
              <a:gd name="connsiteY1" fmla="*/ 49345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310950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12040 w 4790753"/>
              <a:gd name="connsiteY2" fmla="*/ 3464777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244891 w 4790753"/>
              <a:gd name="connsiteY2" fmla="*/ 3464778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392375 w 4790753"/>
              <a:gd name="connsiteY2" fmla="*/ 3464779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392375 w 5110169"/>
              <a:gd name="connsiteY2" fmla="*/ 3464779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66000 w 5110169"/>
              <a:gd name="connsiteY2" fmla="*/ 4629324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16839 w 5110169"/>
              <a:gd name="connsiteY2" fmla="*/ 4550372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589019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034002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300466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42040 w 5110169"/>
              <a:gd name="connsiteY3" fmla="*/ 5566930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05329 w 5110169"/>
              <a:gd name="connsiteY2" fmla="*/ 4974740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75832 w 5110169"/>
              <a:gd name="connsiteY2" fmla="*/ 503395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198620 w 5110169"/>
              <a:gd name="connsiteY7" fmla="*/ 4133044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251960 w 5110169"/>
              <a:gd name="connsiteY7" fmla="*/ 4071856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030921"/>
              <a:gd name="connsiteY0" fmla="*/ 0 h 6877051"/>
              <a:gd name="connsiteX1" fmla="*/ 2487931 w 5030921"/>
              <a:gd name="connsiteY1" fmla="*/ 0 h 6877051"/>
              <a:gd name="connsiteX2" fmla="*/ 3834825 w 5030921"/>
              <a:gd name="connsiteY2" fmla="*/ 5142514 h 6877051"/>
              <a:gd name="connsiteX3" fmla="*/ 4074118 w 5030921"/>
              <a:gd name="connsiteY3" fmla="*/ 5314407 h 6877051"/>
              <a:gd name="connsiteX4" fmla="*/ 4168140 w 5030921"/>
              <a:gd name="connsiteY4" fmla="*/ 5055407 h 6877051"/>
              <a:gd name="connsiteX5" fmla="*/ 3935730 w 5030921"/>
              <a:gd name="connsiteY5" fmla="*/ 4175425 h 6877051"/>
              <a:gd name="connsiteX6" fmla="*/ 4061460 w 5030921"/>
              <a:gd name="connsiteY6" fmla="*/ 3931157 h 6877051"/>
              <a:gd name="connsiteX7" fmla="*/ 4251960 w 5030921"/>
              <a:gd name="connsiteY7" fmla="*/ 4071856 h 6877051"/>
              <a:gd name="connsiteX8" fmla="*/ 5030921 w 5030921"/>
              <a:gd name="connsiteY8" fmla="*/ 6875699 h 6877051"/>
              <a:gd name="connsiteX9" fmla="*/ 0 w 5030921"/>
              <a:gd name="connsiteY9" fmla="*/ 6877051 h 6877051"/>
              <a:gd name="connsiteX10" fmla="*/ 0 w 5030921"/>
              <a:gd name="connsiteY10" fmla="*/ 0 h 6877051"/>
              <a:gd name="connsiteX0" fmla="*/ 0 w 4963865"/>
              <a:gd name="connsiteY0" fmla="*/ 0 h 6877051"/>
              <a:gd name="connsiteX1" fmla="*/ 2487931 w 4963865"/>
              <a:gd name="connsiteY1" fmla="*/ 0 h 6877051"/>
              <a:gd name="connsiteX2" fmla="*/ 3834825 w 4963865"/>
              <a:gd name="connsiteY2" fmla="*/ 5142514 h 6877051"/>
              <a:gd name="connsiteX3" fmla="*/ 4074118 w 4963865"/>
              <a:gd name="connsiteY3" fmla="*/ 5314407 h 6877051"/>
              <a:gd name="connsiteX4" fmla="*/ 4168140 w 4963865"/>
              <a:gd name="connsiteY4" fmla="*/ 5055407 h 6877051"/>
              <a:gd name="connsiteX5" fmla="*/ 3935730 w 4963865"/>
              <a:gd name="connsiteY5" fmla="*/ 4175425 h 6877051"/>
              <a:gd name="connsiteX6" fmla="*/ 4061460 w 4963865"/>
              <a:gd name="connsiteY6" fmla="*/ 3931157 h 6877051"/>
              <a:gd name="connsiteX7" fmla="*/ 4251960 w 4963865"/>
              <a:gd name="connsiteY7" fmla="*/ 4071856 h 6877051"/>
              <a:gd name="connsiteX8" fmla="*/ 4963865 w 4963865"/>
              <a:gd name="connsiteY8" fmla="*/ 6875699 h 6877051"/>
              <a:gd name="connsiteX9" fmla="*/ 0 w 4963865"/>
              <a:gd name="connsiteY9" fmla="*/ 6877051 h 6877051"/>
              <a:gd name="connsiteX10" fmla="*/ 0 w 4963865"/>
              <a:gd name="connsiteY10" fmla="*/ 0 h 6877051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24825" h="6881818">
                <a:moveTo>
                  <a:pt x="0" y="0"/>
                </a:moveTo>
                <a:lnTo>
                  <a:pt x="2487931" y="0"/>
                </a:lnTo>
                <a:lnTo>
                  <a:pt x="3834825" y="5142514"/>
                </a:lnTo>
                <a:cubicBezTo>
                  <a:pt x="3851116" y="5182666"/>
                  <a:pt x="3878538" y="5351369"/>
                  <a:pt x="4048718" y="5314407"/>
                </a:cubicBezTo>
                <a:cubicBezTo>
                  <a:pt x="4218898" y="5277445"/>
                  <a:pt x="4184015" y="5205230"/>
                  <a:pt x="4168140" y="5055407"/>
                </a:cubicBezTo>
                <a:lnTo>
                  <a:pt x="3935730" y="4175425"/>
                </a:lnTo>
                <a:cubicBezTo>
                  <a:pt x="3924300" y="4083966"/>
                  <a:pt x="3902710" y="3989870"/>
                  <a:pt x="4061460" y="3941355"/>
                </a:cubicBezTo>
                <a:cubicBezTo>
                  <a:pt x="4194810" y="3923207"/>
                  <a:pt x="4213860" y="4007005"/>
                  <a:pt x="4251960" y="4071856"/>
                </a:cubicBezTo>
                <a:lnTo>
                  <a:pt x="5024825" y="6881818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38829F9-FA07-E84B-ED85-A3958046C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4430" y="5008931"/>
            <a:ext cx="3842918" cy="43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979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8319A446-9DC9-77CB-F6E0-D5CC1C0C8D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233290" y="0"/>
            <a:ext cx="2740011" cy="6850028"/>
            <a:chOff x="8233290" y="0"/>
            <a:chExt cx="2740011" cy="6850028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E51D0537-C777-0B20-2AE3-6DD522E242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33290" y="0"/>
              <a:ext cx="2740011" cy="6850028"/>
            </a:xfrm>
            <a:prstGeom prst="rect">
              <a:avLst/>
            </a:prstGeom>
          </p:spPr>
        </p:pic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64F46914-ADE7-0BE9-0C39-280FE8F3B9C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001841" y="4372451"/>
              <a:ext cx="878334" cy="1705001"/>
            </a:xfrm>
            <a:prstGeom prst="rect">
              <a:avLst/>
            </a:prstGeom>
          </p:spPr>
        </p:pic>
      </p:grp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D27DC4C-0653-4DB5-ABFE-50764C59A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95403" y="1894376"/>
            <a:ext cx="2847975" cy="339089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7368" y="270880"/>
            <a:ext cx="11297264" cy="1524000"/>
          </a:xfrm>
        </p:spPr>
        <p:txBody>
          <a:bodyPr anchor="ctr">
            <a:normAutofit/>
          </a:bodyPr>
          <a:lstStyle>
            <a:lvl1pPr algn="ctr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B00516E-9699-821C-0371-67A8478E10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18352" y="1894376"/>
            <a:ext cx="2847975" cy="3390899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31750">
            <a:solidFill>
              <a:schemeClr val="accent1"/>
            </a:solidFill>
          </a:ln>
        </p:spPr>
        <p:txBody>
          <a:bodyPr lIns="0" tIns="274320" bIns="0" anchor="t">
            <a:normAutofit/>
          </a:bodyPr>
          <a:lstStyle>
            <a:lvl1pPr marL="0" indent="0" algn="ctr">
              <a:spcBef>
                <a:spcPts val="600"/>
              </a:spcBef>
              <a:spcAft>
                <a:spcPts val="1800"/>
              </a:spcAft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r>
              <a:rPr lang="en-US" dirty="0"/>
              <a:t>Add Subtitle here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87E0A2EC-564E-BDA2-2E74-CEA1D54B10C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239419" y="2833688"/>
            <a:ext cx="1005840" cy="914400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6DA7890-E49A-5536-1939-2B9589558EF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05817" y="3989405"/>
            <a:ext cx="2275880" cy="893763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201168" indent="0">
              <a:buNone/>
              <a:defRPr sz="1200"/>
            </a:lvl2pPr>
            <a:lvl3pPr marL="384048" indent="0">
              <a:buNone/>
              <a:defRPr sz="1200"/>
            </a:lvl3pPr>
            <a:lvl4pPr marL="566928" indent="0">
              <a:buNone/>
              <a:defRPr sz="1200"/>
            </a:lvl4pPr>
            <a:lvl5pPr marL="749808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4A1E2517-8244-627B-E6B6-4EF4FEDCA10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51092" y="1894376"/>
            <a:ext cx="2847975" cy="3390899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31750">
            <a:solidFill>
              <a:schemeClr val="accent1"/>
            </a:solidFill>
          </a:ln>
        </p:spPr>
        <p:txBody>
          <a:bodyPr lIns="0" tIns="274320" bIns="0" anchor="t">
            <a:normAutofit/>
          </a:bodyPr>
          <a:lstStyle>
            <a:lvl1pPr marL="0" indent="0" algn="ctr">
              <a:spcBef>
                <a:spcPts val="600"/>
              </a:spcBef>
              <a:spcAft>
                <a:spcPts val="1800"/>
              </a:spcAft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r>
              <a:rPr lang="en-US" dirty="0"/>
              <a:t>Add Subtitle here</a:t>
            </a:r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054FC79A-A756-FC67-CBF8-0078E8F8C1A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572159" y="2954840"/>
            <a:ext cx="1005840" cy="914400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EBE00383-F339-E668-9399-D2DC9718C39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38557" y="3989404"/>
            <a:ext cx="2275880" cy="893763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201168" indent="0">
              <a:buNone/>
              <a:defRPr sz="1200"/>
            </a:lvl2pPr>
            <a:lvl3pPr marL="384048" indent="0">
              <a:buNone/>
              <a:defRPr sz="1200"/>
            </a:lvl3pPr>
            <a:lvl4pPr marL="566928" indent="0">
              <a:buNone/>
              <a:defRPr sz="1200"/>
            </a:lvl4pPr>
            <a:lvl5pPr marL="749808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71A788CA-392F-F29F-08CD-FBCB24BA793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95403" y="1894376"/>
            <a:ext cx="2847975" cy="3390899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31750">
            <a:solidFill>
              <a:schemeClr val="accent1"/>
            </a:solidFill>
          </a:ln>
        </p:spPr>
        <p:txBody>
          <a:bodyPr lIns="0" tIns="274320" bIns="0" anchor="t">
            <a:normAutofit/>
          </a:bodyPr>
          <a:lstStyle>
            <a:lvl1pPr marL="0" indent="0" algn="ctr">
              <a:spcBef>
                <a:spcPts val="600"/>
              </a:spcBef>
              <a:spcAft>
                <a:spcPts val="1800"/>
              </a:spcAft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r>
              <a:rPr lang="en-US" dirty="0"/>
              <a:t>Add Subtitle here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6E7FBECC-1456-B16C-B42F-61BAE986F27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916470" y="2833688"/>
            <a:ext cx="1005840" cy="914400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984A0CD0-C9DF-C8B2-FEE6-05F2F040324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82868" y="3989404"/>
            <a:ext cx="2275880" cy="893763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201168" indent="0">
              <a:buNone/>
              <a:defRPr sz="1200"/>
            </a:lvl2pPr>
            <a:lvl3pPr marL="384048" indent="0">
              <a:buNone/>
              <a:defRPr sz="1200"/>
            </a:lvl3pPr>
            <a:lvl4pPr marL="566928" indent="0">
              <a:buNone/>
              <a:defRPr sz="1200"/>
            </a:lvl4pPr>
            <a:lvl5pPr marL="749808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012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8319A446-9DC9-77CB-F6E0-D5CC1C0C8D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233290" y="0"/>
            <a:ext cx="2740011" cy="6850028"/>
            <a:chOff x="8233290" y="0"/>
            <a:chExt cx="2740011" cy="6850028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E51D0537-C777-0B20-2AE3-6DD522E242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33290" y="0"/>
              <a:ext cx="2740011" cy="6850028"/>
            </a:xfrm>
            <a:prstGeom prst="rect">
              <a:avLst/>
            </a:prstGeom>
          </p:spPr>
        </p:pic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64F46914-ADE7-0BE9-0C39-280FE8F3B9C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001841" y="4372451"/>
              <a:ext cx="878334" cy="1705001"/>
            </a:xfrm>
            <a:prstGeom prst="rect">
              <a:avLst/>
            </a:prstGeom>
          </p:spPr>
        </p:pic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30CF8376-A762-054E-EA3C-FF9430AD9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099" y="286603"/>
            <a:ext cx="11373803" cy="1450757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B00516E-9699-821C-0371-67A8478E10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18352" y="1894376"/>
            <a:ext cx="2847975" cy="3390899"/>
          </a:xfrm>
          <a:prstGeom prst="roundRect">
            <a:avLst/>
          </a:prstGeom>
          <a:solidFill>
            <a:schemeClr val="tx1"/>
          </a:solidFill>
          <a:ln w="31750">
            <a:solidFill>
              <a:schemeClr val="accent1"/>
            </a:solidFill>
          </a:ln>
        </p:spPr>
        <p:txBody>
          <a:bodyPr lIns="0" tIns="274320" bIns="0" anchor="t">
            <a:normAutofit/>
          </a:bodyPr>
          <a:lstStyle>
            <a:lvl1pPr marL="0" indent="0" algn="ctr">
              <a:spcBef>
                <a:spcPts val="600"/>
              </a:spcBef>
              <a:spcAft>
                <a:spcPts val="1800"/>
              </a:spcAft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r>
              <a:rPr lang="en-US" dirty="0"/>
              <a:t>Add Subtitle here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87E0A2EC-564E-BDA2-2E74-CEA1D54B10C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239419" y="2833688"/>
            <a:ext cx="1005840" cy="914400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6DA7890-E49A-5536-1939-2B9589558EF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05817" y="3989405"/>
            <a:ext cx="2275880" cy="893763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201168" indent="0">
              <a:buNone/>
              <a:defRPr sz="1200"/>
            </a:lvl2pPr>
            <a:lvl3pPr marL="384048" indent="0">
              <a:buNone/>
              <a:defRPr sz="1200"/>
            </a:lvl3pPr>
            <a:lvl4pPr marL="566928" indent="0">
              <a:buNone/>
              <a:defRPr sz="1200"/>
            </a:lvl4pPr>
            <a:lvl5pPr marL="749808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4A1E2517-8244-627B-E6B6-4EF4FEDCA10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51092" y="1894376"/>
            <a:ext cx="2847975" cy="3390899"/>
          </a:xfrm>
          <a:prstGeom prst="roundRect">
            <a:avLst/>
          </a:prstGeom>
          <a:solidFill>
            <a:schemeClr val="tx1"/>
          </a:solidFill>
          <a:ln w="31750">
            <a:solidFill>
              <a:schemeClr val="accent1"/>
            </a:solidFill>
          </a:ln>
        </p:spPr>
        <p:txBody>
          <a:bodyPr lIns="0" tIns="274320" bIns="0" anchor="t">
            <a:normAutofit/>
          </a:bodyPr>
          <a:lstStyle>
            <a:lvl1pPr marL="0" indent="0" algn="ctr">
              <a:spcBef>
                <a:spcPts val="600"/>
              </a:spcBef>
              <a:spcAft>
                <a:spcPts val="1800"/>
              </a:spcAft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r>
              <a:rPr lang="en-US" dirty="0"/>
              <a:t>Add Subtitle here</a:t>
            </a:r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054FC79A-A756-FC67-CBF8-0078E8F8C1A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572159" y="2954840"/>
            <a:ext cx="1005840" cy="914400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EBE00383-F339-E668-9399-D2DC9718C39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38557" y="3989404"/>
            <a:ext cx="2275880" cy="893763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201168" indent="0">
              <a:buNone/>
              <a:defRPr sz="1200"/>
            </a:lvl2pPr>
            <a:lvl3pPr marL="384048" indent="0">
              <a:buNone/>
              <a:defRPr sz="1200"/>
            </a:lvl3pPr>
            <a:lvl4pPr marL="566928" indent="0">
              <a:buNone/>
              <a:defRPr sz="1200"/>
            </a:lvl4pPr>
            <a:lvl5pPr marL="749808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71A788CA-392F-F29F-08CD-FBCB24BA793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95403" y="1894376"/>
            <a:ext cx="2847975" cy="3390899"/>
          </a:xfrm>
          <a:prstGeom prst="roundRect">
            <a:avLst/>
          </a:prstGeom>
          <a:solidFill>
            <a:schemeClr val="tx1"/>
          </a:solidFill>
          <a:ln w="31750">
            <a:solidFill>
              <a:schemeClr val="accent1"/>
            </a:solidFill>
          </a:ln>
        </p:spPr>
        <p:txBody>
          <a:bodyPr lIns="0" tIns="274320" bIns="0" anchor="t">
            <a:normAutofit/>
          </a:bodyPr>
          <a:lstStyle>
            <a:lvl1pPr marL="0" indent="0" algn="ctr">
              <a:spcBef>
                <a:spcPts val="600"/>
              </a:spcBef>
              <a:spcAft>
                <a:spcPts val="1800"/>
              </a:spcAft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r>
              <a:rPr lang="en-US" dirty="0"/>
              <a:t>Add Subtitle here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6E7FBECC-1456-B16C-B42F-61BAE986F27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916470" y="2833688"/>
            <a:ext cx="1005840" cy="914400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984A0CD0-C9DF-C8B2-FEE6-05F2F040324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82868" y="3989404"/>
            <a:ext cx="2275880" cy="893763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201168" indent="0">
              <a:buNone/>
              <a:defRPr sz="1200"/>
            </a:lvl2pPr>
            <a:lvl3pPr marL="384048" indent="0">
              <a:buNone/>
              <a:defRPr sz="1200"/>
            </a:lvl3pPr>
            <a:lvl4pPr marL="566928" indent="0">
              <a:buNone/>
              <a:defRPr sz="1200"/>
            </a:lvl4pPr>
            <a:lvl5pPr marL="749808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17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sson Summar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599788" y="353962"/>
            <a:ext cx="4786877" cy="983225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99788" y="1517074"/>
            <a:ext cx="4786877" cy="763899"/>
          </a:xfrm>
        </p:spPr>
        <p:txBody>
          <a:bodyPr lIns="91440" tIns="91440" rIns="91440" bIns="0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 cap="none" spc="0" baseline="0">
                <a:solidFill>
                  <a:schemeClr val="accent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Add Subtitle here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2235"/>
            <a:ext cx="5840730" cy="6862275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40730" h="6887937">
                <a:moveTo>
                  <a:pt x="0" y="0"/>
                </a:moveTo>
                <a:lnTo>
                  <a:pt x="5840730" y="0"/>
                </a:lnTo>
                <a:lnTo>
                  <a:pt x="5090160" y="2775915"/>
                </a:lnTo>
                <a:cubicBezTo>
                  <a:pt x="5057140" y="2883865"/>
                  <a:pt x="5020310" y="2976575"/>
                  <a:pt x="4853940" y="2962605"/>
                </a:cubicBezTo>
                <a:cubicBezTo>
                  <a:pt x="4668520" y="2845765"/>
                  <a:pt x="4761230" y="2747975"/>
                  <a:pt x="4754880" y="2692095"/>
                </a:cubicBezTo>
                <a:cubicBezTo>
                  <a:pt x="4845050" y="2355545"/>
                  <a:pt x="4904740" y="2121865"/>
                  <a:pt x="4979670" y="1846275"/>
                </a:cubicBezTo>
                <a:cubicBezTo>
                  <a:pt x="5021580" y="1687525"/>
                  <a:pt x="4996180" y="1615135"/>
                  <a:pt x="4872990" y="1571955"/>
                </a:cubicBezTo>
                <a:cubicBezTo>
                  <a:pt x="4738370" y="1563065"/>
                  <a:pt x="4699000" y="1597355"/>
                  <a:pt x="4655820" y="1770075"/>
                </a:cubicBezTo>
                <a:cubicBezTo>
                  <a:pt x="4671060" y="1858975"/>
                  <a:pt x="3878580" y="4599635"/>
                  <a:pt x="3893820" y="4688535"/>
                </a:cubicBezTo>
                <a:cubicBezTo>
                  <a:pt x="3858895" y="4824425"/>
                  <a:pt x="3925570" y="4880305"/>
                  <a:pt x="3992880" y="4905705"/>
                </a:cubicBezTo>
                <a:cubicBezTo>
                  <a:pt x="4102100" y="4904435"/>
                  <a:pt x="4158615" y="4917135"/>
                  <a:pt x="4213860" y="4757115"/>
                </a:cubicBezTo>
                <a:lnTo>
                  <a:pt x="4457700" y="3842715"/>
                </a:lnTo>
                <a:cubicBezTo>
                  <a:pt x="4481830" y="3756355"/>
                  <a:pt x="4555490" y="3692855"/>
                  <a:pt x="4686300" y="3713175"/>
                </a:cubicBezTo>
                <a:cubicBezTo>
                  <a:pt x="4829810" y="3791915"/>
                  <a:pt x="4782820" y="3882085"/>
                  <a:pt x="4785360" y="3926535"/>
                </a:cubicBezTo>
                <a:lnTo>
                  <a:pt x="4028621" y="6887937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anchor="ctr"/>
          <a:lstStyle>
            <a:lvl1pPr algn="ctr">
              <a:defRPr baseline="-25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A56017-320A-546E-A749-7145642CB9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9788" y="2341261"/>
            <a:ext cx="4796710" cy="401939"/>
          </a:xfrm>
        </p:spPr>
        <p:txBody>
          <a:bodyPr lIns="91440" tIns="0" anchor="b">
            <a:normAutofit/>
          </a:bodyPr>
          <a:lstStyle>
            <a:lvl1pPr marL="0" indent="0">
              <a:spcAft>
                <a:spcPts val="600"/>
              </a:spcAft>
              <a:buFont typeface="Courier New" panose="02070309020205020404" pitchFamily="49" charset="0"/>
              <a:buNone/>
              <a:defRPr sz="2000">
                <a:solidFill>
                  <a:schemeClr val="accent1"/>
                </a:solidFill>
              </a:defRPr>
            </a:lvl1pPr>
            <a:lvl2pPr marL="274320" indent="-274320">
              <a:buFont typeface="Courier New" panose="02070309020205020404" pitchFamily="49" charset="0"/>
              <a:buChar char="o"/>
              <a:defRPr sz="1200">
                <a:solidFill>
                  <a:schemeClr val="bg1"/>
                </a:solidFill>
              </a:defRPr>
            </a:lvl2pPr>
            <a:lvl3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3pPr>
            <a:lvl4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4pPr>
            <a:lvl5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9BC9EC3-C68A-CC9E-C220-8D585A8B43A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99789" y="2753247"/>
            <a:ext cx="3852296" cy="817345"/>
          </a:xfrm>
        </p:spPr>
        <p:txBody>
          <a:bodyPr lIns="91440"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201168" indent="0">
              <a:buNone/>
              <a:defRPr sz="1200">
                <a:solidFill>
                  <a:schemeClr val="bg1"/>
                </a:solidFill>
              </a:defRPr>
            </a:lvl2pPr>
            <a:lvl3pPr marL="384048" indent="0">
              <a:buNone/>
              <a:defRPr sz="1200">
                <a:solidFill>
                  <a:schemeClr val="bg1"/>
                </a:solidFill>
              </a:defRPr>
            </a:lvl3pPr>
            <a:lvl4pPr marL="566928" indent="0">
              <a:buNone/>
              <a:defRPr sz="1200">
                <a:solidFill>
                  <a:schemeClr val="bg1"/>
                </a:solidFill>
              </a:defRPr>
            </a:lvl4pPr>
            <a:lvl5pPr marL="749808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46FE873-5DC1-BDE4-557B-F18695033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4426666" y="5060315"/>
            <a:ext cx="927943" cy="1801301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DE3FA6A1-74D7-3926-C0BF-FECA6C0B03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99788" y="3563285"/>
            <a:ext cx="4796710" cy="401939"/>
          </a:xfrm>
        </p:spPr>
        <p:txBody>
          <a:bodyPr lIns="91440" tIns="0" anchor="b">
            <a:normAutofit/>
          </a:bodyPr>
          <a:lstStyle>
            <a:lvl1pPr marL="0" indent="0">
              <a:spcAft>
                <a:spcPts val="600"/>
              </a:spcAft>
              <a:buFont typeface="Courier New" panose="02070309020205020404" pitchFamily="49" charset="0"/>
              <a:buNone/>
              <a:defRPr sz="2000">
                <a:solidFill>
                  <a:schemeClr val="accent1"/>
                </a:solidFill>
              </a:defRPr>
            </a:lvl1pPr>
            <a:lvl2pPr marL="274320" indent="-274320">
              <a:buFont typeface="Courier New" panose="02070309020205020404" pitchFamily="49" charset="0"/>
              <a:buChar char="o"/>
              <a:defRPr sz="1200">
                <a:solidFill>
                  <a:schemeClr val="bg1"/>
                </a:solidFill>
              </a:defRPr>
            </a:lvl2pPr>
            <a:lvl3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3pPr>
            <a:lvl4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4pPr>
            <a:lvl5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9487AC4B-B367-6BC8-2DCA-61A43B32644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99788" y="3982578"/>
            <a:ext cx="3860546" cy="529133"/>
          </a:xfrm>
        </p:spPr>
        <p:txBody>
          <a:bodyPr lIns="91440"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201168" indent="0">
              <a:buNone/>
              <a:defRPr sz="1200">
                <a:solidFill>
                  <a:schemeClr val="bg1"/>
                </a:solidFill>
              </a:defRPr>
            </a:lvl2pPr>
            <a:lvl3pPr marL="384048" indent="0">
              <a:buNone/>
              <a:defRPr sz="1200">
                <a:solidFill>
                  <a:schemeClr val="bg1"/>
                </a:solidFill>
              </a:defRPr>
            </a:lvl3pPr>
            <a:lvl4pPr marL="566928" indent="0">
              <a:buNone/>
              <a:defRPr sz="1200">
                <a:solidFill>
                  <a:schemeClr val="bg1"/>
                </a:solidFill>
              </a:defRPr>
            </a:lvl4pPr>
            <a:lvl5pPr marL="749808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4E9A44E-6692-ACFA-4EB0-368490BF357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99788" y="4564818"/>
            <a:ext cx="4796710" cy="401939"/>
          </a:xfrm>
        </p:spPr>
        <p:txBody>
          <a:bodyPr lIns="91440" tIns="0" anchor="b">
            <a:normAutofit/>
          </a:bodyPr>
          <a:lstStyle>
            <a:lvl1pPr marL="0" indent="0">
              <a:spcAft>
                <a:spcPts val="600"/>
              </a:spcAft>
              <a:buFont typeface="Courier New" panose="02070309020205020404" pitchFamily="49" charset="0"/>
              <a:buNone/>
              <a:defRPr sz="2000">
                <a:solidFill>
                  <a:schemeClr val="accent1"/>
                </a:solidFill>
              </a:defRPr>
            </a:lvl1pPr>
            <a:lvl2pPr marL="274320" indent="-274320">
              <a:buFont typeface="Courier New" panose="02070309020205020404" pitchFamily="49" charset="0"/>
              <a:buChar char="o"/>
              <a:defRPr sz="1200">
                <a:solidFill>
                  <a:schemeClr val="bg1"/>
                </a:solidFill>
              </a:defRPr>
            </a:lvl2pPr>
            <a:lvl3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3pPr>
            <a:lvl4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4pPr>
            <a:lvl5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AB0B6725-F963-746B-381A-0F998539A0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99788" y="4975138"/>
            <a:ext cx="3860546" cy="852906"/>
          </a:xfrm>
        </p:spPr>
        <p:txBody>
          <a:bodyPr lIns="91440"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201168" indent="0">
              <a:buNone/>
              <a:defRPr sz="1200">
                <a:solidFill>
                  <a:schemeClr val="bg1"/>
                </a:solidFill>
              </a:defRPr>
            </a:lvl2pPr>
            <a:lvl3pPr marL="384048" indent="0">
              <a:buNone/>
              <a:defRPr sz="1200">
                <a:solidFill>
                  <a:schemeClr val="bg1"/>
                </a:solidFill>
              </a:defRPr>
            </a:lvl3pPr>
            <a:lvl4pPr marL="566928" indent="0">
              <a:buNone/>
              <a:defRPr sz="1200">
                <a:solidFill>
                  <a:schemeClr val="bg1"/>
                </a:solidFill>
              </a:defRPr>
            </a:lvl4pPr>
            <a:lvl5pPr marL="749808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19208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Add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8">
            <a:extLst>
              <a:ext uri="{FF2B5EF4-FFF2-40B4-BE49-F238E27FC236}">
                <a16:creationId xmlns:a16="http://schemas.microsoft.com/office/drawing/2014/main" id="{16BCAC9C-7B8B-A7E5-574A-2C2D473655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3051" y="6221324"/>
            <a:ext cx="6818262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E44D41BF-45CF-B60E-08D3-A8C49332E5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30596" y="622132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32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9" r:id="rId5"/>
    <p:sldLayoutId id="2147483746" r:id="rId6"/>
    <p:sldLayoutId id="2147483747" r:id="rId7"/>
    <p:sldLayoutId id="2147483748" r:id="rId8"/>
    <p:sldLayoutId id="2147483750" r:id="rId9"/>
    <p:sldLayoutId id="2147483756" r:id="rId10"/>
    <p:sldLayoutId id="2147483751" r:id="rId11"/>
    <p:sldLayoutId id="2147483752" r:id="rId12"/>
    <p:sldLayoutId id="2147483754" r:id="rId13"/>
    <p:sldLayoutId id="2147483755" r:id="rId14"/>
    <p:sldLayoutId id="2147483753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94">
            <a:extLst>
              <a:ext uri="{FF2B5EF4-FFF2-40B4-BE49-F238E27FC236}">
                <a16:creationId xmlns:a16="http://schemas.microsoft.com/office/drawing/2014/main" id="{7643F50D-950F-5A7E-722A-79E4F5D31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390" y="2609733"/>
            <a:ext cx="4180114" cy="1275513"/>
          </a:xfrm>
        </p:spPr>
        <p:txBody>
          <a:bodyPr>
            <a:noAutofit/>
          </a:bodyPr>
          <a:lstStyle/>
          <a:p>
            <a:br>
              <a:rPr lang="en-US" sz="3600" dirty="0"/>
            </a:br>
            <a:r>
              <a:rPr lang="en-US" sz="3600" dirty="0"/>
              <a:t>MINI-PROJECT</a:t>
            </a:r>
            <a:br>
              <a:rPr lang="en-US" sz="3600" dirty="0"/>
            </a:br>
            <a:r>
              <a:rPr lang="en-US" sz="3600" dirty="0"/>
              <a:t>JCL &amp; COBOL</a:t>
            </a:r>
          </a:p>
        </p:txBody>
      </p:sp>
      <p:sp>
        <p:nvSpPr>
          <p:cNvPr id="96" name="Subtitle 95">
            <a:extLst>
              <a:ext uri="{FF2B5EF4-FFF2-40B4-BE49-F238E27FC236}">
                <a16:creationId xmlns:a16="http://schemas.microsoft.com/office/drawing/2014/main" id="{1C5A4B6C-BAC7-A685-A9B1-2F354B1283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34846" y="5472769"/>
            <a:ext cx="4323426" cy="10089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Presentation by: </a:t>
            </a:r>
          </a:p>
          <a:p>
            <a:r>
              <a:rPr lang="en-US" b="1" dirty="0"/>
              <a:t>THALLURI MOSES</a:t>
            </a:r>
          </a:p>
          <a:p>
            <a:r>
              <a:rPr lang="en-US" dirty="0"/>
              <a:t>EMP ID: 2317836</a:t>
            </a:r>
          </a:p>
          <a:p>
            <a:r>
              <a:rPr lang="en-US" dirty="0"/>
              <a:t>GEN-C INTERN</a:t>
            </a:r>
          </a:p>
        </p:txBody>
      </p:sp>
      <p:pic>
        <p:nvPicPr>
          <p:cNvPr id="82" name="Picture Placeholder 81">
            <a:extLst>
              <a:ext uri="{FF2B5EF4-FFF2-40B4-BE49-F238E27FC236}">
                <a16:creationId xmlns:a16="http://schemas.microsoft.com/office/drawing/2014/main" id="{146F06CC-0FBA-25FB-03E4-AEA27BB636B2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/>
          <a:srcRect l="6534" t="417" r="63670" b="-417"/>
          <a:stretch/>
        </p:blipFill>
        <p:spPr>
          <a:xfrm>
            <a:off x="0" y="17429"/>
            <a:ext cx="5840730" cy="6862275"/>
          </a:xfrm>
        </p:spPr>
      </p:pic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D96C8D99-3232-849B-9CC8-6E4982208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3507757" y="-11160"/>
            <a:ext cx="2553080" cy="6858841"/>
          </a:xfrm>
          <a:custGeom>
            <a:avLst/>
            <a:gdLst>
              <a:gd name="connsiteX0" fmla="*/ 2526446 w 2553080"/>
              <a:gd name="connsiteY0" fmla="*/ 0 h 6858841"/>
              <a:gd name="connsiteX1" fmla="*/ 1707127 w 2553080"/>
              <a:gd name="connsiteY1" fmla="*/ 3182290 h 6858841"/>
              <a:gd name="connsiteX2" fmla="*/ 1365955 w 2553080"/>
              <a:gd name="connsiteY2" fmla="*/ 4453431 h 6858841"/>
              <a:gd name="connsiteX3" fmla="*/ 1182052 w 2553080"/>
              <a:gd name="connsiteY3" fmla="*/ 4538343 h 6858841"/>
              <a:gd name="connsiteX4" fmla="*/ 1070442 w 2553080"/>
              <a:gd name="connsiteY4" fmla="*/ 4344440 h 6858841"/>
              <a:gd name="connsiteX5" fmla="*/ 1329175 w 2553080"/>
              <a:gd name="connsiteY5" fmla="*/ 3390133 h 6858841"/>
              <a:gd name="connsiteX6" fmla="*/ 1311418 w 2553080"/>
              <a:gd name="connsiteY6" fmla="*/ 3250726 h 6858841"/>
              <a:gd name="connsiteX7" fmla="*/ 1199808 w 2553080"/>
              <a:gd name="connsiteY7" fmla="*/ 3164547 h 6858841"/>
              <a:gd name="connsiteX8" fmla="*/ 975320 w 2553080"/>
              <a:gd name="connsiteY8" fmla="*/ 3293816 h 6858841"/>
              <a:gd name="connsiteX9" fmla="*/ 582148 w 2553080"/>
              <a:gd name="connsiteY9" fmla="*/ 4743652 h 6858841"/>
              <a:gd name="connsiteX10" fmla="*/ 5073 w 2553080"/>
              <a:gd name="connsiteY10" fmla="*/ 6842367 h 6858841"/>
              <a:gd name="connsiteX11" fmla="*/ 0 w 2553080"/>
              <a:gd name="connsiteY11" fmla="*/ 6858842 h 6858841"/>
              <a:gd name="connsiteX12" fmla="*/ 26634 w 2553080"/>
              <a:gd name="connsiteY12" fmla="*/ 6858842 h 6858841"/>
              <a:gd name="connsiteX13" fmla="*/ 607514 w 2553080"/>
              <a:gd name="connsiteY13" fmla="*/ 4751256 h 6858841"/>
              <a:gd name="connsiteX14" fmla="*/ 1000686 w 2553080"/>
              <a:gd name="connsiteY14" fmla="*/ 3301420 h 6858841"/>
              <a:gd name="connsiteX15" fmla="*/ 1194735 w 2553080"/>
              <a:gd name="connsiteY15" fmla="*/ 3189894 h 6858841"/>
              <a:gd name="connsiteX16" fmla="*/ 1289857 w 2553080"/>
              <a:gd name="connsiteY16" fmla="*/ 3263399 h 6858841"/>
              <a:gd name="connsiteX17" fmla="*/ 1305077 w 2553080"/>
              <a:gd name="connsiteY17" fmla="*/ 3383797 h 6858841"/>
              <a:gd name="connsiteX18" fmla="*/ 1046345 w 2553080"/>
              <a:gd name="connsiteY18" fmla="*/ 4338103 h 6858841"/>
              <a:gd name="connsiteX19" fmla="*/ 1175711 w 2553080"/>
              <a:gd name="connsiteY19" fmla="*/ 4562423 h 6858841"/>
              <a:gd name="connsiteX20" fmla="*/ 1390053 w 2553080"/>
              <a:gd name="connsiteY20" fmla="*/ 4462303 h 6858841"/>
              <a:gd name="connsiteX21" fmla="*/ 1390053 w 2553080"/>
              <a:gd name="connsiteY21" fmla="*/ 4461035 h 6858841"/>
              <a:gd name="connsiteX22" fmla="*/ 1731225 w 2553080"/>
              <a:gd name="connsiteY22" fmla="*/ 3188627 h 6858841"/>
              <a:gd name="connsiteX23" fmla="*/ 2553081 w 2553080"/>
              <a:gd name="connsiteY23" fmla="*/ 1267 h 6858841"/>
              <a:gd name="connsiteX24" fmla="*/ 2526446 w 2553080"/>
              <a:gd name="connsiteY24" fmla="*/ 0 h 6858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553080" h="6858841">
                <a:moveTo>
                  <a:pt x="2526446" y="0"/>
                </a:moveTo>
                <a:lnTo>
                  <a:pt x="1707127" y="3182290"/>
                </a:lnTo>
                <a:lnTo>
                  <a:pt x="1365955" y="4453431"/>
                </a:lnTo>
                <a:cubicBezTo>
                  <a:pt x="1332979" y="4523135"/>
                  <a:pt x="1255613" y="4558621"/>
                  <a:pt x="1182052" y="4538343"/>
                </a:cubicBezTo>
                <a:cubicBezTo>
                  <a:pt x="1098345" y="4515531"/>
                  <a:pt x="1047613" y="4428085"/>
                  <a:pt x="1070442" y="4344440"/>
                </a:cubicBezTo>
                <a:lnTo>
                  <a:pt x="1329175" y="3390133"/>
                </a:lnTo>
                <a:cubicBezTo>
                  <a:pt x="1341858" y="3343242"/>
                  <a:pt x="1335516" y="3293816"/>
                  <a:pt x="1311418" y="3250726"/>
                </a:cubicBezTo>
                <a:cubicBezTo>
                  <a:pt x="1287321" y="3207637"/>
                  <a:pt x="1248004" y="3177220"/>
                  <a:pt x="1199808" y="3164547"/>
                </a:cubicBezTo>
                <a:cubicBezTo>
                  <a:pt x="1102150" y="3137933"/>
                  <a:pt x="1000686" y="3196230"/>
                  <a:pt x="975320" y="3293816"/>
                </a:cubicBezTo>
                <a:lnTo>
                  <a:pt x="582148" y="4743652"/>
                </a:lnTo>
                <a:lnTo>
                  <a:pt x="5073" y="6842367"/>
                </a:lnTo>
                <a:cubicBezTo>
                  <a:pt x="5073" y="6842367"/>
                  <a:pt x="1268" y="6855040"/>
                  <a:pt x="0" y="6858842"/>
                </a:cubicBezTo>
                <a:lnTo>
                  <a:pt x="26634" y="6858842"/>
                </a:lnTo>
                <a:lnTo>
                  <a:pt x="607514" y="4751256"/>
                </a:lnTo>
                <a:lnTo>
                  <a:pt x="1000686" y="3301420"/>
                </a:lnTo>
                <a:cubicBezTo>
                  <a:pt x="1023515" y="3217775"/>
                  <a:pt x="1111028" y="3167082"/>
                  <a:pt x="1194735" y="3189894"/>
                </a:cubicBezTo>
                <a:cubicBezTo>
                  <a:pt x="1235321" y="3201300"/>
                  <a:pt x="1269565" y="3226647"/>
                  <a:pt x="1289857" y="3263399"/>
                </a:cubicBezTo>
                <a:cubicBezTo>
                  <a:pt x="1311418" y="3300152"/>
                  <a:pt x="1316492" y="3341975"/>
                  <a:pt x="1305077" y="3383797"/>
                </a:cubicBezTo>
                <a:lnTo>
                  <a:pt x="1046345" y="4338103"/>
                </a:lnTo>
                <a:cubicBezTo>
                  <a:pt x="1019710" y="4435689"/>
                  <a:pt x="1078052" y="4537076"/>
                  <a:pt x="1175711" y="4562423"/>
                </a:cubicBezTo>
                <a:cubicBezTo>
                  <a:pt x="1261955" y="4585235"/>
                  <a:pt x="1352004" y="4543413"/>
                  <a:pt x="1390053" y="4462303"/>
                </a:cubicBezTo>
                <a:lnTo>
                  <a:pt x="1390053" y="4461035"/>
                </a:lnTo>
                <a:lnTo>
                  <a:pt x="1731225" y="3188627"/>
                </a:lnTo>
                <a:lnTo>
                  <a:pt x="2553081" y="1267"/>
                </a:lnTo>
                <a:cubicBezTo>
                  <a:pt x="2544203" y="0"/>
                  <a:pt x="2535325" y="0"/>
                  <a:pt x="2526446" y="0"/>
                </a:cubicBezTo>
                <a:close/>
              </a:path>
            </a:pathLst>
          </a:custGeom>
          <a:solidFill>
            <a:schemeClr val="accent1"/>
          </a:solidFill>
          <a:ln w="91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979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8FB04EF3-CC57-2C94-49E0-6F49EAA5217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26692" r="26692"/>
          <a:stretch/>
        </p:blipFill>
        <p:spPr>
          <a:xfrm>
            <a:off x="0" y="-2235"/>
            <a:ext cx="5840730" cy="6862275"/>
          </a:xfr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73E677C-B30B-9361-1557-EE90A7448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929081" y="0"/>
            <a:ext cx="1822122" cy="6871447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9511001-6F2E-D16C-C5A6-4486407F6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3498189" y="17722"/>
            <a:ext cx="2545001" cy="6837172"/>
          </a:xfrm>
          <a:custGeom>
            <a:avLst/>
            <a:gdLst>
              <a:gd name="connsiteX0" fmla="*/ 2518452 w 2545001"/>
              <a:gd name="connsiteY0" fmla="*/ 0 h 6837172"/>
              <a:gd name="connsiteX1" fmla="*/ 1701725 w 2545001"/>
              <a:gd name="connsiteY1" fmla="*/ 3172236 h 6837172"/>
              <a:gd name="connsiteX2" fmla="*/ 1361633 w 2545001"/>
              <a:gd name="connsiteY2" fmla="*/ 4439362 h 6837172"/>
              <a:gd name="connsiteX3" fmla="*/ 1178312 w 2545001"/>
              <a:gd name="connsiteY3" fmla="*/ 4524005 h 6837172"/>
              <a:gd name="connsiteX4" fmla="*/ 1067055 w 2545001"/>
              <a:gd name="connsiteY4" fmla="*/ 4330715 h 6837172"/>
              <a:gd name="connsiteX5" fmla="*/ 1324969 w 2545001"/>
              <a:gd name="connsiteY5" fmla="*/ 3379423 h 6837172"/>
              <a:gd name="connsiteX6" fmla="*/ 1307268 w 2545001"/>
              <a:gd name="connsiteY6" fmla="*/ 3240456 h 6837172"/>
              <a:gd name="connsiteX7" fmla="*/ 1196012 w 2545001"/>
              <a:gd name="connsiteY7" fmla="*/ 3154549 h 6837172"/>
              <a:gd name="connsiteX8" fmla="*/ 972233 w 2545001"/>
              <a:gd name="connsiteY8" fmla="*/ 3283409 h 6837172"/>
              <a:gd name="connsiteX9" fmla="*/ 580306 w 2545001"/>
              <a:gd name="connsiteY9" fmla="*/ 4728666 h 6837172"/>
              <a:gd name="connsiteX10" fmla="*/ 5057 w 2545001"/>
              <a:gd name="connsiteY10" fmla="*/ 6820750 h 6837172"/>
              <a:gd name="connsiteX11" fmla="*/ 0 w 2545001"/>
              <a:gd name="connsiteY11" fmla="*/ 6837173 h 6837172"/>
              <a:gd name="connsiteX12" fmla="*/ 26550 w 2545001"/>
              <a:gd name="connsiteY12" fmla="*/ 6837173 h 6837172"/>
              <a:gd name="connsiteX13" fmla="*/ 605591 w 2545001"/>
              <a:gd name="connsiteY13" fmla="*/ 4736246 h 6837172"/>
              <a:gd name="connsiteX14" fmla="*/ 997519 w 2545001"/>
              <a:gd name="connsiteY14" fmla="*/ 3290990 h 6837172"/>
              <a:gd name="connsiteX15" fmla="*/ 1190954 w 2545001"/>
              <a:gd name="connsiteY15" fmla="*/ 3179816 h 6837172"/>
              <a:gd name="connsiteX16" fmla="*/ 1285776 w 2545001"/>
              <a:gd name="connsiteY16" fmla="*/ 3253089 h 6837172"/>
              <a:gd name="connsiteX17" fmla="*/ 1300947 w 2545001"/>
              <a:gd name="connsiteY17" fmla="*/ 3373106 h 6837172"/>
              <a:gd name="connsiteX18" fmla="*/ 1043033 w 2545001"/>
              <a:gd name="connsiteY18" fmla="*/ 4324398 h 6837172"/>
              <a:gd name="connsiteX19" fmla="*/ 1171990 w 2545001"/>
              <a:gd name="connsiteY19" fmla="*/ 4548009 h 6837172"/>
              <a:gd name="connsiteX20" fmla="*/ 1385654 w 2545001"/>
              <a:gd name="connsiteY20" fmla="*/ 4448205 h 6837172"/>
              <a:gd name="connsiteX21" fmla="*/ 1385654 w 2545001"/>
              <a:gd name="connsiteY21" fmla="*/ 4446942 h 6837172"/>
              <a:gd name="connsiteX22" fmla="*/ 1725746 w 2545001"/>
              <a:gd name="connsiteY22" fmla="*/ 3178553 h 6837172"/>
              <a:gd name="connsiteX23" fmla="*/ 2545002 w 2545001"/>
              <a:gd name="connsiteY23" fmla="*/ 1263 h 6837172"/>
              <a:gd name="connsiteX24" fmla="*/ 2518452 w 2545001"/>
              <a:gd name="connsiteY24" fmla="*/ 0 h 6837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545001" h="6837172">
                <a:moveTo>
                  <a:pt x="2518452" y="0"/>
                </a:moveTo>
                <a:lnTo>
                  <a:pt x="1701725" y="3172236"/>
                </a:lnTo>
                <a:lnTo>
                  <a:pt x="1361633" y="4439362"/>
                </a:lnTo>
                <a:cubicBezTo>
                  <a:pt x="1328761" y="4508845"/>
                  <a:pt x="1251640" y="4544219"/>
                  <a:pt x="1178312" y="4524005"/>
                </a:cubicBezTo>
                <a:cubicBezTo>
                  <a:pt x="1094869" y="4501265"/>
                  <a:pt x="1044298" y="4414095"/>
                  <a:pt x="1067055" y="4330715"/>
                </a:cubicBezTo>
                <a:lnTo>
                  <a:pt x="1324969" y="3379423"/>
                </a:lnTo>
                <a:cubicBezTo>
                  <a:pt x="1337611" y="3332679"/>
                  <a:pt x="1331290" y="3283409"/>
                  <a:pt x="1307268" y="3240456"/>
                </a:cubicBezTo>
                <a:cubicBezTo>
                  <a:pt x="1283247" y="3197503"/>
                  <a:pt x="1244054" y="3167183"/>
                  <a:pt x="1196012" y="3154549"/>
                </a:cubicBezTo>
                <a:cubicBezTo>
                  <a:pt x="1098662" y="3128019"/>
                  <a:pt x="997519" y="3186133"/>
                  <a:pt x="972233" y="3283409"/>
                </a:cubicBezTo>
                <a:lnTo>
                  <a:pt x="580306" y="4728666"/>
                </a:lnTo>
                <a:lnTo>
                  <a:pt x="5057" y="6820750"/>
                </a:lnTo>
                <a:cubicBezTo>
                  <a:pt x="5057" y="6820750"/>
                  <a:pt x="1264" y="6833383"/>
                  <a:pt x="0" y="6837173"/>
                </a:cubicBezTo>
                <a:lnTo>
                  <a:pt x="26550" y="6837173"/>
                </a:lnTo>
                <a:lnTo>
                  <a:pt x="605591" y="4736246"/>
                </a:lnTo>
                <a:lnTo>
                  <a:pt x="997519" y="3290990"/>
                </a:lnTo>
                <a:cubicBezTo>
                  <a:pt x="1020276" y="3207609"/>
                  <a:pt x="1107512" y="3157076"/>
                  <a:pt x="1190954" y="3179816"/>
                </a:cubicBezTo>
                <a:cubicBezTo>
                  <a:pt x="1231411" y="3191186"/>
                  <a:pt x="1265547" y="3216453"/>
                  <a:pt x="1285776" y="3253089"/>
                </a:cubicBezTo>
                <a:cubicBezTo>
                  <a:pt x="1307268" y="3289726"/>
                  <a:pt x="1312326" y="3331416"/>
                  <a:pt x="1300947" y="3373106"/>
                </a:cubicBezTo>
                <a:lnTo>
                  <a:pt x="1043033" y="4324398"/>
                </a:lnTo>
                <a:cubicBezTo>
                  <a:pt x="1016483" y="4421675"/>
                  <a:pt x="1074640" y="4522742"/>
                  <a:pt x="1171990" y="4548009"/>
                </a:cubicBezTo>
                <a:cubicBezTo>
                  <a:pt x="1257961" y="4570749"/>
                  <a:pt x="1347725" y="4529059"/>
                  <a:pt x="1385654" y="4448205"/>
                </a:cubicBezTo>
                <a:lnTo>
                  <a:pt x="1385654" y="4446942"/>
                </a:lnTo>
                <a:lnTo>
                  <a:pt x="1725746" y="3178553"/>
                </a:lnTo>
                <a:lnTo>
                  <a:pt x="2545002" y="1263"/>
                </a:lnTo>
                <a:cubicBezTo>
                  <a:pt x="2536151" y="0"/>
                  <a:pt x="2527302" y="0"/>
                  <a:pt x="2518452" y="0"/>
                </a:cubicBezTo>
                <a:close/>
              </a:path>
            </a:pathLst>
          </a:custGeom>
          <a:solidFill>
            <a:schemeClr val="accent1"/>
          </a:solidFill>
          <a:ln w="1263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837AE778-46CF-47CE-E820-CFACC1A75762}"/>
              </a:ext>
            </a:extLst>
          </p:cNvPr>
          <p:cNvSpPr/>
          <p:nvPr/>
        </p:nvSpPr>
        <p:spPr>
          <a:xfrm>
            <a:off x="5952636" y="1005840"/>
            <a:ext cx="3831443" cy="612648"/>
          </a:xfrm>
          <a:prstGeom prst="flowChartProcess">
            <a:avLst/>
          </a:prstGeom>
          <a:ln>
            <a:solidFill>
              <a:schemeClr val="tx2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ALLOCATION OF PS1 AND PS2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9269E84-5176-4E55-ABA4-D343CD3D9F92}"/>
              </a:ext>
            </a:extLst>
          </p:cNvPr>
          <p:cNvCxnSpPr>
            <a:cxnSpLocks/>
          </p:cNvCxnSpPr>
          <p:nvPr/>
        </p:nvCxnSpPr>
        <p:spPr>
          <a:xfrm>
            <a:off x="7868358" y="1618488"/>
            <a:ext cx="3281" cy="236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00CA410-B1A9-494F-CCCD-6D4D210A5758}"/>
              </a:ext>
            </a:extLst>
          </p:cNvPr>
          <p:cNvCxnSpPr>
            <a:cxnSpLocks/>
          </p:cNvCxnSpPr>
          <p:nvPr/>
        </p:nvCxnSpPr>
        <p:spPr>
          <a:xfrm flipH="1">
            <a:off x="5952636" y="2971800"/>
            <a:ext cx="19264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24E5611-A882-C8C8-C6FF-9431B0310D5C}"/>
              </a:ext>
            </a:extLst>
          </p:cNvPr>
          <p:cNvCxnSpPr>
            <a:cxnSpLocks/>
          </p:cNvCxnSpPr>
          <p:nvPr/>
        </p:nvCxnSpPr>
        <p:spPr>
          <a:xfrm flipH="1">
            <a:off x="7880597" y="2971800"/>
            <a:ext cx="19264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7CB7170-A375-1566-14EE-AD1CE3BD5B45}"/>
              </a:ext>
            </a:extLst>
          </p:cNvPr>
          <p:cNvCxnSpPr>
            <a:cxnSpLocks/>
          </p:cNvCxnSpPr>
          <p:nvPr/>
        </p:nvCxnSpPr>
        <p:spPr>
          <a:xfrm>
            <a:off x="9801961" y="2969260"/>
            <a:ext cx="5080" cy="410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09DEF99-ED59-2280-B8C6-14480854264F}"/>
              </a:ext>
            </a:extLst>
          </p:cNvPr>
          <p:cNvCxnSpPr>
            <a:cxnSpLocks/>
          </p:cNvCxnSpPr>
          <p:nvPr/>
        </p:nvCxnSpPr>
        <p:spPr>
          <a:xfrm>
            <a:off x="5956851" y="2967813"/>
            <a:ext cx="5080" cy="410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Process 39">
            <a:extLst>
              <a:ext uri="{FF2B5EF4-FFF2-40B4-BE49-F238E27FC236}">
                <a16:creationId xmlns:a16="http://schemas.microsoft.com/office/drawing/2014/main" id="{FFA8B201-BD95-74C5-348A-591465B9CFA0}"/>
              </a:ext>
            </a:extLst>
          </p:cNvPr>
          <p:cNvSpPr/>
          <p:nvPr/>
        </p:nvSpPr>
        <p:spPr>
          <a:xfrm>
            <a:off x="5426436" y="3378555"/>
            <a:ext cx="1098277" cy="340006"/>
          </a:xfrm>
          <a:prstGeom prst="flowChartProcess">
            <a:avLst/>
          </a:prstGeom>
          <a:ln>
            <a:solidFill>
              <a:schemeClr val="tx2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PS1</a:t>
            </a:r>
          </a:p>
        </p:txBody>
      </p:sp>
      <p:sp>
        <p:nvSpPr>
          <p:cNvPr id="41" name="Flowchart: Process 40">
            <a:extLst>
              <a:ext uri="{FF2B5EF4-FFF2-40B4-BE49-F238E27FC236}">
                <a16:creationId xmlns:a16="http://schemas.microsoft.com/office/drawing/2014/main" id="{8FDD4AF5-F15F-E23E-0316-57B7CDF11CF7}"/>
              </a:ext>
            </a:extLst>
          </p:cNvPr>
          <p:cNvSpPr/>
          <p:nvPr/>
        </p:nvSpPr>
        <p:spPr>
          <a:xfrm>
            <a:off x="9252822" y="3414098"/>
            <a:ext cx="1098277" cy="340006"/>
          </a:xfrm>
          <a:prstGeom prst="flowChartProcess">
            <a:avLst/>
          </a:prstGeom>
          <a:ln>
            <a:solidFill>
              <a:schemeClr val="tx2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PS2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BA0D6A4-71B1-B8BC-BD19-0470E9842C40}"/>
              </a:ext>
            </a:extLst>
          </p:cNvPr>
          <p:cNvSpPr txBox="1"/>
          <p:nvPr/>
        </p:nvSpPr>
        <p:spPr>
          <a:xfrm>
            <a:off x="6124617" y="1855003"/>
            <a:ext cx="3494044" cy="738664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FIRST THREE RECORDS INTO PS1</a:t>
            </a:r>
          </a:p>
          <a:p>
            <a:pPr algn="ctr"/>
            <a:r>
              <a:rPr lang="en-US" sz="1400" dirty="0">
                <a:solidFill>
                  <a:schemeClr val="accent1"/>
                </a:solidFill>
              </a:rPr>
              <a:t>REMAINING THREE RECORDS INTO PS2</a:t>
            </a:r>
            <a:br>
              <a:rPr lang="en-US" sz="1400" dirty="0">
                <a:solidFill>
                  <a:schemeClr val="accent1"/>
                </a:solidFill>
              </a:rPr>
            </a:br>
            <a:r>
              <a:rPr lang="en-US" sz="1400" dirty="0">
                <a:solidFill>
                  <a:schemeClr val="accent1"/>
                </a:solidFill>
              </a:rPr>
              <a:t>WITH BOTH PS HAVING HEADERS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36EFD61-63D8-5C67-C7D3-EA8C20CA5018}"/>
              </a:ext>
            </a:extLst>
          </p:cNvPr>
          <p:cNvCxnSpPr>
            <a:cxnSpLocks/>
            <a:stCxn id="43" idx="2"/>
          </p:cNvCxnSpPr>
          <p:nvPr/>
        </p:nvCxnSpPr>
        <p:spPr>
          <a:xfrm flipH="1">
            <a:off x="7868358" y="2593667"/>
            <a:ext cx="3281" cy="374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CD310ED-F3F0-47A9-DD13-78D672609154}"/>
              </a:ext>
            </a:extLst>
          </p:cNvPr>
          <p:cNvCxnSpPr>
            <a:cxnSpLocks/>
          </p:cNvCxnSpPr>
          <p:nvPr/>
        </p:nvCxnSpPr>
        <p:spPr>
          <a:xfrm flipH="1">
            <a:off x="5943341" y="4099163"/>
            <a:ext cx="19264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95396B5-6934-F699-4521-6488A6A85237}"/>
              </a:ext>
            </a:extLst>
          </p:cNvPr>
          <p:cNvCxnSpPr>
            <a:cxnSpLocks/>
          </p:cNvCxnSpPr>
          <p:nvPr/>
        </p:nvCxnSpPr>
        <p:spPr>
          <a:xfrm flipH="1">
            <a:off x="7876873" y="4098532"/>
            <a:ext cx="19264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908B515-FB98-E4CC-A3A3-E8C83C5A8973}"/>
              </a:ext>
            </a:extLst>
          </p:cNvPr>
          <p:cNvCxnSpPr>
            <a:cxnSpLocks/>
          </p:cNvCxnSpPr>
          <p:nvPr/>
        </p:nvCxnSpPr>
        <p:spPr>
          <a:xfrm>
            <a:off x="7861969" y="5825990"/>
            <a:ext cx="0" cy="262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15027E7-102E-09EB-716C-716E1A3745D9}"/>
              </a:ext>
            </a:extLst>
          </p:cNvPr>
          <p:cNvCxnSpPr>
            <a:cxnSpLocks/>
            <a:stCxn id="41" idx="2"/>
          </p:cNvCxnSpPr>
          <p:nvPr/>
        </p:nvCxnSpPr>
        <p:spPr>
          <a:xfrm flipH="1">
            <a:off x="9801960" y="3754104"/>
            <a:ext cx="1" cy="345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A424A33-034F-229E-394E-0D8647961AAB}"/>
              </a:ext>
            </a:extLst>
          </p:cNvPr>
          <p:cNvCxnSpPr>
            <a:cxnSpLocks/>
          </p:cNvCxnSpPr>
          <p:nvPr/>
        </p:nvCxnSpPr>
        <p:spPr>
          <a:xfrm flipH="1">
            <a:off x="5952636" y="3725017"/>
            <a:ext cx="3281" cy="374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lowchart: Process 61">
            <a:extLst>
              <a:ext uri="{FF2B5EF4-FFF2-40B4-BE49-F238E27FC236}">
                <a16:creationId xmlns:a16="http://schemas.microsoft.com/office/drawing/2014/main" id="{F4FEC575-DAA9-1C82-BA7C-D54A9A141BB4}"/>
              </a:ext>
            </a:extLst>
          </p:cNvPr>
          <p:cNvSpPr/>
          <p:nvPr/>
        </p:nvSpPr>
        <p:spPr>
          <a:xfrm>
            <a:off x="7319218" y="6077188"/>
            <a:ext cx="1098277" cy="340006"/>
          </a:xfrm>
          <a:prstGeom prst="flowChartProcess">
            <a:avLst/>
          </a:prstGeom>
          <a:ln>
            <a:solidFill>
              <a:schemeClr val="tx2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PS3</a:t>
            </a:r>
          </a:p>
        </p:txBody>
      </p:sp>
      <p:sp>
        <p:nvSpPr>
          <p:cNvPr id="66" name="Flowchart: Process 65">
            <a:extLst>
              <a:ext uri="{FF2B5EF4-FFF2-40B4-BE49-F238E27FC236}">
                <a16:creationId xmlns:a16="http://schemas.microsoft.com/office/drawing/2014/main" id="{AE38F3A8-178D-E6A3-64DB-A72CFE163733}"/>
              </a:ext>
            </a:extLst>
          </p:cNvPr>
          <p:cNvSpPr/>
          <p:nvPr/>
        </p:nvSpPr>
        <p:spPr>
          <a:xfrm>
            <a:off x="7088197" y="216069"/>
            <a:ext cx="1560317" cy="522437"/>
          </a:xfrm>
          <a:prstGeom prst="flowChartProcess">
            <a:avLst/>
          </a:prstGeom>
          <a:ln>
            <a:solidFill>
              <a:schemeClr val="tx2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USING ISPF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7ACF005-776D-FC9F-4762-59241DF6110B}"/>
              </a:ext>
            </a:extLst>
          </p:cNvPr>
          <p:cNvCxnSpPr>
            <a:cxnSpLocks/>
          </p:cNvCxnSpPr>
          <p:nvPr/>
        </p:nvCxnSpPr>
        <p:spPr>
          <a:xfrm>
            <a:off x="7861969" y="753915"/>
            <a:ext cx="3281" cy="236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111C956-31BB-40DC-493E-7A80C4EA319C}"/>
              </a:ext>
            </a:extLst>
          </p:cNvPr>
          <p:cNvCxnSpPr>
            <a:cxnSpLocks/>
          </p:cNvCxnSpPr>
          <p:nvPr/>
        </p:nvCxnSpPr>
        <p:spPr>
          <a:xfrm>
            <a:off x="7871636" y="4091510"/>
            <a:ext cx="5237" cy="229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4920AD7-2E24-5AF0-CCC9-E86D3DF53CCE}"/>
              </a:ext>
            </a:extLst>
          </p:cNvPr>
          <p:cNvSpPr txBox="1"/>
          <p:nvPr/>
        </p:nvSpPr>
        <p:spPr>
          <a:xfrm>
            <a:off x="6601571" y="4314797"/>
            <a:ext cx="2533567" cy="307777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USING SORT UTILITY IN JCL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BDF6F22-9E6A-98F2-5AD0-C99CE14A53EA}"/>
              </a:ext>
            </a:extLst>
          </p:cNvPr>
          <p:cNvCxnSpPr>
            <a:cxnSpLocks/>
          </p:cNvCxnSpPr>
          <p:nvPr/>
        </p:nvCxnSpPr>
        <p:spPr>
          <a:xfrm>
            <a:off x="7876339" y="4629581"/>
            <a:ext cx="5237" cy="229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35D3949-ABD2-1990-F6A9-C9DC1F03340F}"/>
              </a:ext>
            </a:extLst>
          </p:cNvPr>
          <p:cNvSpPr txBox="1"/>
          <p:nvPr/>
        </p:nvSpPr>
        <p:spPr>
          <a:xfrm>
            <a:off x="5770691" y="4859196"/>
            <a:ext cx="4182555" cy="954107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/>
                </a:solidFill>
              </a:rPr>
              <a:t>REMOVING HEADER FROM PS1 &amp; PS2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/>
                </a:solidFill>
              </a:rPr>
              <a:t>ADD 1 TO STUDENT ID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/>
                </a:solidFill>
              </a:rPr>
              <a:t>SORT THE RECORDS IN ASCENDING ORDER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/>
                </a:solidFill>
              </a:rPr>
              <a:t>MERGE BOTH PS INTO PS3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7D4E129-5DD3-FCD4-D3F8-5DD9CB24974D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8417495" y="6247191"/>
            <a:ext cx="1535751" cy="11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lowchart: Process 81">
            <a:extLst>
              <a:ext uri="{FF2B5EF4-FFF2-40B4-BE49-F238E27FC236}">
                <a16:creationId xmlns:a16="http://schemas.microsoft.com/office/drawing/2014/main" id="{889FFCD0-1403-77B6-3358-4A1DEC7855D9}"/>
              </a:ext>
            </a:extLst>
          </p:cNvPr>
          <p:cNvSpPr/>
          <p:nvPr/>
        </p:nvSpPr>
        <p:spPr>
          <a:xfrm>
            <a:off x="9953246" y="6088411"/>
            <a:ext cx="1476754" cy="340006"/>
          </a:xfrm>
          <a:prstGeom prst="flowChartProcess">
            <a:avLst/>
          </a:prstGeom>
          <a:ln>
            <a:solidFill>
              <a:schemeClr val="tx2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REFER.KSDS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877C72C-B185-18F3-07A0-47427EA6968B}"/>
              </a:ext>
            </a:extLst>
          </p:cNvPr>
          <p:cNvSpPr txBox="1"/>
          <p:nvPr/>
        </p:nvSpPr>
        <p:spPr>
          <a:xfrm>
            <a:off x="8480690" y="5985690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LOAD INTO KSDS</a:t>
            </a:r>
          </a:p>
        </p:txBody>
      </p:sp>
    </p:spTree>
    <p:extLst>
      <p:ext uri="{BB962C8B-B14F-4D97-AF65-F5344CB8AC3E}">
        <p14:creationId xmlns:p14="http://schemas.microsoft.com/office/powerpoint/2010/main" val="463479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970F9-17DA-839C-44F9-7397A5EF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21" y="115989"/>
            <a:ext cx="2261462" cy="879691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accent1"/>
                </a:solidFill>
              </a:rPr>
              <a:t>COBOL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38A52AD-5C03-C697-FDA5-1236C19B77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85708" y="885784"/>
            <a:ext cx="2169499" cy="1005840"/>
          </a:xfrm>
        </p:spPr>
        <p:txBody>
          <a:bodyPr>
            <a:normAutofit/>
          </a:bodyPr>
          <a:lstStyle/>
          <a:p>
            <a:r>
              <a:rPr lang="en-US" sz="1400" dirty="0"/>
              <a:t>OPEN INPUT AND OUTPUT FILE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C227053-9762-6C68-18EB-50E9E512C87E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2470458" y="1891624"/>
            <a:ext cx="0" cy="528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7B38E14E-3F05-FE06-26C1-7DC31CC40A99}"/>
              </a:ext>
            </a:extLst>
          </p:cNvPr>
          <p:cNvSpPr txBox="1">
            <a:spLocks/>
          </p:cNvSpPr>
          <p:nvPr/>
        </p:nvSpPr>
        <p:spPr>
          <a:xfrm>
            <a:off x="1385708" y="2419943"/>
            <a:ext cx="2169499" cy="1005840"/>
          </a:xfrm>
          <a:prstGeom prst="roundRect">
            <a:avLst/>
          </a:prstGeom>
          <a:solidFill>
            <a:schemeClr val="tx1"/>
          </a:solidFill>
          <a:ln w="31750">
            <a:solidFill>
              <a:schemeClr val="accent1"/>
            </a:solidFill>
          </a:ln>
        </p:spPr>
        <p:txBody>
          <a:bodyPr vert="horz" lIns="0" tIns="274320" rIns="0" bIns="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8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20116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692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980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READ RECORD FROM INPUT FILE</a:t>
            </a:r>
          </a:p>
        </p:txBody>
      </p:sp>
      <p:sp>
        <p:nvSpPr>
          <p:cNvPr id="47" name="Text Placeholder 15">
            <a:extLst>
              <a:ext uri="{FF2B5EF4-FFF2-40B4-BE49-F238E27FC236}">
                <a16:creationId xmlns:a16="http://schemas.microsoft.com/office/drawing/2014/main" id="{D3D05CBC-9AEE-615D-0BDD-E5D285A48CB2}"/>
              </a:ext>
            </a:extLst>
          </p:cNvPr>
          <p:cNvSpPr txBox="1">
            <a:spLocks/>
          </p:cNvSpPr>
          <p:nvPr/>
        </p:nvSpPr>
        <p:spPr>
          <a:xfrm>
            <a:off x="5744026" y="885784"/>
            <a:ext cx="2169499" cy="1005840"/>
          </a:xfrm>
          <a:prstGeom prst="roundRect">
            <a:avLst/>
          </a:prstGeom>
          <a:solidFill>
            <a:schemeClr val="tx1"/>
          </a:solidFill>
          <a:ln w="31750">
            <a:solidFill>
              <a:schemeClr val="accent1"/>
            </a:solidFill>
          </a:ln>
        </p:spPr>
        <p:txBody>
          <a:bodyPr vert="horz" lIns="0" tIns="274320" rIns="0" bIns="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8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20116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692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980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TERMINATE THE PROGRAM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33218AB-8C56-F94A-3646-9208962781E8}"/>
              </a:ext>
            </a:extLst>
          </p:cNvPr>
          <p:cNvSpPr txBox="1"/>
          <p:nvPr/>
        </p:nvSpPr>
        <p:spPr>
          <a:xfrm>
            <a:off x="4067032" y="2688841"/>
            <a:ext cx="12650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+mj-lt"/>
              </a:rPr>
              <a:t>IF READ FAILS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5EC2687-69D7-529F-C13F-42F27A3A9883}"/>
              </a:ext>
            </a:extLst>
          </p:cNvPr>
          <p:cNvSpPr txBox="1"/>
          <p:nvPr/>
        </p:nvSpPr>
        <p:spPr>
          <a:xfrm>
            <a:off x="3931825" y="1041431"/>
            <a:ext cx="12650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+mj-lt"/>
              </a:rPr>
              <a:t>IF OPEN FAILS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AC26578-C545-3734-0020-8FD519F6EF16}"/>
              </a:ext>
            </a:extLst>
          </p:cNvPr>
          <p:cNvCxnSpPr>
            <a:cxnSpLocks/>
          </p:cNvCxnSpPr>
          <p:nvPr/>
        </p:nvCxnSpPr>
        <p:spPr>
          <a:xfrm flipH="1">
            <a:off x="2470457" y="3425783"/>
            <a:ext cx="1" cy="343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Placeholder 15">
            <a:extLst>
              <a:ext uri="{FF2B5EF4-FFF2-40B4-BE49-F238E27FC236}">
                <a16:creationId xmlns:a16="http://schemas.microsoft.com/office/drawing/2014/main" id="{43675780-B9D3-AA21-86B2-D3E99DA17E6E}"/>
              </a:ext>
            </a:extLst>
          </p:cNvPr>
          <p:cNvSpPr txBox="1">
            <a:spLocks/>
          </p:cNvSpPr>
          <p:nvPr/>
        </p:nvSpPr>
        <p:spPr>
          <a:xfrm>
            <a:off x="1420525" y="3769569"/>
            <a:ext cx="2169499" cy="1005840"/>
          </a:xfrm>
          <a:prstGeom prst="roundRect">
            <a:avLst/>
          </a:prstGeom>
          <a:solidFill>
            <a:schemeClr val="tx1"/>
          </a:solidFill>
          <a:ln w="31750">
            <a:solidFill>
              <a:schemeClr val="accent1"/>
            </a:solidFill>
          </a:ln>
        </p:spPr>
        <p:txBody>
          <a:bodyPr vert="horz" lIns="0" tIns="274320" rIns="0" bIns="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8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20116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692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980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VALIDATION OF </a:t>
            </a:r>
            <a:br>
              <a:rPr lang="en-US" sz="1400" dirty="0"/>
            </a:br>
            <a:r>
              <a:rPr lang="en-US" sz="1400" dirty="0"/>
              <a:t>INPUT RECORDS</a:t>
            </a:r>
          </a:p>
        </p:txBody>
      </p:sp>
      <p:sp>
        <p:nvSpPr>
          <p:cNvPr id="58" name="Text Placeholder 15">
            <a:extLst>
              <a:ext uri="{FF2B5EF4-FFF2-40B4-BE49-F238E27FC236}">
                <a16:creationId xmlns:a16="http://schemas.microsoft.com/office/drawing/2014/main" id="{6F4ED36E-2545-2784-CDC1-1E4AF1C6F458}"/>
              </a:ext>
            </a:extLst>
          </p:cNvPr>
          <p:cNvSpPr txBox="1">
            <a:spLocks/>
          </p:cNvSpPr>
          <p:nvPr/>
        </p:nvSpPr>
        <p:spPr>
          <a:xfrm>
            <a:off x="699287" y="5119195"/>
            <a:ext cx="3611974" cy="1207642"/>
          </a:xfrm>
          <a:prstGeom prst="roundRect">
            <a:avLst/>
          </a:prstGeom>
          <a:solidFill>
            <a:schemeClr val="tx1"/>
          </a:solidFill>
          <a:ln w="31750">
            <a:solidFill>
              <a:schemeClr val="accent1"/>
            </a:solidFill>
          </a:ln>
        </p:spPr>
        <p:txBody>
          <a:bodyPr vert="horz" lIns="0" tIns="274320" rIns="0" bIns="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8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20116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692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980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REEFERENCE MODIFICATION</a:t>
            </a:r>
            <a:br>
              <a:rPr lang="en-US" sz="1400" dirty="0"/>
            </a:br>
            <a:r>
              <a:rPr lang="en-US" sz="1400" dirty="0"/>
              <a:t>CALCULATION USING SUBPROGRAM</a:t>
            </a:r>
            <a:br>
              <a:rPr lang="en-US" sz="1400" dirty="0"/>
            </a:br>
            <a:r>
              <a:rPr lang="en-US" sz="1400" dirty="0"/>
              <a:t> AND CHECKING OF RESULTS 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3A4CF4C-F28D-78FB-67DC-C01CD08B3AEC}"/>
              </a:ext>
            </a:extLst>
          </p:cNvPr>
          <p:cNvCxnSpPr>
            <a:cxnSpLocks/>
            <a:stCxn id="57" idx="2"/>
            <a:endCxn id="58" idx="0"/>
          </p:cNvCxnSpPr>
          <p:nvPr/>
        </p:nvCxnSpPr>
        <p:spPr>
          <a:xfrm flipH="1">
            <a:off x="2505274" y="4775409"/>
            <a:ext cx="1" cy="343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BA8694D-869F-5889-31AA-94FBE1D97D70}"/>
              </a:ext>
            </a:extLst>
          </p:cNvPr>
          <p:cNvCxnSpPr>
            <a:cxnSpLocks/>
            <a:stCxn id="58" idx="3"/>
            <a:endCxn id="10" idx="1"/>
          </p:cNvCxnSpPr>
          <p:nvPr/>
        </p:nvCxnSpPr>
        <p:spPr>
          <a:xfrm>
            <a:off x="4311261" y="5723016"/>
            <a:ext cx="1432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1358F83-D993-EB26-B660-795DBABF6C42}"/>
              </a:ext>
            </a:extLst>
          </p:cNvPr>
          <p:cNvSpPr txBox="1">
            <a:spLocks/>
          </p:cNvSpPr>
          <p:nvPr/>
        </p:nvSpPr>
        <p:spPr>
          <a:xfrm>
            <a:off x="5744026" y="5220096"/>
            <a:ext cx="2169499" cy="1005840"/>
          </a:xfrm>
          <a:prstGeom prst="roundRect">
            <a:avLst/>
          </a:prstGeom>
          <a:solidFill>
            <a:schemeClr val="tx1"/>
          </a:solidFill>
          <a:ln w="31750">
            <a:solidFill>
              <a:schemeClr val="accent1"/>
            </a:solidFill>
          </a:ln>
        </p:spPr>
        <p:txBody>
          <a:bodyPr vert="horz" lIns="0" tIns="274320" rIns="0" bIns="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8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20116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692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980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WRITE TO KSDS</a:t>
            </a:r>
            <a:br>
              <a:rPr lang="en-US" sz="1400" dirty="0"/>
            </a:br>
            <a:r>
              <a:rPr lang="en-US" sz="1400" dirty="0"/>
              <a:t>(OUTPUT.KSDS)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0CE23DA-EF7A-EA6C-F8C6-1C278A504050}"/>
              </a:ext>
            </a:extLst>
          </p:cNvPr>
          <p:cNvCxnSpPr>
            <a:cxnSpLocks/>
            <a:stCxn id="16" idx="3"/>
            <a:endCxn id="47" idx="1"/>
          </p:cNvCxnSpPr>
          <p:nvPr/>
        </p:nvCxnSpPr>
        <p:spPr>
          <a:xfrm>
            <a:off x="3555207" y="1388704"/>
            <a:ext cx="2188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781F15F-EEB2-E96D-972E-8A854BBBA81D}"/>
              </a:ext>
            </a:extLst>
          </p:cNvPr>
          <p:cNvCxnSpPr>
            <a:cxnSpLocks/>
            <a:stCxn id="16" idx="2"/>
            <a:endCxn id="35" idx="0"/>
          </p:cNvCxnSpPr>
          <p:nvPr/>
        </p:nvCxnSpPr>
        <p:spPr>
          <a:xfrm>
            <a:off x="2470458" y="1891624"/>
            <a:ext cx="0" cy="528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116FCF2-8C09-1169-5BD8-D83BEE28F123}"/>
              </a:ext>
            </a:extLst>
          </p:cNvPr>
          <p:cNvCxnSpPr>
            <a:cxnSpLocks/>
            <a:stCxn id="35" idx="2"/>
          </p:cNvCxnSpPr>
          <p:nvPr/>
        </p:nvCxnSpPr>
        <p:spPr>
          <a:xfrm flipH="1">
            <a:off x="2470457" y="3425783"/>
            <a:ext cx="1" cy="315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0BB1DEF-A115-C3C4-1BF9-243B615F6BAE}"/>
              </a:ext>
            </a:extLst>
          </p:cNvPr>
          <p:cNvCxnSpPr>
            <a:cxnSpLocks/>
            <a:stCxn id="57" idx="2"/>
            <a:endCxn id="58" idx="0"/>
          </p:cNvCxnSpPr>
          <p:nvPr/>
        </p:nvCxnSpPr>
        <p:spPr>
          <a:xfrm flipH="1">
            <a:off x="2505274" y="4775409"/>
            <a:ext cx="1" cy="343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C36ACA8-0604-67EF-8E5E-5F6DDCD64737}"/>
              </a:ext>
            </a:extLst>
          </p:cNvPr>
          <p:cNvCxnSpPr>
            <a:cxnSpLocks/>
            <a:stCxn id="10" idx="0"/>
            <a:endCxn id="35" idx="3"/>
          </p:cNvCxnSpPr>
          <p:nvPr/>
        </p:nvCxnSpPr>
        <p:spPr>
          <a:xfrm flipH="1" flipV="1">
            <a:off x="3555207" y="2922863"/>
            <a:ext cx="3273569" cy="2297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E5796E0-5DD8-AC7B-6FDF-8CF62172A602}"/>
              </a:ext>
            </a:extLst>
          </p:cNvPr>
          <p:cNvCxnSpPr>
            <a:cxnSpLocks/>
            <a:stCxn id="10" idx="0"/>
            <a:endCxn id="55" idx="2"/>
          </p:cNvCxnSpPr>
          <p:nvPr/>
        </p:nvCxnSpPr>
        <p:spPr>
          <a:xfrm flipV="1">
            <a:off x="6828776" y="3504072"/>
            <a:ext cx="0" cy="17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12862A5-3647-EFEF-CBAF-97DDFABDA11C}"/>
              </a:ext>
            </a:extLst>
          </p:cNvPr>
          <p:cNvSpPr txBox="1"/>
          <p:nvPr/>
        </p:nvSpPr>
        <p:spPr>
          <a:xfrm>
            <a:off x="6853417" y="4176018"/>
            <a:ext cx="16353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+mj-lt"/>
              </a:rPr>
              <a:t>IF EOF IS REACHED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0378989-BEDF-E2CF-43AA-E6E5EB173EAE}"/>
              </a:ext>
            </a:extLst>
          </p:cNvPr>
          <p:cNvSpPr txBox="1"/>
          <p:nvPr/>
        </p:nvSpPr>
        <p:spPr>
          <a:xfrm rot="2157278">
            <a:off x="4289481" y="3806292"/>
            <a:ext cx="19880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+mj-lt"/>
              </a:rPr>
              <a:t>UNTIL EOF IS REACHED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0FE0E1-791E-1581-47A5-F127A3473FC5}"/>
              </a:ext>
            </a:extLst>
          </p:cNvPr>
          <p:cNvSpPr txBox="1"/>
          <p:nvPr/>
        </p:nvSpPr>
        <p:spPr>
          <a:xfrm>
            <a:off x="2582318" y="4808802"/>
            <a:ext cx="2236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+mj-lt"/>
              </a:rPr>
              <a:t>IF INPUT RECORD IS VALID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0EEDE6C-1FBA-DEF6-EBE3-55F752DE9693}"/>
              </a:ext>
            </a:extLst>
          </p:cNvPr>
          <p:cNvCxnSpPr>
            <a:cxnSpLocks/>
            <a:stCxn id="35" idx="3"/>
            <a:endCxn id="55" idx="1"/>
          </p:cNvCxnSpPr>
          <p:nvPr/>
        </p:nvCxnSpPr>
        <p:spPr>
          <a:xfrm>
            <a:off x="3555207" y="2922863"/>
            <a:ext cx="2188819" cy="78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 Placeholder 15">
            <a:extLst>
              <a:ext uri="{FF2B5EF4-FFF2-40B4-BE49-F238E27FC236}">
                <a16:creationId xmlns:a16="http://schemas.microsoft.com/office/drawing/2014/main" id="{8F5038EE-061E-BD50-0B26-1DBC73449482}"/>
              </a:ext>
            </a:extLst>
          </p:cNvPr>
          <p:cNvSpPr txBox="1">
            <a:spLocks/>
          </p:cNvSpPr>
          <p:nvPr/>
        </p:nvSpPr>
        <p:spPr>
          <a:xfrm>
            <a:off x="5744026" y="2498232"/>
            <a:ext cx="2169499" cy="1005840"/>
          </a:xfrm>
          <a:prstGeom prst="roundRect">
            <a:avLst/>
          </a:prstGeom>
          <a:solidFill>
            <a:schemeClr val="tx1"/>
          </a:solidFill>
          <a:ln w="31750">
            <a:solidFill>
              <a:schemeClr val="accent1"/>
            </a:solidFill>
          </a:ln>
        </p:spPr>
        <p:txBody>
          <a:bodyPr vert="horz" lIns="0" tIns="274320" rIns="0" bIns="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8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20116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692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980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CLOSE INPUT AND OUTPUT FILES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5998CBE-04AE-1174-E13F-960EA28C7647}"/>
              </a:ext>
            </a:extLst>
          </p:cNvPr>
          <p:cNvCxnSpPr>
            <a:cxnSpLocks/>
            <a:stCxn id="55" idx="0"/>
            <a:endCxn id="47" idx="2"/>
          </p:cNvCxnSpPr>
          <p:nvPr/>
        </p:nvCxnSpPr>
        <p:spPr>
          <a:xfrm flipV="1">
            <a:off x="6828776" y="1891624"/>
            <a:ext cx="0" cy="606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847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452219-785E-4657-C5F4-A53FEF2EB0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77590" y="2291598"/>
            <a:ext cx="4786877" cy="1356671"/>
          </a:xfrm>
        </p:spPr>
        <p:txBody>
          <a:bodyPr>
            <a:normAutofit/>
          </a:bodyPr>
          <a:lstStyle/>
          <a:p>
            <a:r>
              <a:rPr lang="en-US" sz="4800" dirty="0"/>
              <a:t>Thank you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A35CD3A-9896-7953-C82D-AAE87F6124D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/>
          <a:srcRect l="5190" t="-263" r="60094" b="263"/>
          <a:stretch/>
        </p:blipFill>
        <p:spPr>
          <a:xfrm>
            <a:off x="-29499" y="-2236"/>
            <a:ext cx="6814124" cy="6871095"/>
          </a:xfr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6A8DFC8D-4AE6-170E-C27A-DA97EBD7D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059704" y="0"/>
            <a:ext cx="2928883" cy="6871447"/>
            <a:chOff x="4059704" y="0"/>
            <a:chExt cx="2928883" cy="6871447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F966C9E-A9A2-BF8C-EDCB-B7F6AE51C425}"/>
                </a:ext>
              </a:extLst>
            </p:cNvPr>
            <p:cNvSpPr/>
            <p:nvPr/>
          </p:nvSpPr>
          <p:spPr>
            <a:xfrm rot="10800000">
              <a:off x="4443586" y="5022"/>
              <a:ext cx="2545001" cy="6837172"/>
            </a:xfrm>
            <a:custGeom>
              <a:avLst/>
              <a:gdLst>
                <a:gd name="connsiteX0" fmla="*/ 2518452 w 2545001"/>
                <a:gd name="connsiteY0" fmla="*/ 0 h 6837172"/>
                <a:gd name="connsiteX1" fmla="*/ 1701725 w 2545001"/>
                <a:gd name="connsiteY1" fmla="*/ 3172236 h 6837172"/>
                <a:gd name="connsiteX2" fmla="*/ 1361633 w 2545001"/>
                <a:gd name="connsiteY2" fmla="*/ 4439362 h 6837172"/>
                <a:gd name="connsiteX3" fmla="*/ 1178312 w 2545001"/>
                <a:gd name="connsiteY3" fmla="*/ 4524005 h 6837172"/>
                <a:gd name="connsiteX4" fmla="*/ 1067055 w 2545001"/>
                <a:gd name="connsiteY4" fmla="*/ 4330715 h 6837172"/>
                <a:gd name="connsiteX5" fmla="*/ 1324969 w 2545001"/>
                <a:gd name="connsiteY5" fmla="*/ 3379423 h 6837172"/>
                <a:gd name="connsiteX6" fmla="*/ 1307268 w 2545001"/>
                <a:gd name="connsiteY6" fmla="*/ 3240456 h 6837172"/>
                <a:gd name="connsiteX7" fmla="*/ 1196012 w 2545001"/>
                <a:gd name="connsiteY7" fmla="*/ 3154549 h 6837172"/>
                <a:gd name="connsiteX8" fmla="*/ 972233 w 2545001"/>
                <a:gd name="connsiteY8" fmla="*/ 3283409 h 6837172"/>
                <a:gd name="connsiteX9" fmla="*/ 580306 w 2545001"/>
                <a:gd name="connsiteY9" fmla="*/ 4728666 h 6837172"/>
                <a:gd name="connsiteX10" fmla="*/ 5057 w 2545001"/>
                <a:gd name="connsiteY10" fmla="*/ 6820750 h 6837172"/>
                <a:gd name="connsiteX11" fmla="*/ 0 w 2545001"/>
                <a:gd name="connsiteY11" fmla="*/ 6837173 h 6837172"/>
                <a:gd name="connsiteX12" fmla="*/ 26550 w 2545001"/>
                <a:gd name="connsiteY12" fmla="*/ 6837173 h 6837172"/>
                <a:gd name="connsiteX13" fmla="*/ 605591 w 2545001"/>
                <a:gd name="connsiteY13" fmla="*/ 4736246 h 6837172"/>
                <a:gd name="connsiteX14" fmla="*/ 997519 w 2545001"/>
                <a:gd name="connsiteY14" fmla="*/ 3290990 h 6837172"/>
                <a:gd name="connsiteX15" fmla="*/ 1190954 w 2545001"/>
                <a:gd name="connsiteY15" fmla="*/ 3179816 h 6837172"/>
                <a:gd name="connsiteX16" fmla="*/ 1285776 w 2545001"/>
                <a:gd name="connsiteY16" fmla="*/ 3253089 h 6837172"/>
                <a:gd name="connsiteX17" fmla="*/ 1300947 w 2545001"/>
                <a:gd name="connsiteY17" fmla="*/ 3373106 h 6837172"/>
                <a:gd name="connsiteX18" fmla="*/ 1043033 w 2545001"/>
                <a:gd name="connsiteY18" fmla="*/ 4324398 h 6837172"/>
                <a:gd name="connsiteX19" fmla="*/ 1171990 w 2545001"/>
                <a:gd name="connsiteY19" fmla="*/ 4548009 h 6837172"/>
                <a:gd name="connsiteX20" fmla="*/ 1385654 w 2545001"/>
                <a:gd name="connsiteY20" fmla="*/ 4448205 h 6837172"/>
                <a:gd name="connsiteX21" fmla="*/ 1385654 w 2545001"/>
                <a:gd name="connsiteY21" fmla="*/ 4446942 h 6837172"/>
                <a:gd name="connsiteX22" fmla="*/ 1725746 w 2545001"/>
                <a:gd name="connsiteY22" fmla="*/ 3178553 h 6837172"/>
                <a:gd name="connsiteX23" fmla="*/ 2545002 w 2545001"/>
                <a:gd name="connsiteY23" fmla="*/ 1263 h 6837172"/>
                <a:gd name="connsiteX24" fmla="*/ 2518452 w 2545001"/>
                <a:gd name="connsiteY24" fmla="*/ 0 h 6837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545001" h="6837172">
                  <a:moveTo>
                    <a:pt x="2518452" y="0"/>
                  </a:moveTo>
                  <a:lnTo>
                    <a:pt x="1701725" y="3172236"/>
                  </a:lnTo>
                  <a:lnTo>
                    <a:pt x="1361633" y="4439362"/>
                  </a:lnTo>
                  <a:cubicBezTo>
                    <a:pt x="1328761" y="4508845"/>
                    <a:pt x="1251640" y="4544219"/>
                    <a:pt x="1178312" y="4524005"/>
                  </a:cubicBezTo>
                  <a:cubicBezTo>
                    <a:pt x="1094869" y="4501265"/>
                    <a:pt x="1044298" y="4414095"/>
                    <a:pt x="1067055" y="4330715"/>
                  </a:cubicBezTo>
                  <a:lnTo>
                    <a:pt x="1324969" y="3379423"/>
                  </a:lnTo>
                  <a:cubicBezTo>
                    <a:pt x="1337611" y="3332679"/>
                    <a:pt x="1331290" y="3283409"/>
                    <a:pt x="1307268" y="3240456"/>
                  </a:cubicBezTo>
                  <a:cubicBezTo>
                    <a:pt x="1283247" y="3197503"/>
                    <a:pt x="1244054" y="3167183"/>
                    <a:pt x="1196012" y="3154549"/>
                  </a:cubicBezTo>
                  <a:cubicBezTo>
                    <a:pt x="1098662" y="3128019"/>
                    <a:pt x="997519" y="3186133"/>
                    <a:pt x="972233" y="3283409"/>
                  </a:cubicBezTo>
                  <a:lnTo>
                    <a:pt x="580306" y="4728666"/>
                  </a:lnTo>
                  <a:lnTo>
                    <a:pt x="5057" y="6820750"/>
                  </a:lnTo>
                  <a:cubicBezTo>
                    <a:pt x="5057" y="6820750"/>
                    <a:pt x="1264" y="6833383"/>
                    <a:pt x="0" y="6837173"/>
                  </a:cubicBezTo>
                  <a:lnTo>
                    <a:pt x="26550" y="6837173"/>
                  </a:lnTo>
                  <a:lnTo>
                    <a:pt x="605591" y="4736246"/>
                  </a:lnTo>
                  <a:lnTo>
                    <a:pt x="997519" y="3290990"/>
                  </a:lnTo>
                  <a:cubicBezTo>
                    <a:pt x="1020276" y="3207609"/>
                    <a:pt x="1107512" y="3157076"/>
                    <a:pt x="1190954" y="3179816"/>
                  </a:cubicBezTo>
                  <a:cubicBezTo>
                    <a:pt x="1231411" y="3191186"/>
                    <a:pt x="1265547" y="3216453"/>
                    <a:pt x="1285776" y="3253089"/>
                  </a:cubicBezTo>
                  <a:cubicBezTo>
                    <a:pt x="1307268" y="3289726"/>
                    <a:pt x="1312326" y="3331416"/>
                    <a:pt x="1300947" y="3373106"/>
                  </a:cubicBezTo>
                  <a:lnTo>
                    <a:pt x="1043033" y="4324398"/>
                  </a:lnTo>
                  <a:cubicBezTo>
                    <a:pt x="1016483" y="4421675"/>
                    <a:pt x="1074640" y="4522742"/>
                    <a:pt x="1171990" y="4548009"/>
                  </a:cubicBezTo>
                  <a:cubicBezTo>
                    <a:pt x="1257961" y="4570749"/>
                    <a:pt x="1347725" y="4529059"/>
                    <a:pt x="1385654" y="4448205"/>
                  </a:cubicBezTo>
                  <a:lnTo>
                    <a:pt x="1385654" y="4446942"/>
                  </a:lnTo>
                  <a:lnTo>
                    <a:pt x="1725746" y="3178553"/>
                  </a:lnTo>
                  <a:lnTo>
                    <a:pt x="2545002" y="1263"/>
                  </a:lnTo>
                  <a:cubicBezTo>
                    <a:pt x="2536151" y="0"/>
                    <a:pt x="2527302" y="0"/>
                    <a:pt x="2518452" y="0"/>
                  </a:cubicBezTo>
                  <a:close/>
                </a:path>
              </a:pathLst>
            </a:custGeom>
            <a:solidFill>
              <a:schemeClr val="accent1"/>
            </a:solidFill>
            <a:ln w="126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33BC35A-F255-48AA-48B8-D6561A6FAB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59704" y="0"/>
              <a:ext cx="1822122" cy="6871447"/>
            </a:xfrm>
            <a:prstGeom prst="line">
              <a:avLst/>
            </a:prstGeom>
            <a:ln w="2222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948513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M11534312">
      <a:dk1>
        <a:srgbClr val="000000"/>
      </a:dk1>
      <a:lt1>
        <a:srgbClr val="FFFFFF"/>
      </a:lt1>
      <a:dk2>
        <a:srgbClr val="D87A1A"/>
      </a:dk2>
      <a:lt2>
        <a:srgbClr val="E7E6E6"/>
      </a:lt2>
      <a:accent1>
        <a:srgbClr val="FFBA00"/>
      </a:accent1>
      <a:accent2>
        <a:srgbClr val="7229D2"/>
      </a:accent2>
      <a:accent3>
        <a:srgbClr val="C62FE1"/>
      </a:accent3>
      <a:accent4>
        <a:srgbClr val="CF1DA0"/>
      </a:accent4>
      <a:accent5>
        <a:srgbClr val="E12F68"/>
      </a:accent5>
      <a:accent6>
        <a:srgbClr val="CF2E1D"/>
      </a:accent6>
      <a:hlink>
        <a:srgbClr val="87882D"/>
      </a:hlink>
      <a:folHlink>
        <a:srgbClr val="7F7F7F"/>
      </a:folHlink>
    </a:clrScheme>
    <a:fontScheme name="Custom 62">
      <a:majorFont>
        <a:latin typeface="Book Antiqua"/>
        <a:ea typeface=""/>
        <a:cs typeface=""/>
      </a:majorFont>
      <a:minorFont>
        <a:latin typeface="Century Gothic"/>
        <a:ea typeface="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11534312_Win32_SL_V3" id="{997564FD-A068-4008-83B6-070AA4A47434}" vid="{E6A5A359-31DF-46AC-82A0-260451C80A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ACD227D-A683-415D-A610-20912E1CEA1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CE11EC4-AF13-4A6E-A5E0-5A264B291FD2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E5DFD21-F030-4913-A53B-53AB3DF1C0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Classic corporate teach a course slides</Template>
  <TotalTime>719</TotalTime>
  <Words>143</Words>
  <Application>Microsoft Office PowerPoint</Application>
  <PresentationFormat>Widescreen</PresentationFormat>
  <Paragraphs>34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Book Antiqua</vt:lpstr>
      <vt:lpstr>Calibri</vt:lpstr>
      <vt:lpstr>Century Gothic</vt:lpstr>
      <vt:lpstr>Courier New</vt:lpstr>
      <vt:lpstr>Custom</vt:lpstr>
      <vt:lpstr> MINI-PROJECT JCL &amp; COBOL</vt:lpstr>
      <vt:lpstr>PowerPoint Presentation</vt:lpstr>
      <vt:lpstr>COBOL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MINI-PROJECT COBOL &amp; JCL</dc:title>
  <dc:creator>Moses, Thalluri (Contractor)</dc:creator>
  <cp:lastModifiedBy>Moses, Thalluri (Contractor)</cp:lastModifiedBy>
  <cp:revision>1</cp:revision>
  <dcterms:created xsi:type="dcterms:W3CDTF">2024-03-04T04:15:30Z</dcterms:created>
  <dcterms:modified xsi:type="dcterms:W3CDTF">2024-03-04T16:42:37Z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