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37"/>
  </p:notesMasterIdLst>
  <p:handoutMasterIdLst>
    <p:handoutMasterId r:id="rId38"/>
  </p:handoutMasterIdLst>
  <p:sldIdLst>
    <p:sldId id="256" r:id="rId3"/>
    <p:sldId id="257" r:id="rId4"/>
    <p:sldId id="287" r:id="rId5"/>
    <p:sldId id="288" r:id="rId6"/>
    <p:sldId id="268" r:id="rId7"/>
    <p:sldId id="258" r:id="rId8"/>
    <p:sldId id="284" r:id="rId9"/>
    <p:sldId id="285" r:id="rId10"/>
    <p:sldId id="267" r:id="rId11"/>
    <p:sldId id="270" r:id="rId12"/>
    <p:sldId id="259" r:id="rId13"/>
    <p:sldId id="261" r:id="rId14"/>
    <p:sldId id="271" r:id="rId15"/>
    <p:sldId id="272" r:id="rId16"/>
    <p:sldId id="273" r:id="rId17"/>
    <p:sldId id="274" r:id="rId18"/>
    <p:sldId id="275" r:id="rId19"/>
    <p:sldId id="262" r:id="rId20"/>
    <p:sldId id="263" r:id="rId21"/>
    <p:sldId id="264" r:id="rId22"/>
    <p:sldId id="265" r:id="rId23"/>
    <p:sldId id="266" r:id="rId24"/>
    <p:sldId id="276" r:id="rId25"/>
    <p:sldId id="277" r:id="rId26"/>
    <p:sldId id="278" r:id="rId27"/>
    <p:sldId id="279" r:id="rId28"/>
    <p:sldId id="280" r:id="rId29"/>
    <p:sldId id="281" r:id="rId30"/>
    <p:sldId id="282" r:id="rId31"/>
    <p:sldId id="283"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E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706" autoAdjust="0"/>
  </p:normalViewPr>
  <p:slideViewPr>
    <p:cSldViewPr>
      <p:cViewPr>
        <p:scale>
          <a:sx n="75" d="100"/>
          <a:sy n="75" d="100"/>
        </p:scale>
        <p:origin x="308" y="-80"/>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66761-DDEF-423B-A321-FA534864238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39FC4F4A-692A-4458-B208-244C8C992860}">
      <dgm:prSet phldrT="[Text]"/>
      <dgm:spPr/>
      <dgm:t>
        <a:bodyPr/>
        <a:lstStyle/>
        <a:p>
          <a:r>
            <a:rPr lang="en-IN" dirty="0"/>
            <a:t>CALCULATE</a:t>
          </a:r>
        </a:p>
      </dgm:t>
    </dgm:pt>
    <dgm:pt modelId="{ED685544-1F02-49CC-B085-84D36774A4F7}" type="parTrans" cxnId="{67897E30-ED2C-4034-8325-F6E2EC21D382}">
      <dgm:prSet/>
      <dgm:spPr/>
      <dgm:t>
        <a:bodyPr/>
        <a:lstStyle/>
        <a:p>
          <a:endParaRPr lang="en-IN"/>
        </a:p>
      </dgm:t>
    </dgm:pt>
    <dgm:pt modelId="{C894C06A-3E15-413A-B9F2-3F17D2B61EA2}" type="sibTrans" cxnId="{67897E30-ED2C-4034-8325-F6E2EC21D382}">
      <dgm:prSet/>
      <dgm:spPr/>
      <dgm:t>
        <a:bodyPr/>
        <a:lstStyle/>
        <a:p>
          <a:endParaRPr lang="en-IN"/>
        </a:p>
      </dgm:t>
    </dgm:pt>
    <dgm:pt modelId="{3A57A426-7892-4098-A4A8-3DE74E01431D}">
      <dgm:prSet/>
      <dgm:spPr/>
      <dgm:t>
        <a:bodyPr/>
        <a:lstStyle/>
        <a:p>
          <a:r>
            <a:rPr lang="en-IN" dirty="0"/>
            <a:t>RESET</a:t>
          </a:r>
        </a:p>
      </dgm:t>
    </dgm:pt>
    <dgm:pt modelId="{E11E869B-37DF-4B82-99E3-1B5C341E1F1C}" type="parTrans" cxnId="{AECE79AC-59E2-4FC3-963C-7DC6813D70FB}">
      <dgm:prSet/>
      <dgm:spPr/>
      <dgm:t>
        <a:bodyPr/>
        <a:lstStyle/>
        <a:p>
          <a:endParaRPr lang="en-IN"/>
        </a:p>
      </dgm:t>
    </dgm:pt>
    <dgm:pt modelId="{C3C8A73A-9C1A-417B-85CA-4E58B705D1CC}" type="sibTrans" cxnId="{AECE79AC-59E2-4FC3-963C-7DC6813D70FB}">
      <dgm:prSet/>
      <dgm:spPr/>
      <dgm:t>
        <a:bodyPr/>
        <a:lstStyle/>
        <a:p>
          <a:endParaRPr lang="en-IN"/>
        </a:p>
      </dgm:t>
    </dgm:pt>
    <dgm:pt modelId="{0E6E4E9A-5E30-4202-96AB-417BDC6B612F}">
      <dgm:prSet/>
      <dgm:spPr/>
      <dgm:t>
        <a:bodyPr/>
        <a:lstStyle/>
        <a:p>
          <a:r>
            <a:rPr lang="en-IN" dirty="0"/>
            <a:t>Plots</a:t>
          </a:r>
        </a:p>
      </dgm:t>
    </dgm:pt>
    <dgm:pt modelId="{61B0F17D-843E-4862-A01B-353F95AED986}" type="parTrans" cxnId="{55D7A7A7-64B0-4B3F-8F37-66775325D72A}">
      <dgm:prSet/>
      <dgm:spPr/>
      <dgm:t>
        <a:bodyPr/>
        <a:lstStyle/>
        <a:p>
          <a:endParaRPr lang="en-IN"/>
        </a:p>
      </dgm:t>
    </dgm:pt>
    <dgm:pt modelId="{096E71FF-A92F-453D-9F68-2E6B6FC52590}" type="sibTrans" cxnId="{55D7A7A7-64B0-4B3F-8F37-66775325D72A}">
      <dgm:prSet/>
      <dgm:spPr/>
      <dgm:t>
        <a:bodyPr/>
        <a:lstStyle/>
        <a:p>
          <a:endParaRPr lang="en-IN"/>
        </a:p>
      </dgm:t>
    </dgm:pt>
    <dgm:pt modelId="{25EC8B60-A27E-4F05-8C03-5369D1A19A81}">
      <dgm:prSet/>
      <dgm:spPr/>
      <dgm:t>
        <a:bodyPr/>
        <a:lstStyle/>
        <a:p>
          <a:r>
            <a:rPr lang="en-IN" dirty="0"/>
            <a:t>Shear Stress</a:t>
          </a:r>
        </a:p>
      </dgm:t>
    </dgm:pt>
    <dgm:pt modelId="{35F9412E-46E6-4B51-8FA5-05071668DB63}" type="parTrans" cxnId="{53EB61C1-B721-40EA-B3A1-226027FC1CA5}">
      <dgm:prSet/>
      <dgm:spPr/>
      <dgm:t>
        <a:bodyPr/>
        <a:lstStyle/>
        <a:p>
          <a:endParaRPr lang="en-IN"/>
        </a:p>
      </dgm:t>
    </dgm:pt>
    <dgm:pt modelId="{966ADDCE-7124-4D68-8FD9-8A1587B74195}" type="sibTrans" cxnId="{53EB61C1-B721-40EA-B3A1-226027FC1CA5}">
      <dgm:prSet/>
      <dgm:spPr/>
      <dgm:t>
        <a:bodyPr/>
        <a:lstStyle/>
        <a:p>
          <a:endParaRPr lang="en-IN"/>
        </a:p>
      </dgm:t>
    </dgm:pt>
    <dgm:pt modelId="{57E1ED15-368E-48F3-9659-479EEF314226}">
      <dgm:prSet/>
      <dgm:spPr/>
      <dgm:t>
        <a:bodyPr/>
        <a:lstStyle/>
        <a:p>
          <a:r>
            <a:rPr lang="en-IN" dirty="0"/>
            <a:t>Bending Stress</a:t>
          </a:r>
        </a:p>
      </dgm:t>
    </dgm:pt>
    <dgm:pt modelId="{4FE7446D-E44D-4B3E-A9F2-D429410BB254}" type="parTrans" cxnId="{2986A608-7644-421E-8A0E-B55C9B521AFB}">
      <dgm:prSet/>
      <dgm:spPr/>
      <dgm:t>
        <a:bodyPr/>
        <a:lstStyle/>
        <a:p>
          <a:endParaRPr lang="en-IN"/>
        </a:p>
      </dgm:t>
    </dgm:pt>
    <dgm:pt modelId="{5FD817DF-CE61-4C9B-A1B7-628672A41D85}" type="sibTrans" cxnId="{2986A608-7644-421E-8A0E-B55C9B521AFB}">
      <dgm:prSet/>
      <dgm:spPr/>
      <dgm:t>
        <a:bodyPr/>
        <a:lstStyle/>
        <a:p>
          <a:endParaRPr lang="en-IN"/>
        </a:p>
      </dgm:t>
    </dgm:pt>
    <dgm:pt modelId="{861024BE-1176-4915-B812-38C3AB725A1F}">
      <dgm:prSet/>
      <dgm:spPr/>
      <dgm:t>
        <a:bodyPr/>
        <a:lstStyle/>
        <a:p>
          <a:r>
            <a:rPr lang="en-IN" dirty="0"/>
            <a:t>Shear Force</a:t>
          </a:r>
        </a:p>
      </dgm:t>
    </dgm:pt>
    <dgm:pt modelId="{D4AF5417-7F93-4205-BBF5-5F49A936D3C6}" type="parTrans" cxnId="{E8BD6E0F-BD77-486D-B0C6-5E225D70089C}">
      <dgm:prSet/>
      <dgm:spPr/>
      <dgm:t>
        <a:bodyPr/>
        <a:lstStyle/>
        <a:p>
          <a:endParaRPr lang="en-IN"/>
        </a:p>
      </dgm:t>
    </dgm:pt>
    <dgm:pt modelId="{E157974B-4EF8-42E4-9680-AD59BDD64D3A}" type="sibTrans" cxnId="{E8BD6E0F-BD77-486D-B0C6-5E225D70089C}">
      <dgm:prSet/>
      <dgm:spPr/>
      <dgm:t>
        <a:bodyPr/>
        <a:lstStyle/>
        <a:p>
          <a:endParaRPr lang="en-IN"/>
        </a:p>
      </dgm:t>
    </dgm:pt>
    <dgm:pt modelId="{61E6F058-5929-459E-A411-79A1432C2C1D}">
      <dgm:prSet/>
      <dgm:spPr/>
      <dgm:t>
        <a:bodyPr/>
        <a:lstStyle/>
        <a:p>
          <a:r>
            <a:rPr lang="en-IN" dirty="0"/>
            <a:t>Bending Moment</a:t>
          </a:r>
        </a:p>
      </dgm:t>
    </dgm:pt>
    <dgm:pt modelId="{99943CAB-DEB9-4CD6-BBA1-6BBBC5874C01}" type="parTrans" cxnId="{DD23DBF4-29E4-4A02-BBBE-18987644B9C2}">
      <dgm:prSet/>
      <dgm:spPr/>
      <dgm:t>
        <a:bodyPr/>
        <a:lstStyle/>
        <a:p>
          <a:endParaRPr lang="en-IN"/>
        </a:p>
      </dgm:t>
    </dgm:pt>
    <dgm:pt modelId="{E6A2CFC9-1362-44B5-A87C-4ECABB81D5CD}" type="sibTrans" cxnId="{DD23DBF4-29E4-4A02-BBBE-18987644B9C2}">
      <dgm:prSet/>
      <dgm:spPr/>
      <dgm:t>
        <a:bodyPr/>
        <a:lstStyle/>
        <a:p>
          <a:endParaRPr lang="en-IN"/>
        </a:p>
      </dgm:t>
    </dgm:pt>
    <dgm:pt modelId="{53A2D3A0-7F7E-4CA1-AD13-F573EA9B3E71}">
      <dgm:prSet/>
      <dgm:spPr/>
      <dgm:t>
        <a:bodyPr/>
        <a:lstStyle/>
        <a:p>
          <a:r>
            <a:rPr lang="en-IN" dirty="0"/>
            <a:t>Shear Force</a:t>
          </a:r>
        </a:p>
      </dgm:t>
    </dgm:pt>
    <dgm:pt modelId="{EF484F3C-860C-4D96-A36B-5027BC3C487E}" type="parTrans" cxnId="{82FC07BC-57A0-4B5A-9ED4-34A42B3300D0}">
      <dgm:prSet/>
      <dgm:spPr/>
      <dgm:t>
        <a:bodyPr/>
        <a:lstStyle/>
        <a:p>
          <a:endParaRPr lang="en-IN"/>
        </a:p>
      </dgm:t>
    </dgm:pt>
    <dgm:pt modelId="{938773DA-AC06-46F0-BA12-1223BD392ABB}" type="sibTrans" cxnId="{82FC07BC-57A0-4B5A-9ED4-34A42B3300D0}">
      <dgm:prSet/>
      <dgm:spPr/>
      <dgm:t>
        <a:bodyPr/>
        <a:lstStyle/>
        <a:p>
          <a:endParaRPr lang="en-IN"/>
        </a:p>
      </dgm:t>
    </dgm:pt>
    <dgm:pt modelId="{B03985BF-CBF6-4966-A4E0-6BFBC9C9F13A}">
      <dgm:prSet/>
      <dgm:spPr/>
      <dgm:t>
        <a:bodyPr/>
        <a:lstStyle/>
        <a:p>
          <a:r>
            <a:rPr lang="en-IN" dirty="0"/>
            <a:t>Deflection</a:t>
          </a:r>
        </a:p>
      </dgm:t>
    </dgm:pt>
    <dgm:pt modelId="{CED54A62-DD94-4DCD-8EC5-A4D025FDF7B2}" type="parTrans" cxnId="{BCC0E52B-929A-4E6B-ABEA-36F751A28DE3}">
      <dgm:prSet/>
      <dgm:spPr/>
      <dgm:t>
        <a:bodyPr/>
        <a:lstStyle/>
        <a:p>
          <a:endParaRPr lang="en-IN"/>
        </a:p>
      </dgm:t>
    </dgm:pt>
    <dgm:pt modelId="{956F3847-E3E0-42AF-959C-2B94AD80E8E8}" type="sibTrans" cxnId="{BCC0E52B-929A-4E6B-ABEA-36F751A28DE3}">
      <dgm:prSet/>
      <dgm:spPr/>
      <dgm:t>
        <a:bodyPr/>
        <a:lstStyle/>
        <a:p>
          <a:endParaRPr lang="en-IN"/>
        </a:p>
      </dgm:t>
    </dgm:pt>
    <dgm:pt modelId="{73BDAE6C-B03E-493B-84BC-00E1B877ED3A}">
      <dgm:prSet/>
      <dgm:spPr/>
      <dgm:t>
        <a:bodyPr/>
        <a:lstStyle/>
        <a:p>
          <a:r>
            <a:rPr lang="en-IN" dirty="0"/>
            <a:t>Bending Moment</a:t>
          </a:r>
        </a:p>
      </dgm:t>
    </dgm:pt>
    <dgm:pt modelId="{481D0D67-AF03-43C1-B08E-212174EFD2B7}" type="parTrans" cxnId="{4403F8C7-353A-4919-8EBA-BD1F5B30BA8E}">
      <dgm:prSet/>
      <dgm:spPr/>
      <dgm:t>
        <a:bodyPr/>
        <a:lstStyle/>
        <a:p>
          <a:endParaRPr lang="en-IN"/>
        </a:p>
      </dgm:t>
    </dgm:pt>
    <dgm:pt modelId="{992FC58E-F11F-4854-BF03-E04975CB4151}" type="sibTrans" cxnId="{4403F8C7-353A-4919-8EBA-BD1F5B30BA8E}">
      <dgm:prSet/>
      <dgm:spPr/>
      <dgm:t>
        <a:bodyPr/>
        <a:lstStyle/>
        <a:p>
          <a:endParaRPr lang="en-IN"/>
        </a:p>
      </dgm:t>
    </dgm:pt>
    <dgm:pt modelId="{28A3802E-F072-43C3-860D-602758BBDB35}">
      <dgm:prSet/>
      <dgm:spPr/>
      <dgm:t>
        <a:bodyPr/>
        <a:lstStyle/>
        <a:p>
          <a:r>
            <a:rPr lang="en-IN" dirty="0"/>
            <a:t>Deflection</a:t>
          </a:r>
        </a:p>
      </dgm:t>
    </dgm:pt>
    <dgm:pt modelId="{2ECDE8EB-25D0-4902-9466-DCEBA9459838}" type="parTrans" cxnId="{52D53DC2-0201-482D-A772-F01267FA2589}">
      <dgm:prSet/>
      <dgm:spPr/>
      <dgm:t>
        <a:bodyPr/>
        <a:lstStyle/>
        <a:p>
          <a:endParaRPr lang="en-IN"/>
        </a:p>
      </dgm:t>
    </dgm:pt>
    <dgm:pt modelId="{35E36E22-0C6F-48C3-93BB-740438F9887E}" type="sibTrans" cxnId="{52D53DC2-0201-482D-A772-F01267FA2589}">
      <dgm:prSet/>
      <dgm:spPr/>
      <dgm:t>
        <a:bodyPr/>
        <a:lstStyle/>
        <a:p>
          <a:endParaRPr lang="en-IN"/>
        </a:p>
      </dgm:t>
    </dgm:pt>
    <dgm:pt modelId="{53F47C5E-AF86-45F0-8B50-749FF76FBDED}">
      <dgm:prSet/>
      <dgm:spPr/>
      <dgm:t>
        <a:bodyPr/>
        <a:lstStyle/>
        <a:p>
          <a:r>
            <a:rPr lang="en-IN" dirty="0"/>
            <a:t>Bending Stress</a:t>
          </a:r>
        </a:p>
      </dgm:t>
    </dgm:pt>
    <dgm:pt modelId="{A14B0061-F15A-4CEC-ABD6-995F5B7801C5}" type="parTrans" cxnId="{930E0F91-79BF-4CF7-A5F2-3A1A6CE45F42}">
      <dgm:prSet/>
      <dgm:spPr/>
      <dgm:t>
        <a:bodyPr/>
        <a:lstStyle/>
        <a:p>
          <a:endParaRPr lang="en-IN"/>
        </a:p>
      </dgm:t>
    </dgm:pt>
    <dgm:pt modelId="{143028B2-3223-4127-8477-79571B350EF8}" type="sibTrans" cxnId="{930E0F91-79BF-4CF7-A5F2-3A1A6CE45F42}">
      <dgm:prSet/>
      <dgm:spPr/>
      <dgm:t>
        <a:bodyPr/>
        <a:lstStyle/>
        <a:p>
          <a:endParaRPr lang="en-IN"/>
        </a:p>
      </dgm:t>
    </dgm:pt>
    <dgm:pt modelId="{6B8EF2DD-303B-4DA0-823A-1B73BEF37A1C}">
      <dgm:prSet/>
      <dgm:spPr/>
      <dgm:t>
        <a:bodyPr/>
        <a:lstStyle/>
        <a:p>
          <a:r>
            <a:rPr lang="en-IN" dirty="0"/>
            <a:t>Shear Stress</a:t>
          </a:r>
          <a:endParaRPr lang="en-IN"/>
        </a:p>
      </dgm:t>
    </dgm:pt>
    <dgm:pt modelId="{336B2679-C17C-44B8-851E-9E0A4ECEF145}" type="parTrans" cxnId="{3A66AA7B-D85A-4E65-B8B9-8506574281BB}">
      <dgm:prSet/>
      <dgm:spPr/>
      <dgm:t>
        <a:bodyPr/>
        <a:lstStyle/>
        <a:p>
          <a:endParaRPr lang="en-IN"/>
        </a:p>
      </dgm:t>
    </dgm:pt>
    <dgm:pt modelId="{3A5A8A87-4DDB-477B-8A34-1B9EE7389A24}" type="sibTrans" cxnId="{3A66AA7B-D85A-4E65-B8B9-8506574281BB}">
      <dgm:prSet/>
      <dgm:spPr/>
      <dgm:t>
        <a:bodyPr/>
        <a:lstStyle/>
        <a:p>
          <a:endParaRPr lang="en-IN"/>
        </a:p>
      </dgm:t>
    </dgm:pt>
    <dgm:pt modelId="{5EE39B41-AE87-4DA2-992D-517C8700EAD3}">
      <dgm:prSet/>
      <dgm:spPr/>
      <dgm:t>
        <a:bodyPr/>
        <a:lstStyle/>
        <a:p>
          <a:r>
            <a:rPr lang="en-IN" dirty="0"/>
            <a:t>Beam Profile</a:t>
          </a:r>
        </a:p>
      </dgm:t>
    </dgm:pt>
    <dgm:pt modelId="{9B6E49E1-6927-444B-A691-800476D8A8F8}" type="parTrans" cxnId="{A82BD83E-6E18-4B04-889A-1B9054CE47C2}">
      <dgm:prSet/>
      <dgm:spPr/>
      <dgm:t>
        <a:bodyPr/>
        <a:lstStyle/>
        <a:p>
          <a:endParaRPr lang="en-IN"/>
        </a:p>
      </dgm:t>
    </dgm:pt>
    <dgm:pt modelId="{1F37C76B-C4E5-472E-964D-CEF94B59CF5C}" type="sibTrans" cxnId="{A82BD83E-6E18-4B04-889A-1B9054CE47C2}">
      <dgm:prSet/>
      <dgm:spPr/>
      <dgm:t>
        <a:bodyPr/>
        <a:lstStyle/>
        <a:p>
          <a:endParaRPr lang="en-IN"/>
        </a:p>
      </dgm:t>
    </dgm:pt>
    <dgm:pt modelId="{CD88DE05-E53F-416C-A26E-283E18C5BEF2}" type="pres">
      <dgm:prSet presAssocID="{82266761-DDEF-423B-A321-FA5348642384}" presName="diagram" presStyleCnt="0">
        <dgm:presLayoutVars>
          <dgm:chPref val="1"/>
          <dgm:dir/>
          <dgm:animOne val="branch"/>
          <dgm:animLvl val="lvl"/>
          <dgm:resizeHandles val="exact"/>
        </dgm:presLayoutVars>
      </dgm:prSet>
      <dgm:spPr/>
    </dgm:pt>
    <dgm:pt modelId="{4815A30F-F5A7-42DF-BAF1-500214C862B8}" type="pres">
      <dgm:prSet presAssocID="{39FC4F4A-692A-4458-B208-244C8C992860}" presName="root1" presStyleCnt="0"/>
      <dgm:spPr/>
    </dgm:pt>
    <dgm:pt modelId="{928B4CFD-3FE6-4C5E-BE63-A826F306E852}" type="pres">
      <dgm:prSet presAssocID="{39FC4F4A-692A-4458-B208-244C8C992860}" presName="LevelOneTextNode" presStyleLbl="node0" presStyleIdx="0" presStyleCnt="2" custLinFactX="-2306" custLinFactNeighborX="-100000" custLinFactNeighborY="-15395">
        <dgm:presLayoutVars>
          <dgm:chPref val="3"/>
        </dgm:presLayoutVars>
      </dgm:prSet>
      <dgm:spPr/>
    </dgm:pt>
    <dgm:pt modelId="{A955667C-1F3C-4DA0-89CE-87D4BF636BC8}" type="pres">
      <dgm:prSet presAssocID="{39FC4F4A-692A-4458-B208-244C8C992860}" presName="level2hierChild" presStyleCnt="0"/>
      <dgm:spPr/>
    </dgm:pt>
    <dgm:pt modelId="{C7F6A65E-7856-4847-A6F0-5B47DC16B884}" type="pres">
      <dgm:prSet presAssocID="{D4AF5417-7F93-4205-BBF5-5F49A936D3C6}" presName="conn2-1" presStyleLbl="parChTrans1D2" presStyleIdx="0" presStyleCnt="6"/>
      <dgm:spPr/>
    </dgm:pt>
    <dgm:pt modelId="{F6121A29-EEBD-426C-80C9-83F98485D19C}" type="pres">
      <dgm:prSet presAssocID="{D4AF5417-7F93-4205-BBF5-5F49A936D3C6}" presName="connTx" presStyleLbl="parChTrans1D2" presStyleIdx="0" presStyleCnt="6"/>
      <dgm:spPr/>
    </dgm:pt>
    <dgm:pt modelId="{B8284DC4-A8C3-413D-98FA-04200D7426B7}" type="pres">
      <dgm:prSet presAssocID="{861024BE-1176-4915-B812-38C3AB725A1F}" presName="root2" presStyleCnt="0"/>
      <dgm:spPr/>
    </dgm:pt>
    <dgm:pt modelId="{2FDD6491-8CC4-4505-B8E5-4A5B49A821F6}" type="pres">
      <dgm:prSet presAssocID="{861024BE-1176-4915-B812-38C3AB725A1F}" presName="LevelTwoTextNode" presStyleLbl="node2" presStyleIdx="0" presStyleCnt="6">
        <dgm:presLayoutVars>
          <dgm:chPref val="3"/>
        </dgm:presLayoutVars>
      </dgm:prSet>
      <dgm:spPr/>
    </dgm:pt>
    <dgm:pt modelId="{31F20313-B03D-4B32-9222-4EEB46B36F15}" type="pres">
      <dgm:prSet presAssocID="{861024BE-1176-4915-B812-38C3AB725A1F}" presName="level3hierChild" presStyleCnt="0"/>
      <dgm:spPr/>
    </dgm:pt>
    <dgm:pt modelId="{11C68DC6-9633-426C-A12E-3DC43502086F}" type="pres">
      <dgm:prSet presAssocID="{99943CAB-DEB9-4CD6-BBA1-6BBBC5874C01}" presName="conn2-1" presStyleLbl="parChTrans1D2" presStyleIdx="1" presStyleCnt="6"/>
      <dgm:spPr/>
    </dgm:pt>
    <dgm:pt modelId="{A2D6BED3-2957-4897-B7C6-62FBC8DE1FF7}" type="pres">
      <dgm:prSet presAssocID="{99943CAB-DEB9-4CD6-BBA1-6BBBC5874C01}" presName="connTx" presStyleLbl="parChTrans1D2" presStyleIdx="1" presStyleCnt="6"/>
      <dgm:spPr/>
    </dgm:pt>
    <dgm:pt modelId="{96A2448A-5E72-4645-8328-CBD89D3A26B4}" type="pres">
      <dgm:prSet presAssocID="{61E6F058-5929-459E-A411-79A1432C2C1D}" presName="root2" presStyleCnt="0"/>
      <dgm:spPr/>
    </dgm:pt>
    <dgm:pt modelId="{23576BF8-AAF6-4404-949D-948A7BA12DB4}" type="pres">
      <dgm:prSet presAssocID="{61E6F058-5929-459E-A411-79A1432C2C1D}" presName="LevelTwoTextNode" presStyleLbl="node2" presStyleIdx="1" presStyleCnt="6">
        <dgm:presLayoutVars>
          <dgm:chPref val="3"/>
        </dgm:presLayoutVars>
      </dgm:prSet>
      <dgm:spPr/>
    </dgm:pt>
    <dgm:pt modelId="{13ABD138-CFD0-48FE-BC58-90295BC141D7}" type="pres">
      <dgm:prSet presAssocID="{61E6F058-5929-459E-A411-79A1432C2C1D}" presName="level3hierChild" presStyleCnt="0"/>
      <dgm:spPr/>
    </dgm:pt>
    <dgm:pt modelId="{DC160BE5-A706-45B3-A1E5-1C2BD9B05186}" type="pres">
      <dgm:prSet presAssocID="{CED54A62-DD94-4DCD-8EC5-A4D025FDF7B2}" presName="conn2-1" presStyleLbl="parChTrans1D2" presStyleIdx="2" presStyleCnt="6"/>
      <dgm:spPr/>
    </dgm:pt>
    <dgm:pt modelId="{5EE294DC-E77C-4A81-8FB3-21EE297F3079}" type="pres">
      <dgm:prSet presAssocID="{CED54A62-DD94-4DCD-8EC5-A4D025FDF7B2}" presName="connTx" presStyleLbl="parChTrans1D2" presStyleIdx="2" presStyleCnt="6"/>
      <dgm:spPr/>
    </dgm:pt>
    <dgm:pt modelId="{65628684-1F9D-4392-9A0E-29A78EF5AD94}" type="pres">
      <dgm:prSet presAssocID="{B03985BF-CBF6-4966-A4E0-6BFBC9C9F13A}" presName="root2" presStyleCnt="0"/>
      <dgm:spPr/>
    </dgm:pt>
    <dgm:pt modelId="{7B254EDC-865D-49E2-B8F0-0A531EE70472}" type="pres">
      <dgm:prSet presAssocID="{B03985BF-CBF6-4966-A4E0-6BFBC9C9F13A}" presName="LevelTwoTextNode" presStyleLbl="node2" presStyleIdx="2" presStyleCnt="6">
        <dgm:presLayoutVars>
          <dgm:chPref val="3"/>
        </dgm:presLayoutVars>
      </dgm:prSet>
      <dgm:spPr/>
    </dgm:pt>
    <dgm:pt modelId="{CBD8831A-7BF1-4961-8E1E-744595642A1F}" type="pres">
      <dgm:prSet presAssocID="{B03985BF-CBF6-4966-A4E0-6BFBC9C9F13A}" presName="level3hierChild" presStyleCnt="0"/>
      <dgm:spPr/>
    </dgm:pt>
    <dgm:pt modelId="{B17DDC41-240C-49AB-AD5E-00E1E750BFC6}" type="pres">
      <dgm:prSet presAssocID="{4FE7446D-E44D-4B3E-A9F2-D429410BB254}" presName="conn2-1" presStyleLbl="parChTrans1D2" presStyleIdx="3" presStyleCnt="6"/>
      <dgm:spPr/>
    </dgm:pt>
    <dgm:pt modelId="{4B767B9F-4E3E-44B5-BFC9-2B0D69F34936}" type="pres">
      <dgm:prSet presAssocID="{4FE7446D-E44D-4B3E-A9F2-D429410BB254}" presName="connTx" presStyleLbl="parChTrans1D2" presStyleIdx="3" presStyleCnt="6"/>
      <dgm:spPr/>
    </dgm:pt>
    <dgm:pt modelId="{3A10E009-B764-49F0-99B7-94A0AF96DE34}" type="pres">
      <dgm:prSet presAssocID="{57E1ED15-368E-48F3-9659-479EEF314226}" presName="root2" presStyleCnt="0"/>
      <dgm:spPr/>
    </dgm:pt>
    <dgm:pt modelId="{99F5707A-E351-4462-A48B-EE6E54EE0752}" type="pres">
      <dgm:prSet presAssocID="{57E1ED15-368E-48F3-9659-479EEF314226}" presName="LevelTwoTextNode" presStyleLbl="node2" presStyleIdx="3" presStyleCnt="6">
        <dgm:presLayoutVars>
          <dgm:chPref val="3"/>
        </dgm:presLayoutVars>
      </dgm:prSet>
      <dgm:spPr/>
    </dgm:pt>
    <dgm:pt modelId="{D2EEDB54-A9D0-4AAC-B974-349DC1A1A653}" type="pres">
      <dgm:prSet presAssocID="{57E1ED15-368E-48F3-9659-479EEF314226}" presName="level3hierChild" presStyleCnt="0"/>
      <dgm:spPr/>
    </dgm:pt>
    <dgm:pt modelId="{31535DE4-7160-4AEA-B1A9-610DF0DEE858}" type="pres">
      <dgm:prSet presAssocID="{35F9412E-46E6-4B51-8FA5-05071668DB63}" presName="conn2-1" presStyleLbl="parChTrans1D2" presStyleIdx="4" presStyleCnt="6"/>
      <dgm:spPr/>
    </dgm:pt>
    <dgm:pt modelId="{5808E545-8AEC-4DB3-AB06-8619204208DB}" type="pres">
      <dgm:prSet presAssocID="{35F9412E-46E6-4B51-8FA5-05071668DB63}" presName="connTx" presStyleLbl="parChTrans1D2" presStyleIdx="4" presStyleCnt="6"/>
      <dgm:spPr/>
    </dgm:pt>
    <dgm:pt modelId="{49D015B5-6EE3-4AB7-BE26-41819FF001B7}" type="pres">
      <dgm:prSet presAssocID="{25EC8B60-A27E-4F05-8C03-5369D1A19A81}" presName="root2" presStyleCnt="0"/>
      <dgm:spPr/>
    </dgm:pt>
    <dgm:pt modelId="{3062575E-898A-4F7A-A7EF-01ED6F6EC42D}" type="pres">
      <dgm:prSet presAssocID="{25EC8B60-A27E-4F05-8C03-5369D1A19A81}" presName="LevelTwoTextNode" presStyleLbl="node2" presStyleIdx="4" presStyleCnt="6">
        <dgm:presLayoutVars>
          <dgm:chPref val="3"/>
        </dgm:presLayoutVars>
      </dgm:prSet>
      <dgm:spPr/>
    </dgm:pt>
    <dgm:pt modelId="{AF438E90-746B-4A27-B424-4D74C2083CA5}" type="pres">
      <dgm:prSet presAssocID="{25EC8B60-A27E-4F05-8C03-5369D1A19A81}" presName="level3hierChild" presStyleCnt="0"/>
      <dgm:spPr/>
    </dgm:pt>
    <dgm:pt modelId="{0FAB6803-F016-44A5-8EF0-091A7FFAD918}" type="pres">
      <dgm:prSet presAssocID="{61B0F17D-843E-4862-A01B-353F95AED986}" presName="conn2-1" presStyleLbl="parChTrans1D2" presStyleIdx="5" presStyleCnt="6"/>
      <dgm:spPr/>
    </dgm:pt>
    <dgm:pt modelId="{0F9D553D-173D-42F2-8CA7-72D573CDC193}" type="pres">
      <dgm:prSet presAssocID="{61B0F17D-843E-4862-A01B-353F95AED986}" presName="connTx" presStyleLbl="parChTrans1D2" presStyleIdx="5" presStyleCnt="6"/>
      <dgm:spPr/>
    </dgm:pt>
    <dgm:pt modelId="{8E0E8F70-3B7F-4033-9726-F9A2492246B4}" type="pres">
      <dgm:prSet presAssocID="{0E6E4E9A-5E30-4202-96AB-417BDC6B612F}" presName="root2" presStyleCnt="0"/>
      <dgm:spPr/>
    </dgm:pt>
    <dgm:pt modelId="{4D30BEF2-DB8D-4F27-90AF-4C2E55B2A596}" type="pres">
      <dgm:prSet presAssocID="{0E6E4E9A-5E30-4202-96AB-417BDC6B612F}" presName="LevelTwoTextNode" presStyleLbl="node2" presStyleIdx="5" presStyleCnt="6" custScaleY="160758" custLinFactNeighborX="-4367" custLinFactNeighborY="77341">
        <dgm:presLayoutVars>
          <dgm:chPref val="3"/>
        </dgm:presLayoutVars>
      </dgm:prSet>
      <dgm:spPr/>
    </dgm:pt>
    <dgm:pt modelId="{3E606DF6-A57E-4F61-ACD1-1E93736315B1}" type="pres">
      <dgm:prSet presAssocID="{0E6E4E9A-5E30-4202-96AB-417BDC6B612F}" presName="level3hierChild" presStyleCnt="0"/>
      <dgm:spPr/>
    </dgm:pt>
    <dgm:pt modelId="{D60773D0-45B7-498B-BCB6-9C52E8877EDE}" type="pres">
      <dgm:prSet presAssocID="{9B6E49E1-6927-444B-A691-800476D8A8F8}" presName="conn2-1" presStyleLbl="parChTrans1D3" presStyleIdx="0" presStyleCnt="6"/>
      <dgm:spPr/>
    </dgm:pt>
    <dgm:pt modelId="{A4E2A98F-9500-4414-AD4D-1ED08803EEA6}" type="pres">
      <dgm:prSet presAssocID="{9B6E49E1-6927-444B-A691-800476D8A8F8}" presName="connTx" presStyleLbl="parChTrans1D3" presStyleIdx="0" presStyleCnt="6"/>
      <dgm:spPr/>
    </dgm:pt>
    <dgm:pt modelId="{F2FAD75C-5719-4969-8FBB-B6B519C824EB}" type="pres">
      <dgm:prSet presAssocID="{5EE39B41-AE87-4DA2-992D-517C8700EAD3}" presName="root2" presStyleCnt="0"/>
      <dgm:spPr/>
    </dgm:pt>
    <dgm:pt modelId="{85BEDFB7-B45F-4E11-B7A1-34F480408347}" type="pres">
      <dgm:prSet presAssocID="{5EE39B41-AE87-4DA2-992D-517C8700EAD3}" presName="LevelTwoTextNode" presStyleLbl="node3" presStyleIdx="0" presStyleCnt="6" custLinFactX="11479" custLinFactNeighborX="100000" custLinFactNeighborY="-65686">
        <dgm:presLayoutVars>
          <dgm:chPref val="3"/>
        </dgm:presLayoutVars>
      </dgm:prSet>
      <dgm:spPr/>
    </dgm:pt>
    <dgm:pt modelId="{1094A05F-5C53-4AE0-82D3-30C79D7E7307}" type="pres">
      <dgm:prSet presAssocID="{5EE39B41-AE87-4DA2-992D-517C8700EAD3}" presName="level3hierChild" presStyleCnt="0"/>
      <dgm:spPr/>
    </dgm:pt>
    <dgm:pt modelId="{960E10DF-696B-4378-AF76-72F84CF24E61}" type="pres">
      <dgm:prSet presAssocID="{EF484F3C-860C-4D96-A36B-5027BC3C487E}" presName="conn2-1" presStyleLbl="parChTrans1D3" presStyleIdx="1" presStyleCnt="6"/>
      <dgm:spPr/>
    </dgm:pt>
    <dgm:pt modelId="{FCE69AA0-FF97-4637-9FBB-E2FDE882FF03}" type="pres">
      <dgm:prSet presAssocID="{EF484F3C-860C-4D96-A36B-5027BC3C487E}" presName="connTx" presStyleLbl="parChTrans1D3" presStyleIdx="1" presStyleCnt="6"/>
      <dgm:spPr/>
    </dgm:pt>
    <dgm:pt modelId="{6BF793C4-8DD1-41B2-A2E1-54BBCC695E3A}" type="pres">
      <dgm:prSet presAssocID="{53A2D3A0-7F7E-4CA1-AD13-F573EA9B3E71}" presName="root2" presStyleCnt="0"/>
      <dgm:spPr/>
    </dgm:pt>
    <dgm:pt modelId="{60BA438A-32DD-46E4-BF3B-A7BBEE0A95CC}" type="pres">
      <dgm:prSet presAssocID="{53A2D3A0-7F7E-4CA1-AD13-F573EA9B3E71}" presName="LevelTwoTextNode" presStyleLbl="node3" presStyleIdx="1" presStyleCnt="6" custLinFactX="11479" custLinFactNeighborX="100000" custLinFactNeighborY="-26009">
        <dgm:presLayoutVars>
          <dgm:chPref val="3"/>
        </dgm:presLayoutVars>
      </dgm:prSet>
      <dgm:spPr/>
    </dgm:pt>
    <dgm:pt modelId="{9E04BF53-E499-4C68-845E-FCC9DA65E0D3}" type="pres">
      <dgm:prSet presAssocID="{53A2D3A0-7F7E-4CA1-AD13-F573EA9B3E71}" presName="level3hierChild" presStyleCnt="0"/>
      <dgm:spPr/>
    </dgm:pt>
    <dgm:pt modelId="{EE2C99A0-6BCA-4164-BA13-FC086B3C00A4}" type="pres">
      <dgm:prSet presAssocID="{481D0D67-AF03-43C1-B08E-212174EFD2B7}" presName="conn2-1" presStyleLbl="parChTrans1D3" presStyleIdx="2" presStyleCnt="6"/>
      <dgm:spPr/>
    </dgm:pt>
    <dgm:pt modelId="{6927E9AB-B009-4E9E-A015-FB0547B1212D}" type="pres">
      <dgm:prSet presAssocID="{481D0D67-AF03-43C1-B08E-212174EFD2B7}" presName="connTx" presStyleLbl="parChTrans1D3" presStyleIdx="2" presStyleCnt="6"/>
      <dgm:spPr/>
    </dgm:pt>
    <dgm:pt modelId="{0701837B-B28A-445A-85AB-1920B42253C9}" type="pres">
      <dgm:prSet presAssocID="{73BDAE6C-B03E-493B-84BC-00E1B877ED3A}" presName="root2" presStyleCnt="0"/>
      <dgm:spPr/>
    </dgm:pt>
    <dgm:pt modelId="{D32794CE-0E98-478D-AE97-0DD60C530638}" type="pres">
      <dgm:prSet presAssocID="{73BDAE6C-B03E-493B-84BC-00E1B877ED3A}" presName="LevelTwoTextNode" presStyleLbl="node3" presStyleIdx="2" presStyleCnt="6" custLinFactX="11479" custLinFactNeighborX="100000" custLinFactNeighborY="-1463">
        <dgm:presLayoutVars>
          <dgm:chPref val="3"/>
        </dgm:presLayoutVars>
      </dgm:prSet>
      <dgm:spPr/>
    </dgm:pt>
    <dgm:pt modelId="{D44C6E14-9FAE-46A7-A21D-8E12CE64B1C7}" type="pres">
      <dgm:prSet presAssocID="{73BDAE6C-B03E-493B-84BC-00E1B877ED3A}" presName="level3hierChild" presStyleCnt="0"/>
      <dgm:spPr/>
    </dgm:pt>
    <dgm:pt modelId="{1A6084B2-5764-4580-97B4-CD59BBFEF815}" type="pres">
      <dgm:prSet presAssocID="{2ECDE8EB-25D0-4902-9466-DCEBA9459838}" presName="conn2-1" presStyleLbl="parChTrans1D3" presStyleIdx="3" presStyleCnt="6"/>
      <dgm:spPr/>
    </dgm:pt>
    <dgm:pt modelId="{E4B11BEB-BCBE-4252-BAA6-82F11131219F}" type="pres">
      <dgm:prSet presAssocID="{2ECDE8EB-25D0-4902-9466-DCEBA9459838}" presName="connTx" presStyleLbl="parChTrans1D3" presStyleIdx="3" presStyleCnt="6"/>
      <dgm:spPr/>
    </dgm:pt>
    <dgm:pt modelId="{FA50A9F6-DE4A-470D-B250-5BA9328CB21B}" type="pres">
      <dgm:prSet presAssocID="{28A3802E-F072-43C3-860D-602758BBDB35}" presName="root2" presStyleCnt="0"/>
      <dgm:spPr/>
    </dgm:pt>
    <dgm:pt modelId="{078F13F8-BE8C-4076-93A5-FC8CCBEDA822}" type="pres">
      <dgm:prSet presAssocID="{28A3802E-F072-43C3-860D-602758BBDB35}" presName="LevelTwoTextNode" presStyleLbl="node3" presStyleIdx="3" presStyleCnt="6" custLinFactX="17875" custLinFactNeighborX="100000" custLinFactNeighborY="24252">
        <dgm:presLayoutVars>
          <dgm:chPref val="3"/>
        </dgm:presLayoutVars>
      </dgm:prSet>
      <dgm:spPr/>
    </dgm:pt>
    <dgm:pt modelId="{289150E3-A4F5-4D19-8D91-AA2DBCE37F33}" type="pres">
      <dgm:prSet presAssocID="{28A3802E-F072-43C3-860D-602758BBDB35}" presName="level3hierChild" presStyleCnt="0"/>
      <dgm:spPr/>
    </dgm:pt>
    <dgm:pt modelId="{BD620F87-E40C-4167-815C-9ADE370D8BD1}" type="pres">
      <dgm:prSet presAssocID="{A14B0061-F15A-4CEC-ABD6-995F5B7801C5}" presName="conn2-1" presStyleLbl="parChTrans1D3" presStyleIdx="4" presStyleCnt="6"/>
      <dgm:spPr/>
    </dgm:pt>
    <dgm:pt modelId="{411B5BF5-C64E-428F-94BA-A44BD4E714F2}" type="pres">
      <dgm:prSet presAssocID="{A14B0061-F15A-4CEC-ABD6-995F5B7801C5}" presName="connTx" presStyleLbl="parChTrans1D3" presStyleIdx="4" presStyleCnt="6"/>
      <dgm:spPr/>
    </dgm:pt>
    <dgm:pt modelId="{F4C302A3-F6A1-4974-B147-D7FD33CCF7FD}" type="pres">
      <dgm:prSet presAssocID="{53F47C5E-AF86-45F0-8B50-749FF76FBDED}" presName="root2" presStyleCnt="0"/>
      <dgm:spPr/>
    </dgm:pt>
    <dgm:pt modelId="{0483C8E6-F9B9-416B-A29D-D86DE4A7DA24}" type="pres">
      <dgm:prSet presAssocID="{53F47C5E-AF86-45F0-8B50-749FF76FBDED}" presName="LevelTwoTextNode" presStyleLbl="node3" presStyleIdx="4" presStyleCnt="6" custLinFactX="17875" custLinFactNeighborX="100000" custLinFactNeighborY="24383">
        <dgm:presLayoutVars>
          <dgm:chPref val="3"/>
        </dgm:presLayoutVars>
      </dgm:prSet>
      <dgm:spPr/>
    </dgm:pt>
    <dgm:pt modelId="{57C4E633-CC04-4D06-8C83-867723553844}" type="pres">
      <dgm:prSet presAssocID="{53F47C5E-AF86-45F0-8B50-749FF76FBDED}" presName="level3hierChild" presStyleCnt="0"/>
      <dgm:spPr/>
    </dgm:pt>
    <dgm:pt modelId="{9676CF1B-2307-415E-8E80-AD07B0B6A6F3}" type="pres">
      <dgm:prSet presAssocID="{336B2679-C17C-44B8-851E-9E0A4ECEF145}" presName="conn2-1" presStyleLbl="parChTrans1D3" presStyleIdx="5" presStyleCnt="6"/>
      <dgm:spPr/>
    </dgm:pt>
    <dgm:pt modelId="{4873714F-2CFC-49B7-927E-891F6A3E63DB}" type="pres">
      <dgm:prSet presAssocID="{336B2679-C17C-44B8-851E-9E0A4ECEF145}" presName="connTx" presStyleLbl="parChTrans1D3" presStyleIdx="5" presStyleCnt="6"/>
      <dgm:spPr/>
    </dgm:pt>
    <dgm:pt modelId="{4B8F8B2A-3978-48E5-9873-DCCE448DCEA6}" type="pres">
      <dgm:prSet presAssocID="{6B8EF2DD-303B-4DA0-823A-1B73BEF37A1C}" presName="root2" presStyleCnt="0"/>
      <dgm:spPr/>
    </dgm:pt>
    <dgm:pt modelId="{D74554E7-E0C7-4E6D-94B5-B998BB1C3196}" type="pres">
      <dgm:prSet presAssocID="{6B8EF2DD-303B-4DA0-823A-1B73BEF37A1C}" presName="LevelTwoTextNode" presStyleLbl="node3" presStyleIdx="5" presStyleCnt="6" custLinFactX="17875" custLinFactNeighborX="100000" custLinFactNeighborY="25533">
        <dgm:presLayoutVars>
          <dgm:chPref val="3"/>
        </dgm:presLayoutVars>
      </dgm:prSet>
      <dgm:spPr/>
    </dgm:pt>
    <dgm:pt modelId="{AA570BE1-4A75-4171-87BD-7824E4349E57}" type="pres">
      <dgm:prSet presAssocID="{6B8EF2DD-303B-4DA0-823A-1B73BEF37A1C}" presName="level3hierChild" presStyleCnt="0"/>
      <dgm:spPr/>
    </dgm:pt>
    <dgm:pt modelId="{33EB4096-3D41-4766-955A-133691206367}" type="pres">
      <dgm:prSet presAssocID="{3A57A426-7892-4098-A4A8-3DE74E01431D}" presName="root1" presStyleCnt="0"/>
      <dgm:spPr/>
    </dgm:pt>
    <dgm:pt modelId="{98E4F683-CCDD-40B5-875D-FC817165E020}" type="pres">
      <dgm:prSet presAssocID="{3A57A426-7892-4098-A4A8-3DE74E01431D}" presName="LevelOneTextNode" presStyleLbl="node0" presStyleIdx="1" presStyleCnt="2" custLinFactX="-10196" custLinFactY="100000" custLinFactNeighborX="-100000" custLinFactNeighborY="166435">
        <dgm:presLayoutVars>
          <dgm:chPref val="3"/>
        </dgm:presLayoutVars>
      </dgm:prSet>
      <dgm:spPr/>
    </dgm:pt>
    <dgm:pt modelId="{2E2F2CA9-FCC4-4EBC-85FF-FC23EA2326CE}" type="pres">
      <dgm:prSet presAssocID="{3A57A426-7892-4098-A4A8-3DE74E01431D}" presName="level2hierChild" presStyleCnt="0"/>
      <dgm:spPr/>
    </dgm:pt>
  </dgm:ptLst>
  <dgm:cxnLst>
    <dgm:cxn modelId="{5AB2CF06-B590-4CBD-899E-19A6F0FAD2D3}" type="presOf" srcId="{73BDAE6C-B03E-493B-84BC-00E1B877ED3A}" destId="{D32794CE-0E98-478D-AE97-0DD60C530638}" srcOrd="0" destOrd="0" presId="urn:microsoft.com/office/officeart/2005/8/layout/hierarchy2"/>
    <dgm:cxn modelId="{2986A608-7644-421E-8A0E-B55C9B521AFB}" srcId="{39FC4F4A-692A-4458-B208-244C8C992860}" destId="{57E1ED15-368E-48F3-9659-479EEF314226}" srcOrd="3" destOrd="0" parTransId="{4FE7446D-E44D-4B3E-A9F2-D429410BB254}" sibTransId="{5FD817DF-CE61-4C9B-A1B7-628672A41D85}"/>
    <dgm:cxn modelId="{E8BD6E0F-BD77-486D-B0C6-5E225D70089C}" srcId="{39FC4F4A-692A-4458-B208-244C8C992860}" destId="{861024BE-1176-4915-B812-38C3AB725A1F}" srcOrd="0" destOrd="0" parTransId="{D4AF5417-7F93-4205-BBF5-5F49A936D3C6}" sibTransId="{E157974B-4EF8-42E4-9680-AD59BDD64D3A}"/>
    <dgm:cxn modelId="{74FCD412-063C-403C-A835-248AA9386C93}" type="presOf" srcId="{99943CAB-DEB9-4CD6-BBA1-6BBBC5874C01}" destId="{11C68DC6-9633-426C-A12E-3DC43502086F}" srcOrd="0" destOrd="0" presId="urn:microsoft.com/office/officeart/2005/8/layout/hierarchy2"/>
    <dgm:cxn modelId="{159EE112-8D89-4DF6-BE81-032830CD43A6}" type="presOf" srcId="{99943CAB-DEB9-4CD6-BBA1-6BBBC5874C01}" destId="{A2D6BED3-2957-4897-B7C6-62FBC8DE1FF7}" srcOrd="1" destOrd="0" presId="urn:microsoft.com/office/officeart/2005/8/layout/hierarchy2"/>
    <dgm:cxn modelId="{7B5F9C15-D2AC-4ADE-9B6F-E7E91EF2917C}" type="presOf" srcId="{3A57A426-7892-4098-A4A8-3DE74E01431D}" destId="{98E4F683-CCDD-40B5-875D-FC817165E020}" srcOrd="0" destOrd="0" presId="urn:microsoft.com/office/officeart/2005/8/layout/hierarchy2"/>
    <dgm:cxn modelId="{236B2F1E-9943-49B3-9A75-8F0A65B1327D}" type="presOf" srcId="{2ECDE8EB-25D0-4902-9466-DCEBA9459838}" destId="{1A6084B2-5764-4580-97B4-CD59BBFEF815}" srcOrd="0" destOrd="0" presId="urn:microsoft.com/office/officeart/2005/8/layout/hierarchy2"/>
    <dgm:cxn modelId="{18CFC225-15E2-4F9B-8386-8D3254951EF7}" type="presOf" srcId="{53A2D3A0-7F7E-4CA1-AD13-F573EA9B3E71}" destId="{60BA438A-32DD-46E4-BF3B-A7BBEE0A95CC}" srcOrd="0" destOrd="0" presId="urn:microsoft.com/office/officeart/2005/8/layout/hierarchy2"/>
    <dgm:cxn modelId="{04857029-A76A-4D57-ADA5-D0E8B587FAEF}" type="presOf" srcId="{336B2679-C17C-44B8-851E-9E0A4ECEF145}" destId="{4873714F-2CFC-49B7-927E-891F6A3E63DB}" srcOrd="1" destOrd="0" presId="urn:microsoft.com/office/officeart/2005/8/layout/hierarchy2"/>
    <dgm:cxn modelId="{922DF32A-DD51-4FB3-A5C4-C34597403287}" type="presOf" srcId="{35F9412E-46E6-4B51-8FA5-05071668DB63}" destId="{5808E545-8AEC-4DB3-AB06-8619204208DB}" srcOrd="1" destOrd="0" presId="urn:microsoft.com/office/officeart/2005/8/layout/hierarchy2"/>
    <dgm:cxn modelId="{BCC0E52B-929A-4E6B-ABEA-36F751A28DE3}" srcId="{39FC4F4A-692A-4458-B208-244C8C992860}" destId="{B03985BF-CBF6-4966-A4E0-6BFBC9C9F13A}" srcOrd="2" destOrd="0" parTransId="{CED54A62-DD94-4DCD-8EC5-A4D025FDF7B2}" sibTransId="{956F3847-E3E0-42AF-959C-2B94AD80E8E8}"/>
    <dgm:cxn modelId="{67897E30-ED2C-4034-8325-F6E2EC21D382}" srcId="{82266761-DDEF-423B-A321-FA5348642384}" destId="{39FC4F4A-692A-4458-B208-244C8C992860}" srcOrd="0" destOrd="0" parTransId="{ED685544-1F02-49CC-B085-84D36774A4F7}" sibTransId="{C894C06A-3E15-413A-B9F2-3F17D2B61EA2}"/>
    <dgm:cxn modelId="{61AFF132-1695-410F-8885-836207A6AA86}" type="presOf" srcId="{B03985BF-CBF6-4966-A4E0-6BFBC9C9F13A}" destId="{7B254EDC-865D-49E2-B8F0-0A531EE70472}" srcOrd="0" destOrd="0" presId="urn:microsoft.com/office/officeart/2005/8/layout/hierarchy2"/>
    <dgm:cxn modelId="{57433B33-B6A3-46CF-A93F-724C10FE1248}" type="presOf" srcId="{61B0F17D-843E-4862-A01B-353F95AED986}" destId="{0F9D553D-173D-42F2-8CA7-72D573CDC193}" srcOrd="1" destOrd="0" presId="urn:microsoft.com/office/officeart/2005/8/layout/hierarchy2"/>
    <dgm:cxn modelId="{B1A44336-CEE1-4652-87C8-982BC6F40614}" type="presOf" srcId="{A14B0061-F15A-4CEC-ABD6-995F5B7801C5}" destId="{BD620F87-E40C-4167-815C-9ADE370D8BD1}" srcOrd="0" destOrd="0" presId="urn:microsoft.com/office/officeart/2005/8/layout/hierarchy2"/>
    <dgm:cxn modelId="{A82BD83E-6E18-4B04-889A-1B9054CE47C2}" srcId="{0E6E4E9A-5E30-4202-96AB-417BDC6B612F}" destId="{5EE39B41-AE87-4DA2-992D-517C8700EAD3}" srcOrd="0" destOrd="0" parTransId="{9B6E49E1-6927-444B-A691-800476D8A8F8}" sibTransId="{1F37C76B-C4E5-472E-964D-CEF94B59CF5C}"/>
    <dgm:cxn modelId="{D8E7C45F-9335-4A96-BF57-809C95EC6B43}" type="presOf" srcId="{CED54A62-DD94-4DCD-8EC5-A4D025FDF7B2}" destId="{5EE294DC-E77C-4A81-8FB3-21EE297F3079}" srcOrd="1" destOrd="0" presId="urn:microsoft.com/office/officeart/2005/8/layout/hierarchy2"/>
    <dgm:cxn modelId="{38FC9941-037C-455A-AC8C-1F55436BA351}" type="presOf" srcId="{861024BE-1176-4915-B812-38C3AB725A1F}" destId="{2FDD6491-8CC4-4505-B8E5-4A5B49A821F6}" srcOrd="0" destOrd="0" presId="urn:microsoft.com/office/officeart/2005/8/layout/hierarchy2"/>
    <dgm:cxn modelId="{2CAAB041-3073-4E5F-8AFA-41BEC31AD1B5}" type="presOf" srcId="{0E6E4E9A-5E30-4202-96AB-417BDC6B612F}" destId="{4D30BEF2-DB8D-4F27-90AF-4C2E55B2A596}" srcOrd="0" destOrd="0" presId="urn:microsoft.com/office/officeart/2005/8/layout/hierarchy2"/>
    <dgm:cxn modelId="{EBA51243-0262-4CFD-89F1-BB1EC1ED6025}" type="presOf" srcId="{5EE39B41-AE87-4DA2-992D-517C8700EAD3}" destId="{85BEDFB7-B45F-4E11-B7A1-34F480408347}" srcOrd="0" destOrd="0" presId="urn:microsoft.com/office/officeart/2005/8/layout/hierarchy2"/>
    <dgm:cxn modelId="{0B3F3A64-7F38-4A30-BEAA-BA34CE378112}" type="presOf" srcId="{9B6E49E1-6927-444B-A691-800476D8A8F8}" destId="{D60773D0-45B7-498B-BCB6-9C52E8877EDE}" srcOrd="0" destOrd="0" presId="urn:microsoft.com/office/officeart/2005/8/layout/hierarchy2"/>
    <dgm:cxn modelId="{36189A66-EAC3-4906-A7A0-25DCB1768FB8}" type="presOf" srcId="{481D0D67-AF03-43C1-B08E-212174EFD2B7}" destId="{6927E9AB-B009-4E9E-A015-FB0547B1212D}" srcOrd="1" destOrd="0" presId="urn:microsoft.com/office/officeart/2005/8/layout/hierarchy2"/>
    <dgm:cxn modelId="{ACD0744E-C7E7-48CC-88C6-04F875D75F7B}" type="presOf" srcId="{61B0F17D-843E-4862-A01B-353F95AED986}" destId="{0FAB6803-F016-44A5-8EF0-091A7FFAD918}" srcOrd="0" destOrd="0" presId="urn:microsoft.com/office/officeart/2005/8/layout/hierarchy2"/>
    <dgm:cxn modelId="{D9BD874F-E591-4C4D-9E5F-BA55F9A75E96}" type="presOf" srcId="{39FC4F4A-692A-4458-B208-244C8C992860}" destId="{928B4CFD-3FE6-4C5E-BE63-A826F306E852}" srcOrd="0" destOrd="0" presId="urn:microsoft.com/office/officeart/2005/8/layout/hierarchy2"/>
    <dgm:cxn modelId="{E9828454-47D1-4C29-84C3-56C3CE741BD0}" type="presOf" srcId="{D4AF5417-7F93-4205-BBF5-5F49A936D3C6}" destId="{C7F6A65E-7856-4847-A6F0-5B47DC16B884}" srcOrd="0" destOrd="0" presId="urn:microsoft.com/office/officeart/2005/8/layout/hierarchy2"/>
    <dgm:cxn modelId="{A5832057-5563-42FB-824A-CBE8A4307D16}" type="presOf" srcId="{57E1ED15-368E-48F3-9659-479EEF314226}" destId="{99F5707A-E351-4462-A48B-EE6E54EE0752}" srcOrd="0" destOrd="0" presId="urn:microsoft.com/office/officeart/2005/8/layout/hierarchy2"/>
    <dgm:cxn modelId="{B29D6157-B71A-4503-A400-D4F86BEB8F6B}" type="presOf" srcId="{61E6F058-5929-459E-A411-79A1432C2C1D}" destId="{23576BF8-AAF6-4404-949D-948A7BA12DB4}" srcOrd="0" destOrd="0" presId="urn:microsoft.com/office/officeart/2005/8/layout/hierarchy2"/>
    <dgm:cxn modelId="{3A66AA7B-D85A-4E65-B8B9-8506574281BB}" srcId="{0E6E4E9A-5E30-4202-96AB-417BDC6B612F}" destId="{6B8EF2DD-303B-4DA0-823A-1B73BEF37A1C}" srcOrd="5" destOrd="0" parTransId="{336B2679-C17C-44B8-851E-9E0A4ECEF145}" sibTransId="{3A5A8A87-4DDB-477B-8A34-1B9EE7389A24}"/>
    <dgm:cxn modelId="{5C774D7C-A375-4A91-B1BD-8A96E475DDA6}" type="presOf" srcId="{4FE7446D-E44D-4B3E-A9F2-D429410BB254}" destId="{4B767B9F-4E3E-44B5-BFC9-2B0D69F34936}" srcOrd="1" destOrd="0" presId="urn:microsoft.com/office/officeart/2005/8/layout/hierarchy2"/>
    <dgm:cxn modelId="{F4F43286-9F0C-4987-8693-DB9D2F085BFE}" type="presOf" srcId="{A14B0061-F15A-4CEC-ABD6-995F5B7801C5}" destId="{411B5BF5-C64E-428F-94BA-A44BD4E714F2}" srcOrd="1" destOrd="0" presId="urn:microsoft.com/office/officeart/2005/8/layout/hierarchy2"/>
    <dgm:cxn modelId="{930E0F91-79BF-4CF7-A5F2-3A1A6CE45F42}" srcId="{0E6E4E9A-5E30-4202-96AB-417BDC6B612F}" destId="{53F47C5E-AF86-45F0-8B50-749FF76FBDED}" srcOrd="4" destOrd="0" parTransId="{A14B0061-F15A-4CEC-ABD6-995F5B7801C5}" sibTransId="{143028B2-3223-4127-8477-79571B350EF8}"/>
    <dgm:cxn modelId="{B04CB292-ABF1-46F2-89BD-526EDEC69636}" type="presOf" srcId="{4FE7446D-E44D-4B3E-A9F2-D429410BB254}" destId="{B17DDC41-240C-49AB-AD5E-00E1E750BFC6}" srcOrd="0" destOrd="0" presId="urn:microsoft.com/office/officeart/2005/8/layout/hierarchy2"/>
    <dgm:cxn modelId="{99845998-BFE5-4764-8435-0FA075C540E5}" type="presOf" srcId="{EF484F3C-860C-4D96-A36B-5027BC3C487E}" destId="{960E10DF-696B-4378-AF76-72F84CF24E61}" srcOrd="0" destOrd="0" presId="urn:microsoft.com/office/officeart/2005/8/layout/hierarchy2"/>
    <dgm:cxn modelId="{55D7A7A7-64B0-4B3F-8F37-66775325D72A}" srcId="{39FC4F4A-692A-4458-B208-244C8C992860}" destId="{0E6E4E9A-5E30-4202-96AB-417BDC6B612F}" srcOrd="5" destOrd="0" parTransId="{61B0F17D-843E-4862-A01B-353F95AED986}" sibTransId="{096E71FF-A92F-453D-9F68-2E6B6FC52590}"/>
    <dgm:cxn modelId="{C34CEDA8-A3E0-4925-B8B7-15DAC9AA2CD7}" type="presOf" srcId="{481D0D67-AF03-43C1-B08E-212174EFD2B7}" destId="{EE2C99A0-6BCA-4164-BA13-FC086B3C00A4}" srcOrd="0" destOrd="0" presId="urn:microsoft.com/office/officeart/2005/8/layout/hierarchy2"/>
    <dgm:cxn modelId="{4E030DAC-03DF-4C1E-8B8D-E976C6E50270}" type="presOf" srcId="{82266761-DDEF-423B-A321-FA5348642384}" destId="{CD88DE05-E53F-416C-A26E-283E18C5BEF2}" srcOrd="0" destOrd="0" presId="urn:microsoft.com/office/officeart/2005/8/layout/hierarchy2"/>
    <dgm:cxn modelId="{AECE79AC-59E2-4FC3-963C-7DC6813D70FB}" srcId="{82266761-DDEF-423B-A321-FA5348642384}" destId="{3A57A426-7892-4098-A4A8-3DE74E01431D}" srcOrd="1" destOrd="0" parTransId="{E11E869B-37DF-4B82-99E3-1B5C341E1F1C}" sibTransId="{C3C8A73A-9C1A-417B-85CA-4E58B705D1CC}"/>
    <dgm:cxn modelId="{B5CC41AD-DC81-4F91-9CDA-4C1E241F3710}" type="presOf" srcId="{9B6E49E1-6927-444B-A691-800476D8A8F8}" destId="{A4E2A98F-9500-4414-AD4D-1ED08803EEA6}" srcOrd="1" destOrd="0" presId="urn:microsoft.com/office/officeart/2005/8/layout/hierarchy2"/>
    <dgm:cxn modelId="{0BDB2FB7-91E7-4ABA-88F6-1FEBD09E3E99}" type="presOf" srcId="{D4AF5417-7F93-4205-BBF5-5F49A936D3C6}" destId="{F6121A29-EEBD-426C-80C9-83F98485D19C}" srcOrd="1" destOrd="0" presId="urn:microsoft.com/office/officeart/2005/8/layout/hierarchy2"/>
    <dgm:cxn modelId="{82FC07BC-57A0-4B5A-9ED4-34A42B3300D0}" srcId="{0E6E4E9A-5E30-4202-96AB-417BDC6B612F}" destId="{53A2D3A0-7F7E-4CA1-AD13-F573EA9B3E71}" srcOrd="1" destOrd="0" parTransId="{EF484F3C-860C-4D96-A36B-5027BC3C487E}" sibTransId="{938773DA-AC06-46F0-BA12-1223BD392ABB}"/>
    <dgm:cxn modelId="{53EB61C1-B721-40EA-B3A1-226027FC1CA5}" srcId="{39FC4F4A-692A-4458-B208-244C8C992860}" destId="{25EC8B60-A27E-4F05-8C03-5369D1A19A81}" srcOrd="4" destOrd="0" parTransId="{35F9412E-46E6-4B51-8FA5-05071668DB63}" sibTransId="{966ADDCE-7124-4D68-8FD9-8A1587B74195}"/>
    <dgm:cxn modelId="{52D53DC2-0201-482D-A772-F01267FA2589}" srcId="{0E6E4E9A-5E30-4202-96AB-417BDC6B612F}" destId="{28A3802E-F072-43C3-860D-602758BBDB35}" srcOrd="3" destOrd="0" parTransId="{2ECDE8EB-25D0-4902-9466-DCEBA9459838}" sibTransId="{35E36E22-0C6F-48C3-93BB-740438F9887E}"/>
    <dgm:cxn modelId="{6A66AAC2-673F-463B-91DD-C4D0DC5357A1}" type="presOf" srcId="{25EC8B60-A27E-4F05-8C03-5369D1A19A81}" destId="{3062575E-898A-4F7A-A7EF-01ED6F6EC42D}" srcOrd="0" destOrd="0" presId="urn:microsoft.com/office/officeart/2005/8/layout/hierarchy2"/>
    <dgm:cxn modelId="{30F1A0C7-1D71-4462-9DAC-B6A54F7EFC5F}" type="presOf" srcId="{28A3802E-F072-43C3-860D-602758BBDB35}" destId="{078F13F8-BE8C-4076-93A5-FC8CCBEDA822}" srcOrd="0" destOrd="0" presId="urn:microsoft.com/office/officeart/2005/8/layout/hierarchy2"/>
    <dgm:cxn modelId="{4403F8C7-353A-4919-8EBA-BD1F5B30BA8E}" srcId="{0E6E4E9A-5E30-4202-96AB-417BDC6B612F}" destId="{73BDAE6C-B03E-493B-84BC-00E1B877ED3A}" srcOrd="2" destOrd="0" parTransId="{481D0D67-AF03-43C1-B08E-212174EFD2B7}" sibTransId="{992FC58E-F11F-4854-BF03-E04975CB4151}"/>
    <dgm:cxn modelId="{BCD0D2CF-6ED6-4669-9106-C48655E89261}" type="presOf" srcId="{53F47C5E-AF86-45F0-8B50-749FF76FBDED}" destId="{0483C8E6-F9B9-416B-A29D-D86DE4A7DA24}" srcOrd="0" destOrd="0" presId="urn:microsoft.com/office/officeart/2005/8/layout/hierarchy2"/>
    <dgm:cxn modelId="{730FF4D9-3B1A-4B4C-9560-F8F5C2D224DE}" type="presOf" srcId="{6B8EF2DD-303B-4DA0-823A-1B73BEF37A1C}" destId="{D74554E7-E0C7-4E6D-94B5-B998BB1C3196}" srcOrd="0" destOrd="0" presId="urn:microsoft.com/office/officeart/2005/8/layout/hierarchy2"/>
    <dgm:cxn modelId="{C176B1DA-4431-4474-AA89-D8453901A234}" type="presOf" srcId="{2ECDE8EB-25D0-4902-9466-DCEBA9459838}" destId="{E4B11BEB-BCBE-4252-BAA6-82F11131219F}" srcOrd="1" destOrd="0" presId="urn:microsoft.com/office/officeart/2005/8/layout/hierarchy2"/>
    <dgm:cxn modelId="{3D541AE0-E51B-4830-8F95-383AC9A90B50}" type="presOf" srcId="{EF484F3C-860C-4D96-A36B-5027BC3C487E}" destId="{FCE69AA0-FF97-4637-9FBB-E2FDE882FF03}" srcOrd="1" destOrd="0" presId="urn:microsoft.com/office/officeart/2005/8/layout/hierarchy2"/>
    <dgm:cxn modelId="{DD23DBF4-29E4-4A02-BBBE-18987644B9C2}" srcId="{39FC4F4A-692A-4458-B208-244C8C992860}" destId="{61E6F058-5929-459E-A411-79A1432C2C1D}" srcOrd="1" destOrd="0" parTransId="{99943CAB-DEB9-4CD6-BBA1-6BBBC5874C01}" sibTransId="{E6A2CFC9-1362-44B5-A87C-4ECABB81D5CD}"/>
    <dgm:cxn modelId="{50C230F8-16C6-435E-B453-592A8EC2C7D4}" type="presOf" srcId="{35F9412E-46E6-4B51-8FA5-05071668DB63}" destId="{31535DE4-7160-4AEA-B1A9-610DF0DEE858}" srcOrd="0" destOrd="0" presId="urn:microsoft.com/office/officeart/2005/8/layout/hierarchy2"/>
    <dgm:cxn modelId="{F8D472FE-0C7B-4F04-A840-7E5673461EC1}" type="presOf" srcId="{CED54A62-DD94-4DCD-8EC5-A4D025FDF7B2}" destId="{DC160BE5-A706-45B3-A1E5-1C2BD9B05186}" srcOrd="0" destOrd="0" presId="urn:microsoft.com/office/officeart/2005/8/layout/hierarchy2"/>
    <dgm:cxn modelId="{ABEB7DFE-71D8-4BD1-A9B7-6B5AF2B22585}" type="presOf" srcId="{336B2679-C17C-44B8-851E-9E0A4ECEF145}" destId="{9676CF1B-2307-415E-8E80-AD07B0B6A6F3}" srcOrd="0" destOrd="0" presId="urn:microsoft.com/office/officeart/2005/8/layout/hierarchy2"/>
    <dgm:cxn modelId="{E30D74DB-DC48-4DCB-83B1-5A4701DCE3D3}" type="presParOf" srcId="{CD88DE05-E53F-416C-A26E-283E18C5BEF2}" destId="{4815A30F-F5A7-42DF-BAF1-500214C862B8}" srcOrd="0" destOrd="0" presId="urn:microsoft.com/office/officeart/2005/8/layout/hierarchy2"/>
    <dgm:cxn modelId="{B079D12A-0FDE-4680-8907-2616526CE8DE}" type="presParOf" srcId="{4815A30F-F5A7-42DF-BAF1-500214C862B8}" destId="{928B4CFD-3FE6-4C5E-BE63-A826F306E852}" srcOrd="0" destOrd="0" presId="urn:microsoft.com/office/officeart/2005/8/layout/hierarchy2"/>
    <dgm:cxn modelId="{6311CB20-C887-49A2-AFEA-75C7DDAEEF84}" type="presParOf" srcId="{4815A30F-F5A7-42DF-BAF1-500214C862B8}" destId="{A955667C-1F3C-4DA0-89CE-87D4BF636BC8}" srcOrd="1" destOrd="0" presId="urn:microsoft.com/office/officeart/2005/8/layout/hierarchy2"/>
    <dgm:cxn modelId="{CCD358F1-09B9-4031-AD14-5EAE8CB820FF}" type="presParOf" srcId="{A955667C-1F3C-4DA0-89CE-87D4BF636BC8}" destId="{C7F6A65E-7856-4847-A6F0-5B47DC16B884}" srcOrd="0" destOrd="0" presId="urn:microsoft.com/office/officeart/2005/8/layout/hierarchy2"/>
    <dgm:cxn modelId="{4426B27D-C7BF-4769-8885-35A3EB321E20}" type="presParOf" srcId="{C7F6A65E-7856-4847-A6F0-5B47DC16B884}" destId="{F6121A29-EEBD-426C-80C9-83F98485D19C}" srcOrd="0" destOrd="0" presId="urn:microsoft.com/office/officeart/2005/8/layout/hierarchy2"/>
    <dgm:cxn modelId="{ACCE2097-588D-4510-A85D-A030B2AD4453}" type="presParOf" srcId="{A955667C-1F3C-4DA0-89CE-87D4BF636BC8}" destId="{B8284DC4-A8C3-413D-98FA-04200D7426B7}" srcOrd="1" destOrd="0" presId="urn:microsoft.com/office/officeart/2005/8/layout/hierarchy2"/>
    <dgm:cxn modelId="{6A65632D-CBAE-4A0D-A50C-598BE78AEECB}" type="presParOf" srcId="{B8284DC4-A8C3-413D-98FA-04200D7426B7}" destId="{2FDD6491-8CC4-4505-B8E5-4A5B49A821F6}" srcOrd="0" destOrd="0" presId="urn:microsoft.com/office/officeart/2005/8/layout/hierarchy2"/>
    <dgm:cxn modelId="{CED1A39D-F339-43C0-9BE1-131C215931DA}" type="presParOf" srcId="{B8284DC4-A8C3-413D-98FA-04200D7426B7}" destId="{31F20313-B03D-4B32-9222-4EEB46B36F15}" srcOrd="1" destOrd="0" presId="urn:microsoft.com/office/officeart/2005/8/layout/hierarchy2"/>
    <dgm:cxn modelId="{716C86E6-DCD1-4D75-8999-79980232FE89}" type="presParOf" srcId="{A955667C-1F3C-4DA0-89CE-87D4BF636BC8}" destId="{11C68DC6-9633-426C-A12E-3DC43502086F}" srcOrd="2" destOrd="0" presId="urn:microsoft.com/office/officeart/2005/8/layout/hierarchy2"/>
    <dgm:cxn modelId="{BD46E3DF-8837-4C1B-901B-2B4531A1E38B}" type="presParOf" srcId="{11C68DC6-9633-426C-A12E-3DC43502086F}" destId="{A2D6BED3-2957-4897-B7C6-62FBC8DE1FF7}" srcOrd="0" destOrd="0" presId="urn:microsoft.com/office/officeart/2005/8/layout/hierarchy2"/>
    <dgm:cxn modelId="{D8CDB4E8-651C-4F7B-9FC0-816C022DF901}" type="presParOf" srcId="{A955667C-1F3C-4DA0-89CE-87D4BF636BC8}" destId="{96A2448A-5E72-4645-8328-CBD89D3A26B4}" srcOrd="3" destOrd="0" presId="urn:microsoft.com/office/officeart/2005/8/layout/hierarchy2"/>
    <dgm:cxn modelId="{CA6EACF6-C365-4085-B938-EE1C552E349D}" type="presParOf" srcId="{96A2448A-5E72-4645-8328-CBD89D3A26B4}" destId="{23576BF8-AAF6-4404-949D-948A7BA12DB4}" srcOrd="0" destOrd="0" presId="urn:microsoft.com/office/officeart/2005/8/layout/hierarchy2"/>
    <dgm:cxn modelId="{2B352E23-B885-4311-BB11-719ACE16668B}" type="presParOf" srcId="{96A2448A-5E72-4645-8328-CBD89D3A26B4}" destId="{13ABD138-CFD0-48FE-BC58-90295BC141D7}" srcOrd="1" destOrd="0" presId="urn:microsoft.com/office/officeart/2005/8/layout/hierarchy2"/>
    <dgm:cxn modelId="{D23926F8-308B-49BB-94B0-098095D1712D}" type="presParOf" srcId="{A955667C-1F3C-4DA0-89CE-87D4BF636BC8}" destId="{DC160BE5-A706-45B3-A1E5-1C2BD9B05186}" srcOrd="4" destOrd="0" presId="urn:microsoft.com/office/officeart/2005/8/layout/hierarchy2"/>
    <dgm:cxn modelId="{794F4A33-4997-432C-A320-FB091B336E11}" type="presParOf" srcId="{DC160BE5-A706-45B3-A1E5-1C2BD9B05186}" destId="{5EE294DC-E77C-4A81-8FB3-21EE297F3079}" srcOrd="0" destOrd="0" presId="urn:microsoft.com/office/officeart/2005/8/layout/hierarchy2"/>
    <dgm:cxn modelId="{33DEC1CB-436E-4F38-99E8-D47422339A90}" type="presParOf" srcId="{A955667C-1F3C-4DA0-89CE-87D4BF636BC8}" destId="{65628684-1F9D-4392-9A0E-29A78EF5AD94}" srcOrd="5" destOrd="0" presId="urn:microsoft.com/office/officeart/2005/8/layout/hierarchy2"/>
    <dgm:cxn modelId="{8D592F84-B223-4FA5-8FD3-58579027608A}" type="presParOf" srcId="{65628684-1F9D-4392-9A0E-29A78EF5AD94}" destId="{7B254EDC-865D-49E2-B8F0-0A531EE70472}" srcOrd="0" destOrd="0" presId="urn:microsoft.com/office/officeart/2005/8/layout/hierarchy2"/>
    <dgm:cxn modelId="{B6B8272C-F6B9-45F5-ACFB-670FD436343F}" type="presParOf" srcId="{65628684-1F9D-4392-9A0E-29A78EF5AD94}" destId="{CBD8831A-7BF1-4961-8E1E-744595642A1F}" srcOrd="1" destOrd="0" presId="urn:microsoft.com/office/officeart/2005/8/layout/hierarchy2"/>
    <dgm:cxn modelId="{0B486D19-9D6A-44F3-81AF-040931D85549}" type="presParOf" srcId="{A955667C-1F3C-4DA0-89CE-87D4BF636BC8}" destId="{B17DDC41-240C-49AB-AD5E-00E1E750BFC6}" srcOrd="6" destOrd="0" presId="urn:microsoft.com/office/officeart/2005/8/layout/hierarchy2"/>
    <dgm:cxn modelId="{0B61A16C-9016-4CE0-B4B2-6C95C30B01FB}" type="presParOf" srcId="{B17DDC41-240C-49AB-AD5E-00E1E750BFC6}" destId="{4B767B9F-4E3E-44B5-BFC9-2B0D69F34936}" srcOrd="0" destOrd="0" presId="urn:microsoft.com/office/officeart/2005/8/layout/hierarchy2"/>
    <dgm:cxn modelId="{3A7ED9FF-C566-4B2A-ACC4-0D6E4EF0BAE8}" type="presParOf" srcId="{A955667C-1F3C-4DA0-89CE-87D4BF636BC8}" destId="{3A10E009-B764-49F0-99B7-94A0AF96DE34}" srcOrd="7" destOrd="0" presId="urn:microsoft.com/office/officeart/2005/8/layout/hierarchy2"/>
    <dgm:cxn modelId="{433352CE-7C8E-403B-924F-118EB0FCB2B8}" type="presParOf" srcId="{3A10E009-B764-49F0-99B7-94A0AF96DE34}" destId="{99F5707A-E351-4462-A48B-EE6E54EE0752}" srcOrd="0" destOrd="0" presId="urn:microsoft.com/office/officeart/2005/8/layout/hierarchy2"/>
    <dgm:cxn modelId="{2E1E67E5-DEAC-4CD5-A9E8-375639912596}" type="presParOf" srcId="{3A10E009-B764-49F0-99B7-94A0AF96DE34}" destId="{D2EEDB54-A9D0-4AAC-B974-349DC1A1A653}" srcOrd="1" destOrd="0" presId="urn:microsoft.com/office/officeart/2005/8/layout/hierarchy2"/>
    <dgm:cxn modelId="{E5708C39-7357-4A5F-A99A-8AA35DA2D9C4}" type="presParOf" srcId="{A955667C-1F3C-4DA0-89CE-87D4BF636BC8}" destId="{31535DE4-7160-4AEA-B1A9-610DF0DEE858}" srcOrd="8" destOrd="0" presId="urn:microsoft.com/office/officeart/2005/8/layout/hierarchy2"/>
    <dgm:cxn modelId="{46E01140-A9D9-446C-96DC-DCE8CDC8A034}" type="presParOf" srcId="{31535DE4-7160-4AEA-B1A9-610DF0DEE858}" destId="{5808E545-8AEC-4DB3-AB06-8619204208DB}" srcOrd="0" destOrd="0" presId="urn:microsoft.com/office/officeart/2005/8/layout/hierarchy2"/>
    <dgm:cxn modelId="{56EBDD9B-6534-463B-89DF-7B0FFA4D13D6}" type="presParOf" srcId="{A955667C-1F3C-4DA0-89CE-87D4BF636BC8}" destId="{49D015B5-6EE3-4AB7-BE26-41819FF001B7}" srcOrd="9" destOrd="0" presId="urn:microsoft.com/office/officeart/2005/8/layout/hierarchy2"/>
    <dgm:cxn modelId="{A93670EA-5923-4823-A89E-2FF7A9CBD039}" type="presParOf" srcId="{49D015B5-6EE3-4AB7-BE26-41819FF001B7}" destId="{3062575E-898A-4F7A-A7EF-01ED6F6EC42D}" srcOrd="0" destOrd="0" presId="urn:microsoft.com/office/officeart/2005/8/layout/hierarchy2"/>
    <dgm:cxn modelId="{7CCC09DA-2E28-4AC6-8F3A-0E68452EC9A7}" type="presParOf" srcId="{49D015B5-6EE3-4AB7-BE26-41819FF001B7}" destId="{AF438E90-746B-4A27-B424-4D74C2083CA5}" srcOrd="1" destOrd="0" presId="urn:microsoft.com/office/officeart/2005/8/layout/hierarchy2"/>
    <dgm:cxn modelId="{65923647-8118-4DEA-9954-B80AB5B63CBD}" type="presParOf" srcId="{A955667C-1F3C-4DA0-89CE-87D4BF636BC8}" destId="{0FAB6803-F016-44A5-8EF0-091A7FFAD918}" srcOrd="10" destOrd="0" presId="urn:microsoft.com/office/officeart/2005/8/layout/hierarchy2"/>
    <dgm:cxn modelId="{E3CABB3B-9F18-45FC-A76B-E3D6C3D5600D}" type="presParOf" srcId="{0FAB6803-F016-44A5-8EF0-091A7FFAD918}" destId="{0F9D553D-173D-42F2-8CA7-72D573CDC193}" srcOrd="0" destOrd="0" presId="urn:microsoft.com/office/officeart/2005/8/layout/hierarchy2"/>
    <dgm:cxn modelId="{A58D527A-B208-4292-9BA2-E8B378F517CC}" type="presParOf" srcId="{A955667C-1F3C-4DA0-89CE-87D4BF636BC8}" destId="{8E0E8F70-3B7F-4033-9726-F9A2492246B4}" srcOrd="11" destOrd="0" presId="urn:microsoft.com/office/officeart/2005/8/layout/hierarchy2"/>
    <dgm:cxn modelId="{64EA7470-8863-4075-A9BF-6F8C6A03F9E0}" type="presParOf" srcId="{8E0E8F70-3B7F-4033-9726-F9A2492246B4}" destId="{4D30BEF2-DB8D-4F27-90AF-4C2E55B2A596}" srcOrd="0" destOrd="0" presId="urn:microsoft.com/office/officeart/2005/8/layout/hierarchy2"/>
    <dgm:cxn modelId="{13C80B9D-F69B-4D3C-9174-E4C89B3004B1}" type="presParOf" srcId="{8E0E8F70-3B7F-4033-9726-F9A2492246B4}" destId="{3E606DF6-A57E-4F61-ACD1-1E93736315B1}" srcOrd="1" destOrd="0" presId="urn:microsoft.com/office/officeart/2005/8/layout/hierarchy2"/>
    <dgm:cxn modelId="{150E8EC4-25D6-47E2-9567-2E836D68FC63}" type="presParOf" srcId="{3E606DF6-A57E-4F61-ACD1-1E93736315B1}" destId="{D60773D0-45B7-498B-BCB6-9C52E8877EDE}" srcOrd="0" destOrd="0" presId="urn:microsoft.com/office/officeart/2005/8/layout/hierarchy2"/>
    <dgm:cxn modelId="{91750718-96E3-4668-93B0-D8DA66F28712}" type="presParOf" srcId="{D60773D0-45B7-498B-BCB6-9C52E8877EDE}" destId="{A4E2A98F-9500-4414-AD4D-1ED08803EEA6}" srcOrd="0" destOrd="0" presId="urn:microsoft.com/office/officeart/2005/8/layout/hierarchy2"/>
    <dgm:cxn modelId="{677BF425-E30C-4E51-8360-37FA27740CBD}" type="presParOf" srcId="{3E606DF6-A57E-4F61-ACD1-1E93736315B1}" destId="{F2FAD75C-5719-4969-8FBB-B6B519C824EB}" srcOrd="1" destOrd="0" presId="urn:microsoft.com/office/officeart/2005/8/layout/hierarchy2"/>
    <dgm:cxn modelId="{3C2F3740-079F-403E-A906-A7B61C4D7F8E}" type="presParOf" srcId="{F2FAD75C-5719-4969-8FBB-B6B519C824EB}" destId="{85BEDFB7-B45F-4E11-B7A1-34F480408347}" srcOrd="0" destOrd="0" presId="urn:microsoft.com/office/officeart/2005/8/layout/hierarchy2"/>
    <dgm:cxn modelId="{EBDCF0D4-D735-42CC-8DA7-F3B554DD94F8}" type="presParOf" srcId="{F2FAD75C-5719-4969-8FBB-B6B519C824EB}" destId="{1094A05F-5C53-4AE0-82D3-30C79D7E7307}" srcOrd="1" destOrd="0" presId="urn:microsoft.com/office/officeart/2005/8/layout/hierarchy2"/>
    <dgm:cxn modelId="{6937B879-B533-4281-B02A-851DF59CBF16}" type="presParOf" srcId="{3E606DF6-A57E-4F61-ACD1-1E93736315B1}" destId="{960E10DF-696B-4378-AF76-72F84CF24E61}" srcOrd="2" destOrd="0" presId="urn:microsoft.com/office/officeart/2005/8/layout/hierarchy2"/>
    <dgm:cxn modelId="{7290E20D-6CB1-4E7F-B7A7-F7677B03B87B}" type="presParOf" srcId="{960E10DF-696B-4378-AF76-72F84CF24E61}" destId="{FCE69AA0-FF97-4637-9FBB-E2FDE882FF03}" srcOrd="0" destOrd="0" presId="urn:microsoft.com/office/officeart/2005/8/layout/hierarchy2"/>
    <dgm:cxn modelId="{0FEB0D75-1143-4D30-B597-975C188BCC29}" type="presParOf" srcId="{3E606DF6-A57E-4F61-ACD1-1E93736315B1}" destId="{6BF793C4-8DD1-41B2-A2E1-54BBCC695E3A}" srcOrd="3" destOrd="0" presId="urn:microsoft.com/office/officeart/2005/8/layout/hierarchy2"/>
    <dgm:cxn modelId="{83B607A0-47A2-41CD-8F60-E462F7275DF6}" type="presParOf" srcId="{6BF793C4-8DD1-41B2-A2E1-54BBCC695E3A}" destId="{60BA438A-32DD-46E4-BF3B-A7BBEE0A95CC}" srcOrd="0" destOrd="0" presId="urn:microsoft.com/office/officeart/2005/8/layout/hierarchy2"/>
    <dgm:cxn modelId="{24E602C8-03D8-4840-8953-21118C6A12CD}" type="presParOf" srcId="{6BF793C4-8DD1-41B2-A2E1-54BBCC695E3A}" destId="{9E04BF53-E499-4C68-845E-FCC9DA65E0D3}" srcOrd="1" destOrd="0" presId="urn:microsoft.com/office/officeart/2005/8/layout/hierarchy2"/>
    <dgm:cxn modelId="{7EDA6393-894C-4788-ACE1-E4E2073CB346}" type="presParOf" srcId="{3E606DF6-A57E-4F61-ACD1-1E93736315B1}" destId="{EE2C99A0-6BCA-4164-BA13-FC086B3C00A4}" srcOrd="4" destOrd="0" presId="urn:microsoft.com/office/officeart/2005/8/layout/hierarchy2"/>
    <dgm:cxn modelId="{988CA9DE-4785-44EF-8AF3-C2620D2B57D0}" type="presParOf" srcId="{EE2C99A0-6BCA-4164-BA13-FC086B3C00A4}" destId="{6927E9AB-B009-4E9E-A015-FB0547B1212D}" srcOrd="0" destOrd="0" presId="urn:microsoft.com/office/officeart/2005/8/layout/hierarchy2"/>
    <dgm:cxn modelId="{F44B806F-E25C-489D-ADD1-64E872050A68}" type="presParOf" srcId="{3E606DF6-A57E-4F61-ACD1-1E93736315B1}" destId="{0701837B-B28A-445A-85AB-1920B42253C9}" srcOrd="5" destOrd="0" presId="urn:microsoft.com/office/officeart/2005/8/layout/hierarchy2"/>
    <dgm:cxn modelId="{283DAF9F-82D7-4235-974B-1124B0593FF4}" type="presParOf" srcId="{0701837B-B28A-445A-85AB-1920B42253C9}" destId="{D32794CE-0E98-478D-AE97-0DD60C530638}" srcOrd="0" destOrd="0" presId="urn:microsoft.com/office/officeart/2005/8/layout/hierarchy2"/>
    <dgm:cxn modelId="{31C29DF1-B7F8-465C-A88D-890CC7971166}" type="presParOf" srcId="{0701837B-B28A-445A-85AB-1920B42253C9}" destId="{D44C6E14-9FAE-46A7-A21D-8E12CE64B1C7}" srcOrd="1" destOrd="0" presId="urn:microsoft.com/office/officeart/2005/8/layout/hierarchy2"/>
    <dgm:cxn modelId="{040E4338-9C41-461E-9620-B304C24B5C3E}" type="presParOf" srcId="{3E606DF6-A57E-4F61-ACD1-1E93736315B1}" destId="{1A6084B2-5764-4580-97B4-CD59BBFEF815}" srcOrd="6" destOrd="0" presId="urn:microsoft.com/office/officeart/2005/8/layout/hierarchy2"/>
    <dgm:cxn modelId="{DCDC9922-BE22-46F5-A358-F0D8CE4CF5F1}" type="presParOf" srcId="{1A6084B2-5764-4580-97B4-CD59BBFEF815}" destId="{E4B11BEB-BCBE-4252-BAA6-82F11131219F}" srcOrd="0" destOrd="0" presId="urn:microsoft.com/office/officeart/2005/8/layout/hierarchy2"/>
    <dgm:cxn modelId="{3DC13577-6D11-4F1F-8870-8C403BD36B3C}" type="presParOf" srcId="{3E606DF6-A57E-4F61-ACD1-1E93736315B1}" destId="{FA50A9F6-DE4A-470D-B250-5BA9328CB21B}" srcOrd="7" destOrd="0" presId="urn:microsoft.com/office/officeart/2005/8/layout/hierarchy2"/>
    <dgm:cxn modelId="{E4F15CE5-6517-4606-BCE9-EBDE75E5E31F}" type="presParOf" srcId="{FA50A9F6-DE4A-470D-B250-5BA9328CB21B}" destId="{078F13F8-BE8C-4076-93A5-FC8CCBEDA822}" srcOrd="0" destOrd="0" presId="urn:microsoft.com/office/officeart/2005/8/layout/hierarchy2"/>
    <dgm:cxn modelId="{13E590E5-602A-4AB7-89E0-0B07619B56ED}" type="presParOf" srcId="{FA50A9F6-DE4A-470D-B250-5BA9328CB21B}" destId="{289150E3-A4F5-4D19-8D91-AA2DBCE37F33}" srcOrd="1" destOrd="0" presId="urn:microsoft.com/office/officeart/2005/8/layout/hierarchy2"/>
    <dgm:cxn modelId="{01B8CDA5-D98F-4D3D-B553-EB7B8AA54F02}" type="presParOf" srcId="{3E606DF6-A57E-4F61-ACD1-1E93736315B1}" destId="{BD620F87-E40C-4167-815C-9ADE370D8BD1}" srcOrd="8" destOrd="0" presId="urn:microsoft.com/office/officeart/2005/8/layout/hierarchy2"/>
    <dgm:cxn modelId="{EEB83C5F-05FA-467C-ADFF-FFD97EE96D52}" type="presParOf" srcId="{BD620F87-E40C-4167-815C-9ADE370D8BD1}" destId="{411B5BF5-C64E-428F-94BA-A44BD4E714F2}" srcOrd="0" destOrd="0" presId="urn:microsoft.com/office/officeart/2005/8/layout/hierarchy2"/>
    <dgm:cxn modelId="{17E2845B-5D81-40DB-A922-ADD5BA6851A8}" type="presParOf" srcId="{3E606DF6-A57E-4F61-ACD1-1E93736315B1}" destId="{F4C302A3-F6A1-4974-B147-D7FD33CCF7FD}" srcOrd="9" destOrd="0" presId="urn:microsoft.com/office/officeart/2005/8/layout/hierarchy2"/>
    <dgm:cxn modelId="{1E364D16-DBB6-4BE6-97E0-C351F690B0D9}" type="presParOf" srcId="{F4C302A3-F6A1-4974-B147-D7FD33CCF7FD}" destId="{0483C8E6-F9B9-416B-A29D-D86DE4A7DA24}" srcOrd="0" destOrd="0" presId="urn:microsoft.com/office/officeart/2005/8/layout/hierarchy2"/>
    <dgm:cxn modelId="{1BCA8CB6-76B0-45B2-A699-D3F5EF655E51}" type="presParOf" srcId="{F4C302A3-F6A1-4974-B147-D7FD33CCF7FD}" destId="{57C4E633-CC04-4D06-8C83-867723553844}" srcOrd="1" destOrd="0" presId="urn:microsoft.com/office/officeart/2005/8/layout/hierarchy2"/>
    <dgm:cxn modelId="{3873A20F-B60B-44F3-9EDA-5F3D1E0D6D3A}" type="presParOf" srcId="{3E606DF6-A57E-4F61-ACD1-1E93736315B1}" destId="{9676CF1B-2307-415E-8E80-AD07B0B6A6F3}" srcOrd="10" destOrd="0" presId="urn:microsoft.com/office/officeart/2005/8/layout/hierarchy2"/>
    <dgm:cxn modelId="{6A4C0214-C9F4-46AE-9F32-65BD71958E1D}" type="presParOf" srcId="{9676CF1B-2307-415E-8E80-AD07B0B6A6F3}" destId="{4873714F-2CFC-49B7-927E-891F6A3E63DB}" srcOrd="0" destOrd="0" presId="urn:microsoft.com/office/officeart/2005/8/layout/hierarchy2"/>
    <dgm:cxn modelId="{890E96BB-A630-4D21-BDCB-B95C964661E5}" type="presParOf" srcId="{3E606DF6-A57E-4F61-ACD1-1E93736315B1}" destId="{4B8F8B2A-3978-48E5-9873-DCCE448DCEA6}" srcOrd="11" destOrd="0" presId="urn:microsoft.com/office/officeart/2005/8/layout/hierarchy2"/>
    <dgm:cxn modelId="{DB3501DA-4B2E-4C0D-9920-A2C51300111D}" type="presParOf" srcId="{4B8F8B2A-3978-48E5-9873-DCCE448DCEA6}" destId="{D74554E7-E0C7-4E6D-94B5-B998BB1C3196}" srcOrd="0" destOrd="0" presId="urn:microsoft.com/office/officeart/2005/8/layout/hierarchy2"/>
    <dgm:cxn modelId="{2EF4CCDF-4130-4E13-A0F2-C34404D3D078}" type="presParOf" srcId="{4B8F8B2A-3978-48E5-9873-DCCE448DCEA6}" destId="{AA570BE1-4A75-4171-87BD-7824E4349E57}" srcOrd="1" destOrd="0" presId="urn:microsoft.com/office/officeart/2005/8/layout/hierarchy2"/>
    <dgm:cxn modelId="{A33C76AE-A4B1-4F58-9E8C-B2392BFF4DE6}" type="presParOf" srcId="{CD88DE05-E53F-416C-A26E-283E18C5BEF2}" destId="{33EB4096-3D41-4766-955A-133691206367}" srcOrd="1" destOrd="0" presId="urn:microsoft.com/office/officeart/2005/8/layout/hierarchy2"/>
    <dgm:cxn modelId="{366EE441-5BC4-4E96-8E05-0D835BA066B5}" type="presParOf" srcId="{33EB4096-3D41-4766-955A-133691206367}" destId="{98E4F683-CCDD-40B5-875D-FC817165E020}" srcOrd="0" destOrd="0" presId="urn:microsoft.com/office/officeart/2005/8/layout/hierarchy2"/>
    <dgm:cxn modelId="{BB6975AA-33DD-4ECE-9355-B08FA27189B7}" type="presParOf" srcId="{33EB4096-3D41-4766-955A-133691206367}" destId="{2E2F2CA9-FCC4-4EBC-85FF-FC23EA2326C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5A90A9-100E-42D1-8617-9ACE4775B17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30CD29D-C972-4871-AA47-FA68EB6E7AA1}">
      <dgm:prSet/>
      <dgm:spPr/>
      <dgm:t>
        <a:bodyPr/>
        <a:lstStyle/>
        <a:p>
          <a:r>
            <a:rPr lang="en-IN" dirty="0"/>
            <a:t>SIMPLY SUPPORTED BEAM</a:t>
          </a:r>
          <a:endParaRPr lang="en-US" dirty="0"/>
        </a:p>
      </dgm:t>
    </dgm:pt>
    <dgm:pt modelId="{DADDFA7B-9635-41FB-AD53-C334E75F4AFF}" type="parTrans" cxnId="{0895B32F-A4FB-4B54-92EB-604BE3CCAA29}">
      <dgm:prSet/>
      <dgm:spPr/>
      <dgm:t>
        <a:bodyPr/>
        <a:lstStyle/>
        <a:p>
          <a:endParaRPr lang="en-US"/>
        </a:p>
      </dgm:t>
    </dgm:pt>
    <dgm:pt modelId="{D7FEE455-A219-468A-A455-BFCAF9B0E12B}" type="sibTrans" cxnId="{0895B32F-A4FB-4B54-92EB-604BE3CCAA29}">
      <dgm:prSet/>
      <dgm:spPr/>
      <dgm:t>
        <a:bodyPr/>
        <a:lstStyle/>
        <a:p>
          <a:endParaRPr lang="en-US"/>
        </a:p>
      </dgm:t>
    </dgm:pt>
    <dgm:pt modelId="{15CD645B-278A-4EEA-9678-0568479274DD}">
      <dgm:prSet/>
      <dgm:spPr/>
      <dgm:t>
        <a:bodyPr/>
        <a:lstStyle/>
        <a:p>
          <a:r>
            <a:rPr lang="en-IN"/>
            <a:t>CANTILEVER BEAM</a:t>
          </a:r>
          <a:endParaRPr lang="en-US"/>
        </a:p>
      </dgm:t>
    </dgm:pt>
    <dgm:pt modelId="{3DE058B7-4EC3-4A4F-8825-E0A31726EB66}" type="parTrans" cxnId="{8644BCA7-AB44-40A5-8E98-3210B0295406}">
      <dgm:prSet/>
      <dgm:spPr/>
      <dgm:t>
        <a:bodyPr/>
        <a:lstStyle/>
        <a:p>
          <a:endParaRPr lang="en-US"/>
        </a:p>
      </dgm:t>
    </dgm:pt>
    <dgm:pt modelId="{8D621F4D-6D66-4455-B77B-2381F25C550D}" type="sibTrans" cxnId="{8644BCA7-AB44-40A5-8E98-3210B0295406}">
      <dgm:prSet/>
      <dgm:spPr/>
      <dgm:t>
        <a:bodyPr/>
        <a:lstStyle/>
        <a:p>
          <a:endParaRPr lang="en-US"/>
        </a:p>
      </dgm:t>
    </dgm:pt>
    <dgm:pt modelId="{E3498F04-0D62-4417-BCB5-8392C0143A55}">
      <dgm:prSet/>
      <dgm:spPr/>
      <dgm:t>
        <a:bodyPr/>
        <a:lstStyle/>
        <a:p>
          <a:r>
            <a:rPr lang="en-IN"/>
            <a:t>FIXED BEAM</a:t>
          </a:r>
          <a:endParaRPr lang="en-US"/>
        </a:p>
      </dgm:t>
    </dgm:pt>
    <dgm:pt modelId="{79B474E0-CEC0-4993-AB0F-AB7B47891122}" type="parTrans" cxnId="{DB1396BB-87E9-4ADE-A9D8-34AEA9C0CFAB}">
      <dgm:prSet/>
      <dgm:spPr/>
      <dgm:t>
        <a:bodyPr/>
        <a:lstStyle/>
        <a:p>
          <a:endParaRPr lang="en-US"/>
        </a:p>
      </dgm:t>
    </dgm:pt>
    <dgm:pt modelId="{6DC75071-AA5B-44B2-9CEF-A00F0BA03FB7}" type="sibTrans" cxnId="{DB1396BB-87E9-4ADE-A9D8-34AEA9C0CFAB}">
      <dgm:prSet/>
      <dgm:spPr/>
      <dgm:t>
        <a:bodyPr/>
        <a:lstStyle/>
        <a:p>
          <a:endParaRPr lang="en-US"/>
        </a:p>
      </dgm:t>
    </dgm:pt>
    <dgm:pt modelId="{8FA01CBF-B8D2-4478-BDE3-837D8FF31756}" type="pres">
      <dgm:prSet presAssocID="{F35A90A9-100E-42D1-8617-9ACE4775B17F}" presName="linear" presStyleCnt="0">
        <dgm:presLayoutVars>
          <dgm:dir/>
          <dgm:animLvl val="lvl"/>
          <dgm:resizeHandles val="exact"/>
        </dgm:presLayoutVars>
      </dgm:prSet>
      <dgm:spPr/>
    </dgm:pt>
    <dgm:pt modelId="{1D804293-2343-46E5-A99B-13B7A846B081}" type="pres">
      <dgm:prSet presAssocID="{730CD29D-C972-4871-AA47-FA68EB6E7AA1}" presName="parentLin" presStyleCnt="0"/>
      <dgm:spPr/>
    </dgm:pt>
    <dgm:pt modelId="{FE16556D-869F-4589-AE20-3EE2DF8DB469}" type="pres">
      <dgm:prSet presAssocID="{730CD29D-C972-4871-AA47-FA68EB6E7AA1}" presName="parentLeftMargin" presStyleLbl="node1" presStyleIdx="0" presStyleCnt="3"/>
      <dgm:spPr/>
    </dgm:pt>
    <dgm:pt modelId="{9B6EFFB8-8F03-493D-9167-00B4CFB36CA5}" type="pres">
      <dgm:prSet presAssocID="{730CD29D-C972-4871-AA47-FA68EB6E7AA1}" presName="parentText" presStyleLbl="node1" presStyleIdx="0" presStyleCnt="3">
        <dgm:presLayoutVars>
          <dgm:chMax val="0"/>
          <dgm:bulletEnabled val="1"/>
        </dgm:presLayoutVars>
      </dgm:prSet>
      <dgm:spPr/>
    </dgm:pt>
    <dgm:pt modelId="{D9C80A0B-06CC-4B4B-B3E8-DF72117B0969}" type="pres">
      <dgm:prSet presAssocID="{730CD29D-C972-4871-AA47-FA68EB6E7AA1}" presName="negativeSpace" presStyleCnt="0"/>
      <dgm:spPr/>
    </dgm:pt>
    <dgm:pt modelId="{9CAC5329-B671-44A8-BAD1-8027053660FD}" type="pres">
      <dgm:prSet presAssocID="{730CD29D-C972-4871-AA47-FA68EB6E7AA1}" presName="childText" presStyleLbl="conFgAcc1" presStyleIdx="0" presStyleCnt="3">
        <dgm:presLayoutVars>
          <dgm:bulletEnabled val="1"/>
        </dgm:presLayoutVars>
      </dgm:prSet>
      <dgm:spPr/>
    </dgm:pt>
    <dgm:pt modelId="{734E762D-2310-452C-A2FB-67C7305F0862}" type="pres">
      <dgm:prSet presAssocID="{D7FEE455-A219-468A-A455-BFCAF9B0E12B}" presName="spaceBetweenRectangles" presStyleCnt="0"/>
      <dgm:spPr/>
    </dgm:pt>
    <dgm:pt modelId="{8CB119C7-2B06-4444-8921-A3F0042882AC}" type="pres">
      <dgm:prSet presAssocID="{15CD645B-278A-4EEA-9678-0568479274DD}" presName="parentLin" presStyleCnt="0"/>
      <dgm:spPr/>
    </dgm:pt>
    <dgm:pt modelId="{B8422D85-E783-4F97-9C65-CC1B8A62D44B}" type="pres">
      <dgm:prSet presAssocID="{15CD645B-278A-4EEA-9678-0568479274DD}" presName="parentLeftMargin" presStyleLbl="node1" presStyleIdx="0" presStyleCnt="3"/>
      <dgm:spPr/>
    </dgm:pt>
    <dgm:pt modelId="{A64DD1D9-D00C-40C1-AFF2-4214CD49C2D1}" type="pres">
      <dgm:prSet presAssocID="{15CD645B-278A-4EEA-9678-0568479274DD}" presName="parentText" presStyleLbl="node1" presStyleIdx="1" presStyleCnt="3">
        <dgm:presLayoutVars>
          <dgm:chMax val="0"/>
          <dgm:bulletEnabled val="1"/>
        </dgm:presLayoutVars>
      </dgm:prSet>
      <dgm:spPr/>
    </dgm:pt>
    <dgm:pt modelId="{D9CA0FA5-84E7-4553-B44B-6F06DC81D500}" type="pres">
      <dgm:prSet presAssocID="{15CD645B-278A-4EEA-9678-0568479274DD}" presName="negativeSpace" presStyleCnt="0"/>
      <dgm:spPr/>
    </dgm:pt>
    <dgm:pt modelId="{FAE90557-F54C-4D72-82DB-0BF8A3F8931B}" type="pres">
      <dgm:prSet presAssocID="{15CD645B-278A-4EEA-9678-0568479274DD}" presName="childText" presStyleLbl="conFgAcc1" presStyleIdx="1" presStyleCnt="3">
        <dgm:presLayoutVars>
          <dgm:bulletEnabled val="1"/>
        </dgm:presLayoutVars>
      </dgm:prSet>
      <dgm:spPr/>
    </dgm:pt>
    <dgm:pt modelId="{4027B101-E96A-4F98-9158-640DF59AE89E}" type="pres">
      <dgm:prSet presAssocID="{8D621F4D-6D66-4455-B77B-2381F25C550D}" presName="spaceBetweenRectangles" presStyleCnt="0"/>
      <dgm:spPr/>
    </dgm:pt>
    <dgm:pt modelId="{9C685754-C797-4473-B94F-AF8F94469611}" type="pres">
      <dgm:prSet presAssocID="{E3498F04-0D62-4417-BCB5-8392C0143A55}" presName="parentLin" presStyleCnt="0"/>
      <dgm:spPr/>
    </dgm:pt>
    <dgm:pt modelId="{9B59C43F-4E01-49F9-AC2C-A6E08100230C}" type="pres">
      <dgm:prSet presAssocID="{E3498F04-0D62-4417-BCB5-8392C0143A55}" presName="parentLeftMargin" presStyleLbl="node1" presStyleIdx="1" presStyleCnt="3"/>
      <dgm:spPr/>
    </dgm:pt>
    <dgm:pt modelId="{1920CA3B-9BDD-4C37-B177-0DB0F94AA865}" type="pres">
      <dgm:prSet presAssocID="{E3498F04-0D62-4417-BCB5-8392C0143A55}" presName="parentText" presStyleLbl="node1" presStyleIdx="2" presStyleCnt="3">
        <dgm:presLayoutVars>
          <dgm:chMax val="0"/>
          <dgm:bulletEnabled val="1"/>
        </dgm:presLayoutVars>
      </dgm:prSet>
      <dgm:spPr/>
    </dgm:pt>
    <dgm:pt modelId="{03AF65B1-8FA6-4AC2-BE71-B10BC938F257}" type="pres">
      <dgm:prSet presAssocID="{E3498F04-0D62-4417-BCB5-8392C0143A55}" presName="negativeSpace" presStyleCnt="0"/>
      <dgm:spPr/>
    </dgm:pt>
    <dgm:pt modelId="{54A707AF-BFC1-404D-9724-6BB5059EB59F}" type="pres">
      <dgm:prSet presAssocID="{E3498F04-0D62-4417-BCB5-8392C0143A55}" presName="childText" presStyleLbl="conFgAcc1" presStyleIdx="2" presStyleCnt="3">
        <dgm:presLayoutVars>
          <dgm:bulletEnabled val="1"/>
        </dgm:presLayoutVars>
      </dgm:prSet>
      <dgm:spPr/>
    </dgm:pt>
  </dgm:ptLst>
  <dgm:cxnLst>
    <dgm:cxn modelId="{0895B32F-A4FB-4B54-92EB-604BE3CCAA29}" srcId="{F35A90A9-100E-42D1-8617-9ACE4775B17F}" destId="{730CD29D-C972-4871-AA47-FA68EB6E7AA1}" srcOrd="0" destOrd="0" parTransId="{DADDFA7B-9635-41FB-AD53-C334E75F4AFF}" sibTransId="{D7FEE455-A219-468A-A455-BFCAF9B0E12B}"/>
    <dgm:cxn modelId="{DBD8BA2F-408D-4296-97E6-7376D4646874}" type="presOf" srcId="{F35A90A9-100E-42D1-8617-9ACE4775B17F}" destId="{8FA01CBF-B8D2-4478-BDE3-837D8FF31756}" srcOrd="0" destOrd="0" presId="urn:microsoft.com/office/officeart/2005/8/layout/list1"/>
    <dgm:cxn modelId="{116E8571-2CC6-45BE-8411-0EA832F89B91}" type="presOf" srcId="{15CD645B-278A-4EEA-9678-0568479274DD}" destId="{A64DD1D9-D00C-40C1-AFF2-4214CD49C2D1}" srcOrd="1" destOrd="0" presId="urn:microsoft.com/office/officeart/2005/8/layout/list1"/>
    <dgm:cxn modelId="{980B5357-ED91-4153-B1A9-3D2989DA27F1}" type="presOf" srcId="{730CD29D-C972-4871-AA47-FA68EB6E7AA1}" destId="{FE16556D-869F-4589-AE20-3EE2DF8DB469}" srcOrd="0" destOrd="0" presId="urn:microsoft.com/office/officeart/2005/8/layout/list1"/>
    <dgm:cxn modelId="{8D60DC77-027A-41C7-962A-FBD57BAAA649}" type="presOf" srcId="{E3498F04-0D62-4417-BCB5-8392C0143A55}" destId="{1920CA3B-9BDD-4C37-B177-0DB0F94AA865}" srcOrd="1" destOrd="0" presId="urn:microsoft.com/office/officeart/2005/8/layout/list1"/>
    <dgm:cxn modelId="{2DF85D95-B275-4CBE-B2CB-52C0763E9C0C}" type="presOf" srcId="{15CD645B-278A-4EEA-9678-0568479274DD}" destId="{B8422D85-E783-4F97-9C65-CC1B8A62D44B}" srcOrd="0" destOrd="0" presId="urn:microsoft.com/office/officeart/2005/8/layout/list1"/>
    <dgm:cxn modelId="{732BC2A1-9A71-42C7-B7BE-4E3F61D77756}" type="presOf" srcId="{730CD29D-C972-4871-AA47-FA68EB6E7AA1}" destId="{9B6EFFB8-8F03-493D-9167-00B4CFB36CA5}" srcOrd="1" destOrd="0" presId="urn:microsoft.com/office/officeart/2005/8/layout/list1"/>
    <dgm:cxn modelId="{8644BCA7-AB44-40A5-8E98-3210B0295406}" srcId="{F35A90A9-100E-42D1-8617-9ACE4775B17F}" destId="{15CD645B-278A-4EEA-9678-0568479274DD}" srcOrd="1" destOrd="0" parTransId="{3DE058B7-4EC3-4A4F-8825-E0A31726EB66}" sibTransId="{8D621F4D-6D66-4455-B77B-2381F25C550D}"/>
    <dgm:cxn modelId="{E80408B0-DACC-42AB-9485-847FDE9166E4}" type="presOf" srcId="{E3498F04-0D62-4417-BCB5-8392C0143A55}" destId="{9B59C43F-4E01-49F9-AC2C-A6E08100230C}" srcOrd="0" destOrd="0" presId="urn:microsoft.com/office/officeart/2005/8/layout/list1"/>
    <dgm:cxn modelId="{DB1396BB-87E9-4ADE-A9D8-34AEA9C0CFAB}" srcId="{F35A90A9-100E-42D1-8617-9ACE4775B17F}" destId="{E3498F04-0D62-4417-BCB5-8392C0143A55}" srcOrd="2" destOrd="0" parTransId="{79B474E0-CEC0-4993-AB0F-AB7B47891122}" sibTransId="{6DC75071-AA5B-44B2-9CEF-A00F0BA03FB7}"/>
    <dgm:cxn modelId="{4183C428-0EF8-4C09-9FCB-1D6F67BBEFD9}" type="presParOf" srcId="{8FA01CBF-B8D2-4478-BDE3-837D8FF31756}" destId="{1D804293-2343-46E5-A99B-13B7A846B081}" srcOrd="0" destOrd="0" presId="urn:microsoft.com/office/officeart/2005/8/layout/list1"/>
    <dgm:cxn modelId="{4A125A61-FE11-4B41-BB6F-71C2316FF7A6}" type="presParOf" srcId="{1D804293-2343-46E5-A99B-13B7A846B081}" destId="{FE16556D-869F-4589-AE20-3EE2DF8DB469}" srcOrd="0" destOrd="0" presId="urn:microsoft.com/office/officeart/2005/8/layout/list1"/>
    <dgm:cxn modelId="{9CC4995E-F785-4105-9E49-C963559A7D0F}" type="presParOf" srcId="{1D804293-2343-46E5-A99B-13B7A846B081}" destId="{9B6EFFB8-8F03-493D-9167-00B4CFB36CA5}" srcOrd="1" destOrd="0" presId="urn:microsoft.com/office/officeart/2005/8/layout/list1"/>
    <dgm:cxn modelId="{F7156471-2B57-46C2-874C-6B6594D9B2E3}" type="presParOf" srcId="{8FA01CBF-B8D2-4478-BDE3-837D8FF31756}" destId="{D9C80A0B-06CC-4B4B-B3E8-DF72117B0969}" srcOrd="1" destOrd="0" presId="urn:microsoft.com/office/officeart/2005/8/layout/list1"/>
    <dgm:cxn modelId="{0FCFC7B1-ECE6-49DB-917A-6799AE1962DE}" type="presParOf" srcId="{8FA01CBF-B8D2-4478-BDE3-837D8FF31756}" destId="{9CAC5329-B671-44A8-BAD1-8027053660FD}" srcOrd="2" destOrd="0" presId="urn:microsoft.com/office/officeart/2005/8/layout/list1"/>
    <dgm:cxn modelId="{E9AB4C46-2D45-4766-AD4A-E1ADDE88DE46}" type="presParOf" srcId="{8FA01CBF-B8D2-4478-BDE3-837D8FF31756}" destId="{734E762D-2310-452C-A2FB-67C7305F0862}" srcOrd="3" destOrd="0" presId="urn:microsoft.com/office/officeart/2005/8/layout/list1"/>
    <dgm:cxn modelId="{8F32D066-F544-4123-BC5F-9B5BA82B2645}" type="presParOf" srcId="{8FA01CBF-B8D2-4478-BDE3-837D8FF31756}" destId="{8CB119C7-2B06-4444-8921-A3F0042882AC}" srcOrd="4" destOrd="0" presId="urn:microsoft.com/office/officeart/2005/8/layout/list1"/>
    <dgm:cxn modelId="{4D219384-6E07-42CA-8E4B-9CEDE59D17E5}" type="presParOf" srcId="{8CB119C7-2B06-4444-8921-A3F0042882AC}" destId="{B8422D85-E783-4F97-9C65-CC1B8A62D44B}" srcOrd="0" destOrd="0" presId="urn:microsoft.com/office/officeart/2005/8/layout/list1"/>
    <dgm:cxn modelId="{98856594-05AA-482F-A4FB-F00CFF671152}" type="presParOf" srcId="{8CB119C7-2B06-4444-8921-A3F0042882AC}" destId="{A64DD1D9-D00C-40C1-AFF2-4214CD49C2D1}" srcOrd="1" destOrd="0" presId="urn:microsoft.com/office/officeart/2005/8/layout/list1"/>
    <dgm:cxn modelId="{D757DC4B-51C9-4DD7-9269-A3AB5F1185F8}" type="presParOf" srcId="{8FA01CBF-B8D2-4478-BDE3-837D8FF31756}" destId="{D9CA0FA5-84E7-4553-B44B-6F06DC81D500}" srcOrd="5" destOrd="0" presId="urn:microsoft.com/office/officeart/2005/8/layout/list1"/>
    <dgm:cxn modelId="{BAD88F06-4D14-468C-BA79-3E525C13F76D}" type="presParOf" srcId="{8FA01CBF-B8D2-4478-BDE3-837D8FF31756}" destId="{FAE90557-F54C-4D72-82DB-0BF8A3F8931B}" srcOrd="6" destOrd="0" presId="urn:microsoft.com/office/officeart/2005/8/layout/list1"/>
    <dgm:cxn modelId="{9378141E-EA1C-4F41-9436-73D7788F5F5F}" type="presParOf" srcId="{8FA01CBF-B8D2-4478-BDE3-837D8FF31756}" destId="{4027B101-E96A-4F98-9158-640DF59AE89E}" srcOrd="7" destOrd="0" presId="urn:microsoft.com/office/officeart/2005/8/layout/list1"/>
    <dgm:cxn modelId="{8FDDF5CC-EF7F-4456-8B6D-35B127D0055C}" type="presParOf" srcId="{8FA01CBF-B8D2-4478-BDE3-837D8FF31756}" destId="{9C685754-C797-4473-B94F-AF8F94469611}" srcOrd="8" destOrd="0" presId="urn:microsoft.com/office/officeart/2005/8/layout/list1"/>
    <dgm:cxn modelId="{32E4E4B1-C90E-4D24-8420-563BABC18CCD}" type="presParOf" srcId="{9C685754-C797-4473-B94F-AF8F94469611}" destId="{9B59C43F-4E01-49F9-AC2C-A6E08100230C}" srcOrd="0" destOrd="0" presId="urn:microsoft.com/office/officeart/2005/8/layout/list1"/>
    <dgm:cxn modelId="{E8E25AAE-E723-415D-B270-125C64C85AA1}" type="presParOf" srcId="{9C685754-C797-4473-B94F-AF8F94469611}" destId="{1920CA3B-9BDD-4C37-B177-0DB0F94AA865}" srcOrd="1" destOrd="0" presId="urn:microsoft.com/office/officeart/2005/8/layout/list1"/>
    <dgm:cxn modelId="{9C16AC55-C34D-4CFE-A500-101AC5B0162B}" type="presParOf" srcId="{8FA01CBF-B8D2-4478-BDE3-837D8FF31756}" destId="{03AF65B1-8FA6-4AC2-BE71-B10BC938F257}" srcOrd="9" destOrd="0" presId="urn:microsoft.com/office/officeart/2005/8/layout/list1"/>
    <dgm:cxn modelId="{2051740A-F710-4138-B0AC-9E9D421731FD}" type="presParOf" srcId="{8FA01CBF-B8D2-4478-BDE3-837D8FF31756}" destId="{54A707AF-BFC1-404D-9724-6BB5059EB59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9E5BEB-F175-47BC-AE31-566BD01CFBB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D334D7D-384B-4899-B337-1A797375049A}">
      <dgm:prSet custT="1"/>
      <dgm:spPr/>
      <dgm:t>
        <a:bodyPr/>
        <a:lstStyle/>
        <a:p>
          <a:r>
            <a:rPr lang="en-IN" sz="3600" dirty="0"/>
            <a:t>POINT LOAD</a:t>
          </a:r>
          <a:endParaRPr lang="en-US" sz="3600" dirty="0"/>
        </a:p>
      </dgm:t>
    </dgm:pt>
    <dgm:pt modelId="{6974BB35-E89D-4572-9D9C-E1A9D9C9755B}" type="parTrans" cxnId="{00B0A3A8-B2BF-49A6-BC60-4C679E69FDC2}">
      <dgm:prSet/>
      <dgm:spPr/>
      <dgm:t>
        <a:bodyPr/>
        <a:lstStyle/>
        <a:p>
          <a:endParaRPr lang="en-US"/>
        </a:p>
      </dgm:t>
    </dgm:pt>
    <dgm:pt modelId="{ACB53EBA-3776-453E-97DF-1561B3C5A5EE}" type="sibTrans" cxnId="{00B0A3A8-B2BF-49A6-BC60-4C679E69FDC2}">
      <dgm:prSet/>
      <dgm:spPr/>
      <dgm:t>
        <a:bodyPr/>
        <a:lstStyle/>
        <a:p>
          <a:endParaRPr lang="en-US"/>
        </a:p>
      </dgm:t>
    </dgm:pt>
    <dgm:pt modelId="{EF0AC4AB-93E3-48B8-8CD2-5CCF82DCCEDA}">
      <dgm:prSet custT="1"/>
      <dgm:spPr/>
      <dgm:t>
        <a:bodyPr/>
        <a:lstStyle/>
        <a:p>
          <a:r>
            <a:rPr lang="en-IN" sz="4400" dirty="0"/>
            <a:t>UDL</a:t>
          </a:r>
          <a:endParaRPr lang="en-US" sz="4400" dirty="0"/>
        </a:p>
      </dgm:t>
    </dgm:pt>
    <dgm:pt modelId="{3E3A44AD-305A-4C27-9590-6898729A45AB}" type="parTrans" cxnId="{D4F59B95-2057-4AE3-81A4-EB716E34E65F}">
      <dgm:prSet/>
      <dgm:spPr/>
      <dgm:t>
        <a:bodyPr/>
        <a:lstStyle/>
        <a:p>
          <a:endParaRPr lang="en-US"/>
        </a:p>
      </dgm:t>
    </dgm:pt>
    <dgm:pt modelId="{6DD542E5-D67A-431D-B435-9D109623E79B}" type="sibTrans" cxnId="{D4F59B95-2057-4AE3-81A4-EB716E34E65F}">
      <dgm:prSet/>
      <dgm:spPr/>
      <dgm:t>
        <a:bodyPr/>
        <a:lstStyle/>
        <a:p>
          <a:endParaRPr lang="en-US"/>
        </a:p>
      </dgm:t>
    </dgm:pt>
    <dgm:pt modelId="{240F0E6B-3C84-42E5-89E1-AB9D1B3A191D}" type="pres">
      <dgm:prSet presAssocID="{549E5BEB-F175-47BC-AE31-566BD01CFBBB}" presName="hierChild1" presStyleCnt="0">
        <dgm:presLayoutVars>
          <dgm:orgChart val="1"/>
          <dgm:chPref val="1"/>
          <dgm:dir/>
          <dgm:animOne val="branch"/>
          <dgm:animLvl val="lvl"/>
          <dgm:resizeHandles/>
        </dgm:presLayoutVars>
      </dgm:prSet>
      <dgm:spPr/>
    </dgm:pt>
    <dgm:pt modelId="{8B706BDE-5A31-4684-86DE-D008972B9EDE}" type="pres">
      <dgm:prSet presAssocID="{8D334D7D-384B-4899-B337-1A797375049A}" presName="hierRoot1" presStyleCnt="0">
        <dgm:presLayoutVars>
          <dgm:hierBranch val="init"/>
        </dgm:presLayoutVars>
      </dgm:prSet>
      <dgm:spPr/>
    </dgm:pt>
    <dgm:pt modelId="{73080809-D44B-44F7-96FD-2908C8EB5358}" type="pres">
      <dgm:prSet presAssocID="{8D334D7D-384B-4899-B337-1A797375049A}" presName="rootComposite1" presStyleCnt="0"/>
      <dgm:spPr/>
    </dgm:pt>
    <dgm:pt modelId="{D253284B-0914-4DE8-89D5-10287B24D02C}" type="pres">
      <dgm:prSet presAssocID="{8D334D7D-384B-4899-B337-1A797375049A}" presName="rootText1" presStyleLbl="node0" presStyleIdx="0" presStyleCnt="2" custScaleX="113514" custScaleY="55205" custLinFactY="-25155" custLinFactNeighborX="-68" custLinFactNeighborY="-100000">
        <dgm:presLayoutVars>
          <dgm:chPref val="3"/>
        </dgm:presLayoutVars>
      </dgm:prSet>
      <dgm:spPr/>
    </dgm:pt>
    <dgm:pt modelId="{1D1D794D-9357-4A29-8861-CF7104597317}" type="pres">
      <dgm:prSet presAssocID="{8D334D7D-384B-4899-B337-1A797375049A}" presName="rootConnector1" presStyleLbl="node1" presStyleIdx="0" presStyleCnt="0"/>
      <dgm:spPr/>
    </dgm:pt>
    <dgm:pt modelId="{2786EE28-3F54-4A6E-9FE2-97EB0CB9EE69}" type="pres">
      <dgm:prSet presAssocID="{8D334D7D-384B-4899-B337-1A797375049A}" presName="hierChild2" presStyleCnt="0"/>
      <dgm:spPr/>
    </dgm:pt>
    <dgm:pt modelId="{3868720A-0221-4768-B7EC-3596E0F5A0DC}" type="pres">
      <dgm:prSet presAssocID="{8D334D7D-384B-4899-B337-1A797375049A}" presName="hierChild3" presStyleCnt="0"/>
      <dgm:spPr/>
    </dgm:pt>
    <dgm:pt modelId="{7C1EBEC6-D413-4348-BE98-908693454F3E}" type="pres">
      <dgm:prSet presAssocID="{EF0AC4AB-93E3-48B8-8CD2-5CCF82DCCEDA}" presName="hierRoot1" presStyleCnt="0">
        <dgm:presLayoutVars>
          <dgm:hierBranch val="init"/>
        </dgm:presLayoutVars>
      </dgm:prSet>
      <dgm:spPr/>
    </dgm:pt>
    <dgm:pt modelId="{56DDA991-12B9-4BC6-A2CE-9EDAC24E037D}" type="pres">
      <dgm:prSet presAssocID="{EF0AC4AB-93E3-48B8-8CD2-5CCF82DCCEDA}" presName="rootComposite1" presStyleCnt="0"/>
      <dgm:spPr/>
    </dgm:pt>
    <dgm:pt modelId="{383961E6-FE0B-4603-BBFB-1F91D4B85C87}" type="pres">
      <dgm:prSet presAssocID="{EF0AC4AB-93E3-48B8-8CD2-5CCF82DCCEDA}" presName="rootText1" presStyleLbl="node0" presStyleIdx="1" presStyleCnt="2" custScaleX="97848" custScaleY="62908" custLinFactY="-32172" custLinFactNeighborX="3598" custLinFactNeighborY="-100000">
        <dgm:presLayoutVars>
          <dgm:chPref val="3"/>
        </dgm:presLayoutVars>
      </dgm:prSet>
      <dgm:spPr/>
    </dgm:pt>
    <dgm:pt modelId="{12C9E9AE-7C97-403B-BD0F-C313DC18F064}" type="pres">
      <dgm:prSet presAssocID="{EF0AC4AB-93E3-48B8-8CD2-5CCF82DCCEDA}" presName="rootConnector1" presStyleLbl="node1" presStyleIdx="0" presStyleCnt="0"/>
      <dgm:spPr/>
    </dgm:pt>
    <dgm:pt modelId="{A02F5CE9-4A59-4B83-A0C7-6F107397C1AA}" type="pres">
      <dgm:prSet presAssocID="{EF0AC4AB-93E3-48B8-8CD2-5CCF82DCCEDA}" presName="hierChild2" presStyleCnt="0"/>
      <dgm:spPr/>
    </dgm:pt>
    <dgm:pt modelId="{1159D051-0FB4-492D-AF9B-1947972A0628}" type="pres">
      <dgm:prSet presAssocID="{EF0AC4AB-93E3-48B8-8CD2-5CCF82DCCEDA}" presName="hierChild3" presStyleCnt="0"/>
      <dgm:spPr/>
    </dgm:pt>
  </dgm:ptLst>
  <dgm:cxnLst>
    <dgm:cxn modelId="{523EEA21-E243-449E-B47B-43542E3F6A95}" type="presOf" srcId="{8D334D7D-384B-4899-B337-1A797375049A}" destId="{1D1D794D-9357-4A29-8861-CF7104597317}" srcOrd="1" destOrd="0" presId="urn:microsoft.com/office/officeart/2005/8/layout/orgChart1"/>
    <dgm:cxn modelId="{7346762A-9D25-4456-9C84-2C0BA2AC1817}" type="presOf" srcId="{EF0AC4AB-93E3-48B8-8CD2-5CCF82DCCEDA}" destId="{12C9E9AE-7C97-403B-BD0F-C313DC18F064}" srcOrd="1" destOrd="0" presId="urn:microsoft.com/office/officeart/2005/8/layout/orgChart1"/>
    <dgm:cxn modelId="{CCF6C933-F819-40F4-819A-14C8647C84DB}" type="presOf" srcId="{549E5BEB-F175-47BC-AE31-566BD01CFBBB}" destId="{240F0E6B-3C84-42E5-89E1-AB9D1B3A191D}" srcOrd="0" destOrd="0" presId="urn:microsoft.com/office/officeart/2005/8/layout/orgChart1"/>
    <dgm:cxn modelId="{D4F59B95-2057-4AE3-81A4-EB716E34E65F}" srcId="{549E5BEB-F175-47BC-AE31-566BD01CFBBB}" destId="{EF0AC4AB-93E3-48B8-8CD2-5CCF82DCCEDA}" srcOrd="1" destOrd="0" parTransId="{3E3A44AD-305A-4C27-9590-6898729A45AB}" sibTransId="{6DD542E5-D67A-431D-B435-9D109623E79B}"/>
    <dgm:cxn modelId="{00B0A3A8-B2BF-49A6-BC60-4C679E69FDC2}" srcId="{549E5BEB-F175-47BC-AE31-566BD01CFBBB}" destId="{8D334D7D-384B-4899-B337-1A797375049A}" srcOrd="0" destOrd="0" parTransId="{6974BB35-E89D-4572-9D9C-E1A9D9C9755B}" sibTransId="{ACB53EBA-3776-453E-97DF-1561B3C5A5EE}"/>
    <dgm:cxn modelId="{8EEA75B1-2204-4F5A-917D-9E2168550363}" type="presOf" srcId="{8D334D7D-384B-4899-B337-1A797375049A}" destId="{D253284B-0914-4DE8-89D5-10287B24D02C}" srcOrd="0" destOrd="0" presId="urn:microsoft.com/office/officeart/2005/8/layout/orgChart1"/>
    <dgm:cxn modelId="{AF6BB2DE-73E0-4EBA-AD3F-1AFA1D88A295}" type="presOf" srcId="{EF0AC4AB-93E3-48B8-8CD2-5CCF82DCCEDA}" destId="{383961E6-FE0B-4603-BBFB-1F91D4B85C87}" srcOrd="0" destOrd="0" presId="urn:microsoft.com/office/officeart/2005/8/layout/orgChart1"/>
    <dgm:cxn modelId="{CC24B6E3-9D66-411E-95E6-8669C8D91357}" type="presParOf" srcId="{240F0E6B-3C84-42E5-89E1-AB9D1B3A191D}" destId="{8B706BDE-5A31-4684-86DE-D008972B9EDE}" srcOrd="0" destOrd="0" presId="urn:microsoft.com/office/officeart/2005/8/layout/orgChart1"/>
    <dgm:cxn modelId="{80E21F4B-55DA-4944-A104-17F3CB1AAD40}" type="presParOf" srcId="{8B706BDE-5A31-4684-86DE-D008972B9EDE}" destId="{73080809-D44B-44F7-96FD-2908C8EB5358}" srcOrd="0" destOrd="0" presId="urn:microsoft.com/office/officeart/2005/8/layout/orgChart1"/>
    <dgm:cxn modelId="{BDD3A27F-5C02-468D-8C00-6E26AF5D517E}" type="presParOf" srcId="{73080809-D44B-44F7-96FD-2908C8EB5358}" destId="{D253284B-0914-4DE8-89D5-10287B24D02C}" srcOrd="0" destOrd="0" presId="urn:microsoft.com/office/officeart/2005/8/layout/orgChart1"/>
    <dgm:cxn modelId="{AD3A5AC7-8C54-44A3-946D-CE31DE69F34C}" type="presParOf" srcId="{73080809-D44B-44F7-96FD-2908C8EB5358}" destId="{1D1D794D-9357-4A29-8861-CF7104597317}" srcOrd="1" destOrd="0" presId="urn:microsoft.com/office/officeart/2005/8/layout/orgChart1"/>
    <dgm:cxn modelId="{D334DE88-B06D-4AA7-87BC-4A3A58F6C83D}" type="presParOf" srcId="{8B706BDE-5A31-4684-86DE-D008972B9EDE}" destId="{2786EE28-3F54-4A6E-9FE2-97EB0CB9EE69}" srcOrd="1" destOrd="0" presId="urn:microsoft.com/office/officeart/2005/8/layout/orgChart1"/>
    <dgm:cxn modelId="{D413F249-FA2D-4F41-848D-C814C366FA8C}" type="presParOf" srcId="{8B706BDE-5A31-4684-86DE-D008972B9EDE}" destId="{3868720A-0221-4768-B7EC-3596E0F5A0DC}" srcOrd="2" destOrd="0" presId="urn:microsoft.com/office/officeart/2005/8/layout/orgChart1"/>
    <dgm:cxn modelId="{0475094E-A801-41D5-A39E-F568EE7AD462}" type="presParOf" srcId="{240F0E6B-3C84-42E5-89E1-AB9D1B3A191D}" destId="{7C1EBEC6-D413-4348-BE98-908693454F3E}" srcOrd="1" destOrd="0" presId="urn:microsoft.com/office/officeart/2005/8/layout/orgChart1"/>
    <dgm:cxn modelId="{A4D07CFD-84E3-47C7-8103-E6D5C11314F1}" type="presParOf" srcId="{7C1EBEC6-D413-4348-BE98-908693454F3E}" destId="{56DDA991-12B9-4BC6-A2CE-9EDAC24E037D}" srcOrd="0" destOrd="0" presId="urn:microsoft.com/office/officeart/2005/8/layout/orgChart1"/>
    <dgm:cxn modelId="{3F86BBB4-6B38-4645-A1DB-C7BCBA76F437}" type="presParOf" srcId="{56DDA991-12B9-4BC6-A2CE-9EDAC24E037D}" destId="{383961E6-FE0B-4603-BBFB-1F91D4B85C87}" srcOrd="0" destOrd="0" presId="urn:microsoft.com/office/officeart/2005/8/layout/orgChart1"/>
    <dgm:cxn modelId="{0A56573B-2A26-4839-B2F9-DB2534488AD7}" type="presParOf" srcId="{56DDA991-12B9-4BC6-A2CE-9EDAC24E037D}" destId="{12C9E9AE-7C97-403B-BD0F-C313DC18F064}" srcOrd="1" destOrd="0" presId="urn:microsoft.com/office/officeart/2005/8/layout/orgChart1"/>
    <dgm:cxn modelId="{9C0D801B-4900-49B0-BDFB-A80EF66A49BC}" type="presParOf" srcId="{7C1EBEC6-D413-4348-BE98-908693454F3E}" destId="{A02F5CE9-4A59-4B83-A0C7-6F107397C1AA}" srcOrd="1" destOrd="0" presId="urn:microsoft.com/office/officeart/2005/8/layout/orgChart1"/>
    <dgm:cxn modelId="{4A2FB60A-E317-44A5-9136-B7018B4E5663}" type="presParOf" srcId="{7C1EBEC6-D413-4348-BE98-908693454F3E}" destId="{1159D051-0FB4-492D-AF9B-1947972A062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DCE0CF-3DB6-40CF-BE05-DD43EBED690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792F59-F460-4E4C-9234-1950FE6BD4D6}">
      <dgm:prSet/>
      <dgm:spPr/>
      <dgm:t>
        <a:bodyPr/>
        <a:lstStyle/>
        <a:p>
          <a:pPr>
            <a:lnSpc>
              <a:spcPct val="100000"/>
            </a:lnSpc>
          </a:pPr>
          <a:r>
            <a:rPr lang="en-US" b="1"/>
            <a:t>Efficiency</a:t>
          </a:r>
          <a:r>
            <a:rPr lang="en-US"/>
            <a:t>: Automates complex calculations, saving time.</a:t>
          </a:r>
        </a:p>
      </dgm:t>
    </dgm:pt>
    <dgm:pt modelId="{B831BA68-BA6B-4B99-97EB-BF02F2151792}" type="parTrans" cxnId="{4BC9C15D-4644-458C-A5FB-032CCAADE63C}">
      <dgm:prSet/>
      <dgm:spPr/>
      <dgm:t>
        <a:bodyPr/>
        <a:lstStyle/>
        <a:p>
          <a:endParaRPr lang="en-US"/>
        </a:p>
      </dgm:t>
    </dgm:pt>
    <dgm:pt modelId="{EEC49A17-6612-4E52-9F00-E5EA41D1D06E}" type="sibTrans" cxnId="{4BC9C15D-4644-458C-A5FB-032CCAADE63C}">
      <dgm:prSet/>
      <dgm:spPr/>
      <dgm:t>
        <a:bodyPr/>
        <a:lstStyle/>
        <a:p>
          <a:endParaRPr lang="en-US"/>
        </a:p>
      </dgm:t>
    </dgm:pt>
    <dgm:pt modelId="{4A1D791D-5D9E-47E9-93FD-CA7BDCAC8A95}">
      <dgm:prSet/>
      <dgm:spPr/>
      <dgm:t>
        <a:bodyPr/>
        <a:lstStyle/>
        <a:p>
          <a:pPr>
            <a:lnSpc>
              <a:spcPct val="100000"/>
            </a:lnSpc>
          </a:pPr>
          <a:r>
            <a:rPr lang="en-US" b="1"/>
            <a:t>Visualization</a:t>
          </a:r>
          <a:r>
            <a:rPr lang="en-US"/>
            <a:t>: Provides clear graphical plots for SFD, BMD, and deflection.</a:t>
          </a:r>
        </a:p>
      </dgm:t>
    </dgm:pt>
    <dgm:pt modelId="{2B5BB7DC-BF14-4E41-8CBE-87CE1A6487C3}" type="parTrans" cxnId="{DA4397DB-85A6-4DA5-95FA-93DE0CA4D0B5}">
      <dgm:prSet/>
      <dgm:spPr/>
      <dgm:t>
        <a:bodyPr/>
        <a:lstStyle/>
        <a:p>
          <a:endParaRPr lang="en-US"/>
        </a:p>
      </dgm:t>
    </dgm:pt>
    <dgm:pt modelId="{5C13E441-6F7C-4FEA-9977-BC1A4E164244}" type="sibTrans" cxnId="{DA4397DB-85A6-4DA5-95FA-93DE0CA4D0B5}">
      <dgm:prSet/>
      <dgm:spPr/>
      <dgm:t>
        <a:bodyPr/>
        <a:lstStyle/>
        <a:p>
          <a:endParaRPr lang="en-US"/>
        </a:p>
      </dgm:t>
    </dgm:pt>
    <dgm:pt modelId="{5EAE7AE9-D39D-4200-B192-2C3BA610C268}">
      <dgm:prSet/>
      <dgm:spPr/>
      <dgm:t>
        <a:bodyPr/>
        <a:lstStyle/>
        <a:p>
          <a:pPr>
            <a:lnSpc>
              <a:spcPct val="100000"/>
            </a:lnSpc>
          </a:pPr>
          <a:r>
            <a:rPr lang="en-US" b="1"/>
            <a:t>Accuracy</a:t>
          </a:r>
          <a:r>
            <a:rPr lang="en-US"/>
            <a:t>: Delivers precise results essential for safety.</a:t>
          </a:r>
        </a:p>
      </dgm:t>
    </dgm:pt>
    <dgm:pt modelId="{E5C1AD3D-AA7C-4687-889F-D34DD8025EEE}" type="parTrans" cxnId="{B0D1EC4D-9C3C-4624-B69F-91981C2B85EC}">
      <dgm:prSet/>
      <dgm:spPr/>
      <dgm:t>
        <a:bodyPr/>
        <a:lstStyle/>
        <a:p>
          <a:endParaRPr lang="en-US"/>
        </a:p>
      </dgm:t>
    </dgm:pt>
    <dgm:pt modelId="{7304DF1A-55CA-4DCA-9669-F9CB1D9F05EA}" type="sibTrans" cxnId="{B0D1EC4D-9C3C-4624-B69F-91981C2B85EC}">
      <dgm:prSet/>
      <dgm:spPr/>
      <dgm:t>
        <a:bodyPr/>
        <a:lstStyle/>
        <a:p>
          <a:endParaRPr lang="en-US"/>
        </a:p>
      </dgm:t>
    </dgm:pt>
    <dgm:pt modelId="{94B53613-7705-4DBC-AD00-176A0F7AF107}" type="pres">
      <dgm:prSet presAssocID="{2EDCE0CF-3DB6-40CF-BE05-DD43EBED690C}" presName="root" presStyleCnt="0">
        <dgm:presLayoutVars>
          <dgm:dir/>
          <dgm:resizeHandles val="exact"/>
        </dgm:presLayoutVars>
      </dgm:prSet>
      <dgm:spPr/>
    </dgm:pt>
    <dgm:pt modelId="{F8BF60D2-F539-4171-8279-0264709A93C1}" type="pres">
      <dgm:prSet presAssocID="{9E792F59-F460-4E4C-9234-1950FE6BD4D6}" presName="compNode" presStyleCnt="0"/>
      <dgm:spPr/>
    </dgm:pt>
    <dgm:pt modelId="{ACC01CB9-9ADE-4E3C-B52C-0FA4D94F560D}" type="pres">
      <dgm:prSet presAssocID="{9E792F59-F460-4E4C-9234-1950FE6BD4D6}" presName="bgRect" presStyleLbl="bgShp" presStyleIdx="0" presStyleCnt="3"/>
      <dgm:spPr/>
    </dgm:pt>
    <dgm:pt modelId="{8AF05BEF-B15C-4CCA-90AD-C40FEF89509C}" type="pres">
      <dgm:prSet presAssocID="{9E792F59-F460-4E4C-9234-1950FE6BD4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5C15A330-C1E3-41D4-B83C-941D319E44E5}" type="pres">
      <dgm:prSet presAssocID="{9E792F59-F460-4E4C-9234-1950FE6BD4D6}" presName="spaceRect" presStyleCnt="0"/>
      <dgm:spPr/>
    </dgm:pt>
    <dgm:pt modelId="{83E756B1-92AC-43C5-9EBE-2AFA5F097E3C}" type="pres">
      <dgm:prSet presAssocID="{9E792F59-F460-4E4C-9234-1950FE6BD4D6}" presName="parTx" presStyleLbl="revTx" presStyleIdx="0" presStyleCnt="3">
        <dgm:presLayoutVars>
          <dgm:chMax val="0"/>
          <dgm:chPref val="0"/>
        </dgm:presLayoutVars>
      </dgm:prSet>
      <dgm:spPr/>
    </dgm:pt>
    <dgm:pt modelId="{20334549-F99A-4A8B-95F8-217D1772E091}" type="pres">
      <dgm:prSet presAssocID="{EEC49A17-6612-4E52-9F00-E5EA41D1D06E}" presName="sibTrans" presStyleCnt="0"/>
      <dgm:spPr/>
    </dgm:pt>
    <dgm:pt modelId="{6B0ADB37-3223-4517-85AC-61A984B4B422}" type="pres">
      <dgm:prSet presAssocID="{4A1D791D-5D9E-47E9-93FD-CA7BDCAC8A95}" presName="compNode" presStyleCnt="0"/>
      <dgm:spPr/>
    </dgm:pt>
    <dgm:pt modelId="{1516279D-29AE-4A9C-819D-C0055FCFA813}" type="pres">
      <dgm:prSet presAssocID="{4A1D791D-5D9E-47E9-93FD-CA7BDCAC8A95}" presName="bgRect" presStyleLbl="bgShp" presStyleIdx="1" presStyleCnt="3"/>
      <dgm:spPr/>
    </dgm:pt>
    <dgm:pt modelId="{296F6C3F-6473-4225-B6DD-FBEC09C9CA27}" type="pres">
      <dgm:prSet presAssocID="{4A1D791D-5D9E-47E9-93FD-CA7BDCAC8A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5B4E3EA0-058A-4AB0-9CD2-EB9A1A8A3E6A}" type="pres">
      <dgm:prSet presAssocID="{4A1D791D-5D9E-47E9-93FD-CA7BDCAC8A95}" presName="spaceRect" presStyleCnt="0"/>
      <dgm:spPr/>
    </dgm:pt>
    <dgm:pt modelId="{2AB0395B-6826-4E6F-9237-1116F5948704}" type="pres">
      <dgm:prSet presAssocID="{4A1D791D-5D9E-47E9-93FD-CA7BDCAC8A95}" presName="parTx" presStyleLbl="revTx" presStyleIdx="1" presStyleCnt="3">
        <dgm:presLayoutVars>
          <dgm:chMax val="0"/>
          <dgm:chPref val="0"/>
        </dgm:presLayoutVars>
      </dgm:prSet>
      <dgm:spPr/>
    </dgm:pt>
    <dgm:pt modelId="{9BF89977-DC05-4339-A628-0D8D6D2787CD}" type="pres">
      <dgm:prSet presAssocID="{5C13E441-6F7C-4FEA-9977-BC1A4E164244}" presName="sibTrans" presStyleCnt="0"/>
      <dgm:spPr/>
    </dgm:pt>
    <dgm:pt modelId="{363F17E8-95ED-4925-9A0D-DB631359E63D}" type="pres">
      <dgm:prSet presAssocID="{5EAE7AE9-D39D-4200-B192-2C3BA610C268}" presName="compNode" presStyleCnt="0"/>
      <dgm:spPr/>
    </dgm:pt>
    <dgm:pt modelId="{06E3882D-8F69-440E-8C50-6BA4A5C71034}" type="pres">
      <dgm:prSet presAssocID="{5EAE7AE9-D39D-4200-B192-2C3BA610C268}" presName="bgRect" presStyleLbl="bgShp" presStyleIdx="2" presStyleCnt="3"/>
      <dgm:spPr/>
    </dgm:pt>
    <dgm:pt modelId="{AB69230C-3585-4ED3-B910-D5A27BE1403A}" type="pres">
      <dgm:prSet presAssocID="{5EAE7AE9-D39D-4200-B192-2C3BA610C2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4A0308F4-ACA8-4AE9-A1A4-F38F53CA38F2}" type="pres">
      <dgm:prSet presAssocID="{5EAE7AE9-D39D-4200-B192-2C3BA610C268}" presName="spaceRect" presStyleCnt="0"/>
      <dgm:spPr/>
    </dgm:pt>
    <dgm:pt modelId="{7E79D206-AD85-4939-AA78-4A79BBCEBB28}" type="pres">
      <dgm:prSet presAssocID="{5EAE7AE9-D39D-4200-B192-2C3BA610C268}" presName="parTx" presStyleLbl="revTx" presStyleIdx="2" presStyleCnt="3">
        <dgm:presLayoutVars>
          <dgm:chMax val="0"/>
          <dgm:chPref val="0"/>
        </dgm:presLayoutVars>
      </dgm:prSet>
      <dgm:spPr/>
    </dgm:pt>
  </dgm:ptLst>
  <dgm:cxnLst>
    <dgm:cxn modelId="{B6E77F01-A566-4795-B8A9-F68338C13335}" type="presOf" srcId="{9E792F59-F460-4E4C-9234-1950FE6BD4D6}" destId="{83E756B1-92AC-43C5-9EBE-2AFA5F097E3C}" srcOrd="0" destOrd="0" presId="urn:microsoft.com/office/officeart/2018/2/layout/IconVerticalSolidList"/>
    <dgm:cxn modelId="{B0071F5C-969A-4915-AC5B-75092246E909}" type="presOf" srcId="{2EDCE0CF-3DB6-40CF-BE05-DD43EBED690C}" destId="{94B53613-7705-4DBC-AD00-176A0F7AF107}" srcOrd="0" destOrd="0" presId="urn:microsoft.com/office/officeart/2018/2/layout/IconVerticalSolidList"/>
    <dgm:cxn modelId="{4BC9C15D-4644-458C-A5FB-032CCAADE63C}" srcId="{2EDCE0CF-3DB6-40CF-BE05-DD43EBED690C}" destId="{9E792F59-F460-4E4C-9234-1950FE6BD4D6}" srcOrd="0" destOrd="0" parTransId="{B831BA68-BA6B-4B99-97EB-BF02F2151792}" sibTransId="{EEC49A17-6612-4E52-9F00-E5EA41D1D06E}"/>
    <dgm:cxn modelId="{B0D1EC4D-9C3C-4624-B69F-91981C2B85EC}" srcId="{2EDCE0CF-3DB6-40CF-BE05-DD43EBED690C}" destId="{5EAE7AE9-D39D-4200-B192-2C3BA610C268}" srcOrd="2" destOrd="0" parTransId="{E5C1AD3D-AA7C-4687-889F-D34DD8025EEE}" sibTransId="{7304DF1A-55CA-4DCA-9669-F9CB1D9F05EA}"/>
    <dgm:cxn modelId="{C2F37756-2358-47EE-9709-70B2CF82772B}" type="presOf" srcId="{5EAE7AE9-D39D-4200-B192-2C3BA610C268}" destId="{7E79D206-AD85-4939-AA78-4A79BBCEBB28}" srcOrd="0" destOrd="0" presId="urn:microsoft.com/office/officeart/2018/2/layout/IconVerticalSolidList"/>
    <dgm:cxn modelId="{84684D85-4298-43C1-AA8A-DD0F69893618}" type="presOf" srcId="{4A1D791D-5D9E-47E9-93FD-CA7BDCAC8A95}" destId="{2AB0395B-6826-4E6F-9237-1116F5948704}" srcOrd="0" destOrd="0" presId="urn:microsoft.com/office/officeart/2018/2/layout/IconVerticalSolidList"/>
    <dgm:cxn modelId="{DA4397DB-85A6-4DA5-95FA-93DE0CA4D0B5}" srcId="{2EDCE0CF-3DB6-40CF-BE05-DD43EBED690C}" destId="{4A1D791D-5D9E-47E9-93FD-CA7BDCAC8A95}" srcOrd="1" destOrd="0" parTransId="{2B5BB7DC-BF14-4E41-8CBE-87CE1A6487C3}" sibTransId="{5C13E441-6F7C-4FEA-9977-BC1A4E164244}"/>
    <dgm:cxn modelId="{32CB0BF4-C7FE-40E3-ACC8-15865202D036}" type="presParOf" srcId="{94B53613-7705-4DBC-AD00-176A0F7AF107}" destId="{F8BF60D2-F539-4171-8279-0264709A93C1}" srcOrd="0" destOrd="0" presId="urn:microsoft.com/office/officeart/2018/2/layout/IconVerticalSolidList"/>
    <dgm:cxn modelId="{151AD020-6C93-4F63-B440-6F3E465FEC36}" type="presParOf" srcId="{F8BF60D2-F539-4171-8279-0264709A93C1}" destId="{ACC01CB9-9ADE-4E3C-B52C-0FA4D94F560D}" srcOrd="0" destOrd="0" presId="urn:microsoft.com/office/officeart/2018/2/layout/IconVerticalSolidList"/>
    <dgm:cxn modelId="{B1137381-F496-48A5-AC4F-2A35F87BE60C}" type="presParOf" srcId="{F8BF60D2-F539-4171-8279-0264709A93C1}" destId="{8AF05BEF-B15C-4CCA-90AD-C40FEF89509C}" srcOrd="1" destOrd="0" presId="urn:microsoft.com/office/officeart/2018/2/layout/IconVerticalSolidList"/>
    <dgm:cxn modelId="{C5490CAD-B16E-4323-8DC8-78DAAD0610C4}" type="presParOf" srcId="{F8BF60D2-F539-4171-8279-0264709A93C1}" destId="{5C15A330-C1E3-41D4-B83C-941D319E44E5}" srcOrd="2" destOrd="0" presId="urn:microsoft.com/office/officeart/2018/2/layout/IconVerticalSolidList"/>
    <dgm:cxn modelId="{1D175690-15FE-4E6D-A901-ABEEF6A95E3F}" type="presParOf" srcId="{F8BF60D2-F539-4171-8279-0264709A93C1}" destId="{83E756B1-92AC-43C5-9EBE-2AFA5F097E3C}" srcOrd="3" destOrd="0" presId="urn:microsoft.com/office/officeart/2018/2/layout/IconVerticalSolidList"/>
    <dgm:cxn modelId="{8A751985-5A71-4230-9EAD-513A2C0B433D}" type="presParOf" srcId="{94B53613-7705-4DBC-AD00-176A0F7AF107}" destId="{20334549-F99A-4A8B-95F8-217D1772E091}" srcOrd="1" destOrd="0" presId="urn:microsoft.com/office/officeart/2018/2/layout/IconVerticalSolidList"/>
    <dgm:cxn modelId="{4C5B5EB7-7F90-482A-BF9D-AF881BDDDB4B}" type="presParOf" srcId="{94B53613-7705-4DBC-AD00-176A0F7AF107}" destId="{6B0ADB37-3223-4517-85AC-61A984B4B422}" srcOrd="2" destOrd="0" presId="urn:microsoft.com/office/officeart/2018/2/layout/IconVerticalSolidList"/>
    <dgm:cxn modelId="{D5BC0AE1-4CDA-47D9-B8D3-75D82E7FD89D}" type="presParOf" srcId="{6B0ADB37-3223-4517-85AC-61A984B4B422}" destId="{1516279D-29AE-4A9C-819D-C0055FCFA813}" srcOrd="0" destOrd="0" presId="urn:microsoft.com/office/officeart/2018/2/layout/IconVerticalSolidList"/>
    <dgm:cxn modelId="{919FD180-FEDE-49C1-9ECE-55C1CFE223CF}" type="presParOf" srcId="{6B0ADB37-3223-4517-85AC-61A984B4B422}" destId="{296F6C3F-6473-4225-B6DD-FBEC09C9CA27}" srcOrd="1" destOrd="0" presId="urn:microsoft.com/office/officeart/2018/2/layout/IconVerticalSolidList"/>
    <dgm:cxn modelId="{8BD0C463-56DE-439F-8CAF-6B1B46B35A85}" type="presParOf" srcId="{6B0ADB37-3223-4517-85AC-61A984B4B422}" destId="{5B4E3EA0-058A-4AB0-9CD2-EB9A1A8A3E6A}" srcOrd="2" destOrd="0" presId="urn:microsoft.com/office/officeart/2018/2/layout/IconVerticalSolidList"/>
    <dgm:cxn modelId="{4BD7464D-CBD8-45D0-9432-524D4EE28538}" type="presParOf" srcId="{6B0ADB37-3223-4517-85AC-61A984B4B422}" destId="{2AB0395B-6826-4E6F-9237-1116F5948704}" srcOrd="3" destOrd="0" presId="urn:microsoft.com/office/officeart/2018/2/layout/IconVerticalSolidList"/>
    <dgm:cxn modelId="{6C8198FB-2D9D-4D11-AC3E-031F7407A940}" type="presParOf" srcId="{94B53613-7705-4DBC-AD00-176A0F7AF107}" destId="{9BF89977-DC05-4339-A628-0D8D6D2787CD}" srcOrd="3" destOrd="0" presId="urn:microsoft.com/office/officeart/2018/2/layout/IconVerticalSolidList"/>
    <dgm:cxn modelId="{672A9296-7A63-489E-A16B-83805DD7C54A}" type="presParOf" srcId="{94B53613-7705-4DBC-AD00-176A0F7AF107}" destId="{363F17E8-95ED-4925-9A0D-DB631359E63D}" srcOrd="4" destOrd="0" presId="urn:microsoft.com/office/officeart/2018/2/layout/IconVerticalSolidList"/>
    <dgm:cxn modelId="{F126AC26-BB11-4931-B321-10B8A2213434}" type="presParOf" srcId="{363F17E8-95ED-4925-9A0D-DB631359E63D}" destId="{06E3882D-8F69-440E-8C50-6BA4A5C71034}" srcOrd="0" destOrd="0" presId="urn:microsoft.com/office/officeart/2018/2/layout/IconVerticalSolidList"/>
    <dgm:cxn modelId="{74EC13AE-6C4B-4746-A147-CCB2BCBA350A}" type="presParOf" srcId="{363F17E8-95ED-4925-9A0D-DB631359E63D}" destId="{AB69230C-3585-4ED3-B910-D5A27BE1403A}" srcOrd="1" destOrd="0" presId="urn:microsoft.com/office/officeart/2018/2/layout/IconVerticalSolidList"/>
    <dgm:cxn modelId="{97CA5ACD-FD6F-4427-8F41-7CF6C6B8E716}" type="presParOf" srcId="{363F17E8-95ED-4925-9A0D-DB631359E63D}" destId="{4A0308F4-ACA8-4AE9-A1A4-F38F53CA38F2}" srcOrd="2" destOrd="0" presId="urn:microsoft.com/office/officeart/2018/2/layout/IconVerticalSolidList"/>
    <dgm:cxn modelId="{B9137181-9714-408B-8F84-7AC83A9C1D89}" type="presParOf" srcId="{363F17E8-95ED-4925-9A0D-DB631359E63D}" destId="{7E79D206-AD85-4939-AA78-4A79BBCEBB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968426-D291-4AB6-96F0-440DA5712A4D}"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702C9A17-0426-4B19-9252-4400AE8349A8}">
      <dgm:prSet/>
      <dgm:spPr/>
      <dgm:t>
        <a:bodyPr/>
        <a:lstStyle/>
        <a:p>
          <a:pPr>
            <a:lnSpc>
              <a:spcPct val="100000"/>
            </a:lnSpc>
          </a:pPr>
          <a:r>
            <a:rPr lang="en-US" b="1"/>
            <a:t>Learning Curve</a:t>
          </a:r>
          <a:r>
            <a:rPr lang="en-US"/>
            <a:t>: Requires MATLAB knowledge, which might be challenging for beginners.</a:t>
          </a:r>
        </a:p>
      </dgm:t>
    </dgm:pt>
    <dgm:pt modelId="{38A00BB3-7A9B-43F0-BD38-FE8D63E741C3}" type="parTrans" cxnId="{B7DBAFF6-7F05-43B7-BF1E-86748431E7EF}">
      <dgm:prSet/>
      <dgm:spPr/>
      <dgm:t>
        <a:bodyPr/>
        <a:lstStyle/>
        <a:p>
          <a:endParaRPr lang="en-US"/>
        </a:p>
      </dgm:t>
    </dgm:pt>
    <dgm:pt modelId="{3CBC646C-E430-49D6-8E40-95971CB4A856}" type="sibTrans" cxnId="{B7DBAFF6-7F05-43B7-BF1E-86748431E7EF}">
      <dgm:prSet/>
      <dgm:spPr/>
      <dgm:t>
        <a:bodyPr/>
        <a:lstStyle/>
        <a:p>
          <a:endParaRPr lang="en-US"/>
        </a:p>
      </dgm:t>
    </dgm:pt>
    <dgm:pt modelId="{583286F3-51E1-489B-9B85-A0418490F76A}">
      <dgm:prSet/>
      <dgm:spPr/>
      <dgm:t>
        <a:bodyPr/>
        <a:lstStyle/>
        <a:p>
          <a:pPr>
            <a:lnSpc>
              <a:spcPct val="100000"/>
            </a:lnSpc>
          </a:pPr>
          <a:r>
            <a:rPr lang="en-US" b="1"/>
            <a:t>Cost</a:t>
          </a:r>
          <a:r>
            <a:rPr lang="en-US"/>
            <a:t>: MATLAB licenses can be expensive for some users.</a:t>
          </a:r>
        </a:p>
      </dgm:t>
    </dgm:pt>
    <dgm:pt modelId="{2E15C671-BA4F-4A1A-AD2D-0E82C6F54866}" type="parTrans" cxnId="{F7FA3777-76BA-4F83-9B53-283D1942A892}">
      <dgm:prSet/>
      <dgm:spPr/>
      <dgm:t>
        <a:bodyPr/>
        <a:lstStyle/>
        <a:p>
          <a:endParaRPr lang="en-US"/>
        </a:p>
      </dgm:t>
    </dgm:pt>
    <dgm:pt modelId="{82C02B4E-25FC-49A9-8E88-4D5B09B5B201}" type="sibTrans" cxnId="{F7FA3777-76BA-4F83-9B53-283D1942A892}">
      <dgm:prSet/>
      <dgm:spPr/>
      <dgm:t>
        <a:bodyPr/>
        <a:lstStyle/>
        <a:p>
          <a:endParaRPr lang="en-US"/>
        </a:p>
      </dgm:t>
    </dgm:pt>
    <dgm:pt modelId="{9B963075-F2DF-435B-9D31-D93801EF605E}">
      <dgm:prSet/>
      <dgm:spPr/>
      <dgm:t>
        <a:bodyPr/>
        <a:lstStyle/>
        <a:p>
          <a:pPr>
            <a:lnSpc>
              <a:spcPct val="100000"/>
            </a:lnSpc>
          </a:pPr>
          <a:r>
            <a:rPr lang="en-US" b="1"/>
            <a:t>Computational Limits</a:t>
          </a:r>
          <a:r>
            <a:rPr lang="en-US"/>
            <a:t>: Large models or complex analyses may require significant computational power.</a:t>
          </a:r>
        </a:p>
      </dgm:t>
    </dgm:pt>
    <dgm:pt modelId="{E679E0E4-D4D7-4D3C-BD2F-6FAFBFD4580E}" type="parTrans" cxnId="{83419D4D-A8A6-4CF4-879C-75126192442A}">
      <dgm:prSet/>
      <dgm:spPr/>
      <dgm:t>
        <a:bodyPr/>
        <a:lstStyle/>
        <a:p>
          <a:endParaRPr lang="en-US"/>
        </a:p>
      </dgm:t>
    </dgm:pt>
    <dgm:pt modelId="{B2C210BD-FC2A-470D-B5A0-BCA3F403E204}" type="sibTrans" cxnId="{83419D4D-A8A6-4CF4-879C-75126192442A}">
      <dgm:prSet/>
      <dgm:spPr/>
      <dgm:t>
        <a:bodyPr/>
        <a:lstStyle/>
        <a:p>
          <a:endParaRPr lang="en-US"/>
        </a:p>
      </dgm:t>
    </dgm:pt>
    <dgm:pt modelId="{A67187B3-CDD1-4643-BE26-FD7E00F2AB3B}" type="pres">
      <dgm:prSet presAssocID="{A8968426-D291-4AB6-96F0-440DA5712A4D}" presName="root" presStyleCnt="0">
        <dgm:presLayoutVars>
          <dgm:dir/>
          <dgm:resizeHandles val="exact"/>
        </dgm:presLayoutVars>
      </dgm:prSet>
      <dgm:spPr/>
    </dgm:pt>
    <dgm:pt modelId="{6A54D8AF-B129-49CC-A02F-8EB7FE2CD7A3}" type="pres">
      <dgm:prSet presAssocID="{702C9A17-0426-4B19-9252-4400AE8349A8}" presName="compNode" presStyleCnt="0"/>
      <dgm:spPr/>
    </dgm:pt>
    <dgm:pt modelId="{60888778-C929-4D55-8155-B55849D8C34E}" type="pres">
      <dgm:prSet presAssocID="{702C9A17-0426-4B19-9252-4400AE8349A8}" presName="bgRect" presStyleLbl="bgShp" presStyleIdx="0" presStyleCnt="3"/>
      <dgm:spPr/>
    </dgm:pt>
    <dgm:pt modelId="{9C7723B4-3616-4E03-B084-4B0C4A937E2A}" type="pres">
      <dgm:prSet presAssocID="{702C9A17-0426-4B19-9252-4400AE8349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7DD11E8B-4EEC-4BD0-B8A3-5FF3EE564F79}" type="pres">
      <dgm:prSet presAssocID="{702C9A17-0426-4B19-9252-4400AE8349A8}" presName="spaceRect" presStyleCnt="0"/>
      <dgm:spPr/>
    </dgm:pt>
    <dgm:pt modelId="{C047E530-97D9-462F-8F32-07AAF486F3F1}" type="pres">
      <dgm:prSet presAssocID="{702C9A17-0426-4B19-9252-4400AE8349A8}" presName="parTx" presStyleLbl="revTx" presStyleIdx="0" presStyleCnt="3">
        <dgm:presLayoutVars>
          <dgm:chMax val="0"/>
          <dgm:chPref val="0"/>
        </dgm:presLayoutVars>
      </dgm:prSet>
      <dgm:spPr/>
    </dgm:pt>
    <dgm:pt modelId="{3440C3F3-53B4-4634-8C27-AA24C07AD38C}" type="pres">
      <dgm:prSet presAssocID="{3CBC646C-E430-49D6-8E40-95971CB4A856}" presName="sibTrans" presStyleCnt="0"/>
      <dgm:spPr/>
    </dgm:pt>
    <dgm:pt modelId="{0E4395A7-8D02-49BF-8CDF-A3421F38F51D}" type="pres">
      <dgm:prSet presAssocID="{583286F3-51E1-489B-9B85-A0418490F76A}" presName="compNode" presStyleCnt="0"/>
      <dgm:spPr/>
    </dgm:pt>
    <dgm:pt modelId="{3DEC8A84-F67A-402E-BCB6-43853A4F04D9}" type="pres">
      <dgm:prSet presAssocID="{583286F3-51E1-489B-9B85-A0418490F76A}" presName="bgRect" presStyleLbl="bgShp" presStyleIdx="1" presStyleCnt="3"/>
      <dgm:spPr/>
    </dgm:pt>
    <dgm:pt modelId="{09C0F732-88C5-468E-B571-21549A7AD66F}" type="pres">
      <dgm:prSet presAssocID="{583286F3-51E1-489B-9B85-A0418490F7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5B10ECB-DC16-4A3B-A1C1-ED6417BC6839}" type="pres">
      <dgm:prSet presAssocID="{583286F3-51E1-489B-9B85-A0418490F76A}" presName="spaceRect" presStyleCnt="0"/>
      <dgm:spPr/>
    </dgm:pt>
    <dgm:pt modelId="{3B063854-6CD6-45BE-B850-868856E80805}" type="pres">
      <dgm:prSet presAssocID="{583286F3-51E1-489B-9B85-A0418490F76A}" presName="parTx" presStyleLbl="revTx" presStyleIdx="1" presStyleCnt="3">
        <dgm:presLayoutVars>
          <dgm:chMax val="0"/>
          <dgm:chPref val="0"/>
        </dgm:presLayoutVars>
      </dgm:prSet>
      <dgm:spPr/>
    </dgm:pt>
    <dgm:pt modelId="{5664B517-BAC3-443F-AE87-2E8BF075A19F}" type="pres">
      <dgm:prSet presAssocID="{82C02B4E-25FC-49A9-8E88-4D5B09B5B201}" presName="sibTrans" presStyleCnt="0"/>
      <dgm:spPr/>
    </dgm:pt>
    <dgm:pt modelId="{1580E5D7-8223-4E74-ACD0-3B41DABA66CA}" type="pres">
      <dgm:prSet presAssocID="{9B963075-F2DF-435B-9D31-D93801EF605E}" presName="compNode" presStyleCnt="0"/>
      <dgm:spPr/>
    </dgm:pt>
    <dgm:pt modelId="{F64608E1-BC2E-4683-A639-28E2F26DF337}" type="pres">
      <dgm:prSet presAssocID="{9B963075-F2DF-435B-9D31-D93801EF605E}" presName="bgRect" presStyleLbl="bgShp" presStyleIdx="2" presStyleCnt="3"/>
      <dgm:spPr/>
    </dgm:pt>
    <dgm:pt modelId="{A10E2081-E453-4077-8C27-DBFF2106EA1A}" type="pres">
      <dgm:prSet presAssocID="{9B963075-F2DF-435B-9D31-D93801EF60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C473167-94D8-4898-A220-A6F84DC539F9}" type="pres">
      <dgm:prSet presAssocID="{9B963075-F2DF-435B-9D31-D93801EF605E}" presName="spaceRect" presStyleCnt="0"/>
      <dgm:spPr/>
    </dgm:pt>
    <dgm:pt modelId="{C11B340D-7AAD-441E-8E99-89DEAE8AC74B}" type="pres">
      <dgm:prSet presAssocID="{9B963075-F2DF-435B-9D31-D93801EF605E}" presName="parTx" presStyleLbl="revTx" presStyleIdx="2" presStyleCnt="3">
        <dgm:presLayoutVars>
          <dgm:chMax val="0"/>
          <dgm:chPref val="0"/>
        </dgm:presLayoutVars>
      </dgm:prSet>
      <dgm:spPr/>
    </dgm:pt>
  </dgm:ptLst>
  <dgm:cxnLst>
    <dgm:cxn modelId="{4317BE1E-F602-4365-B893-2F9317E39EC7}" type="presOf" srcId="{702C9A17-0426-4B19-9252-4400AE8349A8}" destId="{C047E530-97D9-462F-8F32-07AAF486F3F1}" srcOrd="0" destOrd="0" presId="urn:microsoft.com/office/officeart/2018/2/layout/IconVerticalSolidList"/>
    <dgm:cxn modelId="{70D9BA6B-7F55-49CC-8D28-72C34D25D0A7}" type="presOf" srcId="{583286F3-51E1-489B-9B85-A0418490F76A}" destId="{3B063854-6CD6-45BE-B850-868856E80805}" srcOrd="0" destOrd="0" presId="urn:microsoft.com/office/officeart/2018/2/layout/IconVerticalSolidList"/>
    <dgm:cxn modelId="{83419D4D-A8A6-4CF4-879C-75126192442A}" srcId="{A8968426-D291-4AB6-96F0-440DA5712A4D}" destId="{9B963075-F2DF-435B-9D31-D93801EF605E}" srcOrd="2" destOrd="0" parTransId="{E679E0E4-D4D7-4D3C-BD2F-6FAFBFD4580E}" sibTransId="{B2C210BD-FC2A-470D-B5A0-BCA3F403E204}"/>
    <dgm:cxn modelId="{F7FA3777-76BA-4F83-9B53-283D1942A892}" srcId="{A8968426-D291-4AB6-96F0-440DA5712A4D}" destId="{583286F3-51E1-489B-9B85-A0418490F76A}" srcOrd="1" destOrd="0" parTransId="{2E15C671-BA4F-4A1A-AD2D-0E82C6F54866}" sibTransId="{82C02B4E-25FC-49A9-8E88-4D5B09B5B201}"/>
    <dgm:cxn modelId="{431260A0-CAFA-4511-A693-0F051F994FD0}" type="presOf" srcId="{A8968426-D291-4AB6-96F0-440DA5712A4D}" destId="{A67187B3-CDD1-4643-BE26-FD7E00F2AB3B}" srcOrd="0" destOrd="0" presId="urn:microsoft.com/office/officeart/2018/2/layout/IconVerticalSolidList"/>
    <dgm:cxn modelId="{8259A0DE-BD03-4EEE-82ED-C5ACAD098EBE}" type="presOf" srcId="{9B963075-F2DF-435B-9D31-D93801EF605E}" destId="{C11B340D-7AAD-441E-8E99-89DEAE8AC74B}" srcOrd="0" destOrd="0" presId="urn:microsoft.com/office/officeart/2018/2/layout/IconVerticalSolidList"/>
    <dgm:cxn modelId="{B7DBAFF6-7F05-43B7-BF1E-86748431E7EF}" srcId="{A8968426-D291-4AB6-96F0-440DA5712A4D}" destId="{702C9A17-0426-4B19-9252-4400AE8349A8}" srcOrd="0" destOrd="0" parTransId="{38A00BB3-7A9B-43F0-BD38-FE8D63E741C3}" sibTransId="{3CBC646C-E430-49D6-8E40-95971CB4A856}"/>
    <dgm:cxn modelId="{90294F45-6422-4266-9053-CAF3AF1037F8}" type="presParOf" srcId="{A67187B3-CDD1-4643-BE26-FD7E00F2AB3B}" destId="{6A54D8AF-B129-49CC-A02F-8EB7FE2CD7A3}" srcOrd="0" destOrd="0" presId="urn:microsoft.com/office/officeart/2018/2/layout/IconVerticalSolidList"/>
    <dgm:cxn modelId="{F488AA3B-9615-4953-8F5C-B93A7608484D}" type="presParOf" srcId="{6A54D8AF-B129-49CC-A02F-8EB7FE2CD7A3}" destId="{60888778-C929-4D55-8155-B55849D8C34E}" srcOrd="0" destOrd="0" presId="urn:microsoft.com/office/officeart/2018/2/layout/IconVerticalSolidList"/>
    <dgm:cxn modelId="{C32205FA-FF38-4231-87C2-D8ECC26B23EC}" type="presParOf" srcId="{6A54D8AF-B129-49CC-A02F-8EB7FE2CD7A3}" destId="{9C7723B4-3616-4E03-B084-4B0C4A937E2A}" srcOrd="1" destOrd="0" presId="urn:microsoft.com/office/officeart/2018/2/layout/IconVerticalSolidList"/>
    <dgm:cxn modelId="{2E113212-80DA-442C-A025-691187F6BD1F}" type="presParOf" srcId="{6A54D8AF-B129-49CC-A02F-8EB7FE2CD7A3}" destId="{7DD11E8B-4EEC-4BD0-B8A3-5FF3EE564F79}" srcOrd="2" destOrd="0" presId="urn:microsoft.com/office/officeart/2018/2/layout/IconVerticalSolidList"/>
    <dgm:cxn modelId="{7F762587-E428-4D9E-BD3B-B0E105F5DF08}" type="presParOf" srcId="{6A54D8AF-B129-49CC-A02F-8EB7FE2CD7A3}" destId="{C047E530-97D9-462F-8F32-07AAF486F3F1}" srcOrd="3" destOrd="0" presId="urn:microsoft.com/office/officeart/2018/2/layout/IconVerticalSolidList"/>
    <dgm:cxn modelId="{19DBD7C0-ED64-4EF5-9B7A-DEDB5EE68915}" type="presParOf" srcId="{A67187B3-CDD1-4643-BE26-FD7E00F2AB3B}" destId="{3440C3F3-53B4-4634-8C27-AA24C07AD38C}" srcOrd="1" destOrd="0" presId="urn:microsoft.com/office/officeart/2018/2/layout/IconVerticalSolidList"/>
    <dgm:cxn modelId="{DBAE0CE1-293E-4614-BEEC-C76876291384}" type="presParOf" srcId="{A67187B3-CDD1-4643-BE26-FD7E00F2AB3B}" destId="{0E4395A7-8D02-49BF-8CDF-A3421F38F51D}" srcOrd="2" destOrd="0" presId="urn:microsoft.com/office/officeart/2018/2/layout/IconVerticalSolidList"/>
    <dgm:cxn modelId="{10C9FA1C-2F99-4E32-9757-67ACE04D0205}" type="presParOf" srcId="{0E4395A7-8D02-49BF-8CDF-A3421F38F51D}" destId="{3DEC8A84-F67A-402E-BCB6-43853A4F04D9}" srcOrd="0" destOrd="0" presId="urn:microsoft.com/office/officeart/2018/2/layout/IconVerticalSolidList"/>
    <dgm:cxn modelId="{C257476C-0590-4438-8375-21F1B28CAF84}" type="presParOf" srcId="{0E4395A7-8D02-49BF-8CDF-A3421F38F51D}" destId="{09C0F732-88C5-468E-B571-21549A7AD66F}" srcOrd="1" destOrd="0" presId="urn:microsoft.com/office/officeart/2018/2/layout/IconVerticalSolidList"/>
    <dgm:cxn modelId="{96075B96-FCC8-4DC4-822E-0E3B09BE9813}" type="presParOf" srcId="{0E4395A7-8D02-49BF-8CDF-A3421F38F51D}" destId="{65B10ECB-DC16-4A3B-A1C1-ED6417BC6839}" srcOrd="2" destOrd="0" presId="urn:microsoft.com/office/officeart/2018/2/layout/IconVerticalSolidList"/>
    <dgm:cxn modelId="{C20252A5-427B-4758-B997-0EA39A87C311}" type="presParOf" srcId="{0E4395A7-8D02-49BF-8CDF-A3421F38F51D}" destId="{3B063854-6CD6-45BE-B850-868856E80805}" srcOrd="3" destOrd="0" presId="urn:microsoft.com/office/officeart/2018/2/layout/IconVerticalSolidList"/>
    <dgm:cxn modelId="{626AB579-9ADC-4BEA-94D0-FED7E87E3F10}" type="presParOf" srcId="{A67187B3-CDD1-4643-BE26-FD7E00F2AB3B}" destId="{5664B517-BAC3-443F-AE87-2E8BF075A19F}" srcOrd="3" destOrd="0" presId="urn:microsoft.com/office/officeart/2018/2/layout/IconVerticalSolidList"/>
    <dgm:cxn modelId="{EE20CFD9-A7C3-4FA7-80E7-63162A3C3914}" type="presParOf" srcId="{A67187B3-CDD1-4643-BE26-FD7E00F2AB3B}" destId="{1580E5D7-8223-4E74-ACD0-3B41DABA66CA}" srcOrd="4" destOrd="0" presId="urn:microsoft.com/office/officeart/2018/2/layout/IconVerticalSolidList"/>
    <dgm:cxn modelId="{E835D730-2DB3-4CC1-B548-66ED87F38CCE}" type="presParOf" srcId="{1580E5D7-8223-4E74-ACD0-3B41DABA66CA}" destId="{F64608E1-BC2E-4683-A639-28E2F26DF337}" srcOrd="0" destOrd="0" presId="urn:microsoft.com/office/officeart/2018/2/layout/IconVerticalSolidList"/>
    <dgm:cxn modelId="{AD6DA59F-406A-474B-B968-6137FAE425A3}" type="presParOf" srcId="{1580E5D7-8223-4E74-ACD0-3B41DABA66CA}" destId="{A10E2081-E453-4077-8C27-DBFF2106EA1A}" srcOrd="1" destOrd="0" presId="urn:microsoft.com/office/officeart/2018/2/layout/IconVerticalSolidList"/>
    <dgm:cxn modelId="{3B3D4AD6-D833-4AF5-BD4D-6641304BF0ED}" type="presParOf" srcId="{1580E5D7-8223-4E74-ACD0-3B41DABA66CA}" destId="{4C473167-94D8-4898-A220-A6F84DC539F9}" srcOrd="2" destOrd="0" presId="urn:microsoft.com/office/officeart/2018/2/layout/IconVerticalSolidList"/>
    <dgm:cxn modelId="{DECD716F-620E-45B4-B7BF-6FF9ECC04117}" type="presParOf" srcId="{1580E5D7-8223-4E74-ACD0-3B41DABA66CA}" destId="{C11B340D-7AAD-441E-8E99-89DEAE8AC7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4CFD-3FE6-4C5E-BE63-A826F306E852}">
      <dsp:nvSpPr>
        <dsp:cNvPr id="0" name=""/>
        <dsp:cNvSpPr/>
      </dsp:nvSpPr>
      <dsp:spPr>
        <a:xfrm>
          <a:off x="1670293" y="1650912"/>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CALCULATE</a:t>
          </a:r>
        </a:p>
      </dsp:txBody>
      <dsp:txXfrm>
        <a:off x="1686276" y="1666895"/>
        <a:ext cx="1059440" cy="513737"/>
      </dsp:txXfrm>
    </dsp:sp>
    <dsp:sp modelId="{C7F6A65E-7856-4847-A6F0-5B47DC16B884}">
      <dsp:nvSpPr>
        <dsp:cNvPr id="0" name=""/>
        <dsp:cNvSpPr/>
      </dsp:nvSpPr>
      <dsp:spPr>
        <a:xfrm rot="18795383">
          <a:off x="2405028" y="1089367"/>
          <a:ext cx="2266479" cy="18127"/>
        </a:xfrm>
        <a:custGeom>
          <a:avLst/>
          <a:gdLst/>
          <a:ahLst/>
          <a:cxnLst/>
          <a:rect l="0" t="0" r="0" b="0"/>
          <a:pathLst>
            <a:path>
              <a:moveTo>
                <a:pt x="0" y="9063"/>
              </a:moveTo>
              <a:lnTo>
                <a:pt x="2266479" y="906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481606" y="1041769"/>
        <a:ext cx="113323" cy="113323"/>
      </dsp:txXfrm>
    </dsp:sp>
    <dsp:sp modelId="{2FDD6491-8CC4-4505-B8E5-4A5B49A821F6}">
      <dsp:nvSpPr>
        <dsp:cNvPr id="0" name=""/>
        <dsp:cNvSpPr/>
      </dsp:nvSpPr>
      <dsp:spPr>
        <a:xfrm>
          <a:off x="4314836" y="247"/>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Shear Force</a:t>
          </a:r>
        </a:p>
      </dsp:txBody>
      <dsp:txXfrm>
        <a:off x="4330819" y="16230"/>
        <a:ext cx="1059440" cy="513737"/>
      </dsp:txXfrm>
    </dsp:sp>
    <dsp:sp modelId="{11C68DC6-9633-426C-A12E-3DC43502086F}">
      <dsp:nvSpPr>
        <dsp:cNvPr id="0" name=""/>
        <dsp:cNvSpPr/>
      </dsp:nvSpPr>
      <dsp:spPr>
        <a:xfrm rot="19597541">
          <a:off x="2608351" y="1403147"/>
          <a:ext cx="1859833" cy="18127"/>
        </a:xfrm>
        <a:custGeom>
          <a:avLst/>
          <a:gdLst/>
          <a:ahLst/>
          <a:cxnLst/>
          <a:rect l="0" t="0" r="0" b="0"/>
          <a:pathLst>
            <a:path>
              <a:moveTo>
                <a:pt x="0" y="9063"/>
              </a:moveTo>
              <a:lnTo>
                <a:pt x="1859833" y="906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491772" y="1365714"/>
        <a:ext cx="92991" cy="92991"/>
      </dsp:txXfrm>
    </dsp:sp>
    <dsp:sp modelId="{23576BF8-AAF6-4404-949D-948A7BA12DB4}">
      <dsp:nvSpPr>
        <dsp:cNvPr id="0" name=""/>
        <dsp:cNvSpPr/>
      </dsp:nvSpPr>
      <dsp:spPr>
        <a:xfrm>
          <a:off x="4314836" y="627806"/>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Bending Moment</a:t>
          </a:r>
        </a:p>
      </dsp:txBody>
      <dsp:txXfrm>
        <a:off x="4330819" y="643789"/>
        <a:ext cx="1059440" cy="513737"/>
      </dsp:txXfrm>
    </dsp:sp>
    <dsp:sp modelId="{DC160BE5-A706-45B3-A1E5-1C2BD9B05186}">
      <dsp:nvSpPr>
        <dsp:cNvPr id="0" name=""/>
        <dsp:cNvSpPr/>
      </dsp:nvSpPr>
      <dsp:spPr>
        <a:xfrm rot="20742711">
          <a:off x="2736911" y="1716926"/>
          <a:ext cx="1602713" cy="18127"/>
        </a:xfrm>
        <a:custGeom>
          <a:avLst/>
          <a:gdLst/>
          <a:ahLst/>
          <a:cxnLst/>
          <a:rect l="0" t="0" r="0" b="0"/>
          <a:pathLst>
            <a:path>
              <a:moveTo>
                <a:pt x="0" y="9063"/>
              </a:moveTo>
              <a:lnTo>
                <a:pt x="1602713" y="906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498200" y="1685922"/>
        <a:ext cx="80135" cy="80135"/>
      </dsp:txXfrm>
    </dsp:sp>
    <dsp:sp modelId="{7B254EDC-865D-49E2-B8F0-0A531EE70472}">
      <dsp:nvSpPr>
        <dsp:cNvPr id="0" name=""/>
        <dsp:cNvSpPr/>
      </dsp:nvSpPr>
      <dsp:spPr>
        <a:xfrm>
          <a:off x="4314836" y="1255364"/>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Deflection</a:t>
          </a:r>
        </a:p>
      </dsp:txBody>
      <dsp:txXfrm>
        <a:off x="4330819" y="1271347"/>
        <a:ext cx="1059440" cy="513737"/>
      </dsp:txXfrm>
    </dsp:sp>
    <dsp:sp modelId="{B17DDC41-240C-49AB-AD5E-00E1E750BFC6}">
      <dsp:nvSpPr>
        <dsp:cNvPr id="0" name=""/>
        <dsp:cNvSpPr/>
      </dsp:nvSpPr>
      <dsp:spPr>
        <a:xfrm rot="509769">
          <a:off x="2753083" y="2030705"/>
          <a:ext cx="1570370" cy="18127"/>
        </a:xfrm>
        <a:custGeom>
          <a:avLst/>
          <a:gdLst/>
          <a:ahLst/>
          <a:cxnLst/>
          <a:rect l="0" t="0" r="0" b="0"/>
          <a:pathLst>
            <a:path>
              <a:moveTo>
                <a:pt x="0" y="9063"/>
              </a:moveTo>
              <a:lnTo>
                <a:pt x="1570370" y="906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499009" y="2000510"/>
        <a:ext cx="78518" cy="78518"/>
      </dsp:txXfrm>
    </dsp:sp>
    <dsp:sp modelId="{99F5707A-E351-4462-A48B-EE6E54EE0752}">
      <dsp:nvSpPr>
        <dsp:cNvPr id="0" name=""/>
        <dsp:cNvSpPr/>
      </dsp:nvSpPr>
      <dsp:spPr>
        <a:xfrm>
          <a:off x="4314836" y="1882923"/>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Bending Stress</a:t>
          </a:r>
        </a:p>
      </dsp:txBody>
      <dsp:txXfrm>
        <a:off x="4330819" y="1898906"/>
        <a:ext cx="1059440" cy="513737"/>
      </dsp:txXfrm>
    </dsp:sp>
    <dsp:sp modelId="{31535DE4-7160-4AEA-B1A9-610DF0DEE858}">
      <dsp:nvSpPr>
        <dsp:cNvPr id="0" name=""/>
        <dsp:cNvSpPr/>
      </dsp:nvSpPr>
      <dsp:spPr>
        <a:xfrm rot="1737717">
          <a:off x="2650702" y="2344484"/>
          <a:ext cx="1775132" cy="18127"/>
        </a:xfrm>
        <a:custGeom>
          <a:avLst/>
          <a:gdLst/>
          <a:ahLst/>
          <a:cxnLst/>
          <a:rect l="0" t="0" r="0" b="0"/>
          <a:pathLst>
            <a:path>
              <a:moveTo>
                <a:pt x="0" y="9063"/>
              </a:moveTo>
              <a:lnTo>
                <a:pt x="1775132" y="906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493890" y="2309170"/>
        <a:ext cx="88756" cy="88756"/>
      </dsp:txXfrm>
    </dsp:sp>
    <dsp:sp modelId="{3062575E-898A-4F7A-A7EF-01ED6F6EC42D}">
      <dsp:nvSpPr>
        <dsp:cNvPr id="0" name=""/>
        <dsp:cNvSpPr/>
      </dsp:nvSpPr>
      <dsp:spPr>
        <a:xfrm>
          <a:off x="4314836" y="2510481"/>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Shear Stress</a:t>
          </a:r>
        </a:p>
      </dsp:txBody>
      <dsp:txXfrm>
        <a:off x="4330819" y="2526464"/>
        <a:ext cx="1059440" cy="513737"/>
      </dsp:txXfrm>
    </dsp:sp>
    <dsp:sp modelId="{0FAB6803-F016-44A5-8EF0-091A7FFAD918}">
      <dsp:nvSpPr>
        <dsp:cNvPr id="0" name=""/>
        <dsp:cNvSpPr/>
      </dsp:nvSpPr>
      <dsp:spPr>
        <a:xfrm rot="3242247">
          <a:off x="2232650" y="2952179"/>
          <a:ext cx="2563574" cy="18127"/>
        </a:xfrm>
        <a:custGeom>
          <a:avLst/>
          <a:gdLst/>
          <a:ahLst/>
          <a:cxnLst/>
          <a:rect l="0" t="0" r="0" b="0"/>
          <a:pathLst>
            <a:path>
              <a:moveTo>
                <a:pt x="0" y="9063"/>
              </a:moveTo>
              <a:lnTo>
                <a:pt x="2563574" y="906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3450348" y="2897154"/>
        <a:ext cx="128178" cy="128178"/>
      </dsp:txXfrm>
    </dsp:sp>
    <dsp:sp modelId="{4D30BEF2-DB8D-4F27-90AF-4C2E55B2A596}">
      <dsp:nvSpPr>
        <dsp:cNvPr id="0" name=""/>
        <dsp:cNvSpPr/>
      </dsp:nvSpPr>
      <dsp:spPr>
        <a:xfrm>
          <a:off x="4267175" y="3560092"/>
          <a:ext cx="1091406" cy="8772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Plots</a:t>
          </a:r>
        </a:p>
      </dsp:txBody>
      <dsp:txXfrm>
        <a:off x="4292869" y="3585786"/>
        <a:ext cx="1040018" cy="825873"/>
      </dsp:txXfrm>
    </dsp:sp>
    <dsp:sp modelId="{D60773D0-45B7-498B-BCB6-9C52E8877EDE}">
      <dsp:nvSpPr>
        <dsp:cNvPr id="0" name=""/>
        <dsp:cNvSpPr/>
      </dsp:nvSpPr>
      <dsp:spPr>
        <a:xfrm rot="18354222">
          <a:off x="4758798" y="2814960"/>
          <a:ext cx="2900479" cy="18127"/>
        </a:xfrm>
        <a:custGeom>
          <a:avLst/>
          <a:gdLst/>
          <a:ahLst/>
          <a:cxnLst/>
          <a:rect l="0" t="0" r="0" b="0"/>
          <a:pathLst>
            <a:path>
              <a:moveTo>
                <a:pt x="0" y="9063"/>
              </a:moveTo>
              <a:lnTo>
                <a:pt x="2900479" y="906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136525" y="2751511"/>
        <a:ext cx="145023" cy="145023"/>
      </dsp:txXfrm>
    </dsp:sp>
    <dsp:sp modelId="{85BEDFB7-B45F-4E11-B7A1-34F480408347}">
      <dsp:nvSpPr>
        <dsp:cNvPr id="0" name=""/>
        <dsp:cNvSpPr/>
      </dsp:nvSpPr>
      <dsp:spPr>
        <a:xfrm>
          <a:off x="7059494" y="1376472"/>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Beam Profile</a:t>
          </a:r>
        </a:p>
      </dsp:txBody>
      <dsp:txXfrm>
        <a:off x="7075477" y="1392455"/>
        <a:ext cx="1059440" cy="513737"/>
      </dsp:txXfrm>
    </dsp:sp>
    <dsp:sp modelId="{960E10DF-696B-4378-AF76-72F84CF24E61}">
      <dsp:nvSpPr>
        <dsp:cNvPr id="0" name=""/>
        <dsp:cNvSpPr/>
      </dsp:nvSpPr>
      <dsp:spPr>
        <a:xfrm rot="19109454">
          <a:off x="5073355" y="3236998"/>
          <a:ext cx="2271365" cy="18127"/>
        </a:xfrm>
        <a:custGeom>
          <a:avLst/>
          <a:gdLst/>
          <a:ahLst/>
          <a:cxnLst/>
          <a:rect l="0" t="0" r="0" b="0"/>
          <a:pathLst>
            <a:path>
              <a:moveTo>
                <a:pt x="0" y="9063"/>
              </a:moveTo>
              <a:lnTo>
                <a:pt x="2271365" y="906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6152253" y="3189278"/>
        <a:ext cx="113568" cy="113568"/>
      </dsp:txXfrm>
    </dsp:sp>
    <dsp:sp modelId="{60BA438A-32DD-46E4-BF3B-A7BBEE0A95CC}">
      <dsp:nvSpPr>
        <dsp:cNvPr id="0" name=""/>
        <dsp:cNvSpPr/>
      </dsp:nvSpPr>
      <dsp:spPr>
        <a:xfrm>
          <a:off x="7059494" y="2220549"/>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Shear Force</a:t>
          </a:r>
        </a:p>
      </dsp:txBody>
      <dsp:txXfrm>
        <a:off x="7075477" y="2236532"/>
        <a:ext cx="1059440" cy="513737"/>
      </dsp:txXfrm>
    </dsp:sp>
    <dsp:sp modelId="{EE2C99A0-6BCA-4164-BA13-FC086B3C00A4}">
      <dsp:nvSpPr>
        <dsp:cNvPr id="0" name=""/>
        <dsp:cNvSpPr/>
      </dsp:nvSpPr>
      <dsp:spPr>
        <a:xfrm rot="20182804">
          <a:off x="5280818" y="3617752"/>
          <a:ext cx="1856439" cy="18127"/>
        </a:xfrm>
        <a:custGeom>
          <a:avLst/>
          <a:gdLst/>
          <a:ahLst/>
          <a:cxnLst/>
          <a:rect l="0" t="0" r="0" b="0"/>
          <a:pathLst>
            <a:path>
              <a:moveTo>
                <a:pt x="0" y="9063"/>
              </a:moveTo>
              <a:lnTo>
                <a:pt x="1856439" y="906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6162627" y="3580405"/>
        <a:ext cx="92821" cy="92821"/>
      </dsp:txXfrm>
    </dsp:sp>
    <dsp:sp modelId="{D32794CE-0E98-478D-AE97-0DD60C530638}">
      <dsp:nvSpPr>
        <dsp:cNvPr id="0" name=""/>
        <dsp:cNvSpPr/>
      </dsp:nvSpPr>
      <dsp:spPr>
        <a:xfrm>
          <a:off x="7059494" y="2982056"/>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Bending Moment</a:t>
          </a:r>
        </a:p>
      </dsp:txBody>
      <dsp:txXfrm>
        <a:off x="7075477" y="2998039"/>
        <a:ext cx="1059440" cy="513737"/>
      </dsp:txXfrm>
    </dsp:sp>
    <dsp:sp modelId="{1A6084B2-5764-4580-97B4-CD59BBFEF815}">
      <dsp:nvSpPr>
        <dsp:cNvPr id="0" name=""/>
        <dsp:cNvSpPr/>
      </dsp:nvSpPr>
      <dsp:spPr>
        <a:xfrm rot="46729">
          <a:off x="5358499" y="4001695"/>
          <a:ext cx="1770883" cy="18127"/>
        </a:xfrm>
        <a:custGeom>
          <a:avLst/>
          <a:gdLst/>
          <a:ahLst/>
          <a:cxnLst/>
          <a:rect l="0" t="0" r="0" b="0"/>
          <a:pathLst>
            <a:path>
              <a:moveTo>
                <a:pt x="0" y="9063"/>
              </a:moveTo>
              <a:lnTo>
                <a:pt x="1770883" y="906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6199669" y="3966487"/>
        <a:ext cx="88544" cy="88544"/>
      </dsp:txXfrm>
    </dsp:sp>
    <dsp:sp modelId="{078F13F8-BE8C-4076-93A5-FC8CCBEDA822}">
      <dsp:nvSpPr>
        <dsp:cNvPr id="0" name=""/>
        <dsp:cNvSpPr/>
      </dsp:nvSpPr>
      <dsp:spPr>
        <a:xfrm>
          <a:off x="7129300" y="3749943"/>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Deflection</a:t>
          </a:r>
        </a:p>
      </dsp:txBody>
      <dsp:txXfrm>
        <a:off x="7145283" y="3765926"/>
        <a:ext cx="1059440" cy="513737"/>
      </dsp:txXfrm>
    </dsp:sp>
    <dsp:sp modelId="{BD620F87-E40C-4167-815C-9ADE370D8BD1}">
      <dsp:nvSpPr>
        <dsp:cNvPr id="0" name=""/>
        <dsp:cNvSpPr/>
      </dsp:nvSpPr>
      <dsp:spPr>
        <a:xfrm rot="1213447">
          <a:off x="5300410" y="4315832"/>
          <a:ext cx="1887061" cy="18127"/>
        </a:xfrm>
        <a:custGeom>
          <a:avLst/>
          <a:gdLst/>
          <a:ahLst/>
          <a:cxnLst/>
          <a:rect l="0" t="0" r="0" b="0"/>
          <a:pathLst>
            <a:path>
              <a:moveTo>
                <a:pt x="0" y="9063"/>
              </a:moveTo>
              <a:lnTo>
                <a:pt x="1887061" y="906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6196764" y="4277719"/>
        <a:ext cx="94353" cy="94353"/>
      </dsp:txXfrm>
    </dsp:sp>
    <dsp:sp modelId="{0483C8E6-F9B9-416B-A29D-D86DE4A7DA24}">
      <dsp:nvSpPr>
        <dsp:cNvPr id="0" name=""/>
        <dsp:cNvSpPr/>
      </dsp:nvSpPr>
      <dsp:spPr>
        <a:xfrm>
          <a:off x="7129300" y="4378216"/>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Bending Stress</a:t>
          </a:r>
        </a:p>
      </dsp:txBody>
      <dsp:txXfrm>
        <a:off x="7145283" y="4394199"/>
        <a:ext cx="1059440" cy="513737"/>
      </dsp:txXfrm>
    </dsp:sp>
    <dsp:sp modelId="{9676CF1B-2307-415E-8E80-AD07B0B6A6F3}">
      <dsp:nvSpPr>
        <dsp:cNvPr id="0" name=""/>
        <dsp:cNvSpPr/>
      </dsp:nvSpPr>
      <dsp:spPr>
        <a:xfrm rot="1976137">
          <a:off x="5189039" y="4563205"/>
          <a:ext cx="2109802" cy="18127"/>
        </a:xfrm>
        <a:custGeom>
          <a:avLst/>
          <a:gdLst/>
          <a:ahLst/>
          <a:cxnLst/>
          <a:rect l="0" t="0" r="0" b="0"/>
          <a:pathLst>
            <a:path>
              <a:moveTo>
                <a:pt x="0" y="9063"/>
              </a:moveTo>
              <a:lnTo>
                <a:pt x="2109802" y="906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6191196" y="4519524"/>
        <a:ext cx="105490" cy="105490"/>
      </dsp:txXfrm>
    </dsp:sp>
    <dsp:sp modelId="{D74554E7-E0C7-4E6D-94B5-B998BB1C3196}">
      <dsp:nvSpPr>
        <dsp:cNvPr id="0" name=""/>
        <dsp:cNvSpPr/>
      </dsp:nvSpPr>
      <dsp:spPr>
        <a:xfrm>
          <a:off x="7129300" y="4872963"/>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Shear Stress</a:t>
          </a:r>
          <a:endParaRPr lang="en-IN" sz="1500" kern="1200"/>
        </a:p>
      </dsp:txBody>
      <dsp:txXfrm>
        <a:off x="7145283" y="4888946"/>
        <a:ext cx="1059440" cy="513737"/>
      </dsp:txXfrm>
    </dsp:sp>
    <dsp:sp modelId="{98E4F683-CCDD-40B5-875D-FC817165E020}">
      <dsp:nvSpPr>
        <dsp:cNvPr id="0" name=""/>
        <dsp:cNvSpPr/>
      </dsp:nvSpPr>
      <dsp:spPr>
        <a:xfrm>
          <a:off x="1584181" y="3816426"/>
          <a:ext cx="1091406" cy="5457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RESET</a:t>
          </a:r>
        </a:p>
      </dsp:txBody>
      <dsp:txXfrm>
        <a:off x="1600164" y="3832409"/>
        <a:ext cx="1059440" cy="51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C5329-B671-44A8-BAD1-8027053660FD}">
      <dsp:nvSpPr>
        <dsp:cNvPr id="0" name=""/>
        <dsp:cNvSpPr/>
      </dsp:nvSpPr>
      <dsp:spPr>
        <a:xfrm>
          <a:off x="0" y="1062909"/>
          <a:ext cx="5181600"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6EFFB8-8F03-493D-9167-00B4CFB36CA5}">
      <dsp:nvSpPr>
        <dsp:cNvPr id="0" name=""/>
        <dsp:cNvSpPr/>
      </dsp:nvSpPr>
      <dsp:spPr>
        <a:xfrm>
          <a:off x="259080" y="738188"/>
          <a:ext cx="3627120"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977900">
            <a:lnSpc>
              <a:spcPct val="90000"/>
            </a:lnSpc>
            <a:spcBef>
              <a:spcPct val="0"/>
            </a:spcBef>
            <a:spcAft>
              <a:spcPct val="35000"/>
            </a:spcAft>
            <a:buNone/>
          </a:pPr>
          <a:r>
            <a:rPr lang="en-IN" sz="2200" kern="1200" dirty="0"/>
            <a:t>SIMPLY SUPPORTED BEAM</a:t>
          </a:r>
          <a:endParaRPr lang="en-US" sz="2200" kern="1200" dirty="0"/>
        </a:p>
      </dsp:txBody>
      <dsp:txXfrm>
        <a:off x="290783" y="769891"/>
        <a:ext cx="3563714" cy="586034"/>
      </dsp:txXfrm>
    </dsp:sp>
    <dsp:sp modelId="{FAE90557-F54C-4D72-82DB-0BF8A3F8931B}">
      <dsp:nvSpPr>
        <dsp:cNvPr id="0" name=""/>
        <dsp:cNvSpPr/>
      </dsp:nvSpPr>
      <dsp:spPr>
        <a:xfrm>
          <a:off x="0" y="2060829"/>
          <a:ext cx="5181600"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4DD1D9-D00C-40C1-AFF2-4214CD49C2D1}">
      <dsp:nvSpPr>
        <dsp:cNvPr id="0" name=""/>
        <dsp:cNvSpPr/>
      </dsp:nvSpPr>
      <dsp:spPr>
        <a:xfrm>
          <a:off x="259080" y="1736109"/>
          <a:ext cx="3627120"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977900">
            <a:lnSpc>
              <a:spcPct val="90000"/>
            </a:lnSpc>
            <a:spcBef>
              <a:spcPct val="0"/>
            </a:spcBef>
            <a:spcAft>
              <a:spcPct val="35000"/>
            </a:spcAft>
            <a:buNone/>
          </a:pPr>
          <a:r>
            <a:rPr lang="en-IN" sz="2200" kern="1200"/>
            <a:t>CANTILEVER BEAM</a:t>
          </a:r>
          <a:endParaRPr lang="en-US" sz="2200" kern="1200"/>
        </a:p>
      </dsp:txBody>
      <dsp:txXfrm>
        <a:off x="290783" y="1767812"/>
        <a:ext cx="3563714" cy="586034"/>
      </dsp:txXfrm>
    </dsp:sp>
    <dsp:sp modelId="{54A707AF-BFC1-404D-9724-6BB5059EB59F}">
      <dsp:nvSpPr>
        <dsp:cNvPr id="0" name=""/>
        <dsp:cNvSpPr/>
      </dsp:nvSpPr>
      <dsp:spPr>
        <a:xfrm>
          <a:off x="0" y="3058749"/>
          <a:ext cx="5181600"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20CA3B-9BDD-4C37-B177-0DB0F94AA865}">
      <dsp:nvSpPr>
        <dsp:cNvPr id="0" name=""/>
        <dsp:cNvSpPr/>
      </dsp:nvSpPr>
      <dsp:spPr>
        <a:xfrm>
          <a:off x="259080" y="2734028"/>
          <a:ext cx="3627120"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977900">
            <a:lnSpc>
              <a:spcPct val="90000"/>
            </a:lnSpc>
            <a:spcBef>
              <a:spcPct val="0"/>
            </a:spcBef>
            <a:spcAft>
              <a:spcPct val="35000"/>
            </a:spcAft>
            <a:buNone/>
          </a:pPr>
          <a:r>
            <a:rPr lang="en-IN" sz="2200" kern="1200"/>
            <a:t>FIXED BEAM</a:t>
          </a:r>
          <a:endParaRPr lang="en-US" sz="2200" kern="1200"/>
        </a:p>
      </dsp:txBody>
      <dsp:txXfrm>
        <a:off x="290783" y="2765731"/>
        <a:ext cx="3563714"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3284B-0914-4DE8-89D5-10287B24D02C}">
      <dsp:nvSpPr>
        <dsp:cNvPr id="0" name=""/>
        <dsp:cNvSpPr/>
      </dsp:nvSpPr>
      <dsp:spPr>
        <a:xfrm>
          <a:off x="0" y="276497"/>
          <a:ext cx="2951822" cy="7177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IN" sz="3600" kern="1200" dirty="0"/>
            <a:t>POINT LOAD</a:t>
          </a:r>
          <a:endParaRPr lang="en-US" sz="3600" kern="1200" dirty="0"/>
        </a:p>
      </dsp:txBody>
      <dsp:txXfrm>
        <a:off x="0" y="276497"/>
        <a:ext cx="2951822" cy="717776"/>
      </dsp:txXfrm>
    </dsp:sp>
    <dsp:sp modelId="{383961E6-FE0B-4603-BBFB-1F91D4B85C87}">
      <dsp:nvSpPr>
        <dsp:cNvPr id="0" name=""/>
        <dsp:cNvSpPr/>
      </dsp:nvSpPr>
      <dsp:spPr>
        <a:xfrm>
          <a:off x="3498821" y="185261"/>
          <a:ext cx="2544442" cy="81793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t>UDL</a:t>
          </a:r>
          <a:endParaRPr lang="en-US" sz="4400" kern="1200" dirty="0"/>
        </a:p>
      </dsp:txBody>
      <dsp:txXfrm>
        <a:off x="3498821" y="185261"/>
        <a:ext cx="2544442" cy="817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01CB9-9ADE-4E3C-B52C-0FA4D94F560D}">
      <dsp:nvSpPr>
        <dsp:cNvPr id="0" name=""/>
        <dsp:cNvSpPr/>
      </dsp:nvSpPr>
      <dsp:spPr>
        <a:xfrm>
          <a:off x="0" y="669"/>
          <a:ext cx="5878512"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05BEF-B15C-4CCA-90AD-C40FEF89509C}">
      <dsp:nvSpPr>
        <dsp:cNvPr id="0" name=""/>
        <dsp:cNvSpPr/>
      </dsp:nvSpPr>
      <dsp:spPr>
        <a:xfrm>
          <a:off x="474065" y="353280"/>
          <a:ext cx="861938" cy="8619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E756B1-92AC-43C5-9EBE-2AFA5F097E3C}">
      <dsp:nvSpPr>
        <dsp:cNvPr id="0" name=""/>
        <dsp:cNvSpPr/>
      </dsp:nvSpPr>
      <dsp:spPr>
        <a:xfrm>
          <a:off x="1810069" y="669"/>
          <a:ext cx="4068442"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1111250">
            <a:lnSpc>
              <a:spcPct val="100000"/>
            </a:lnSpc>
            <a:spcBef>
              <a:spcPct val="0"/>
            </a:spcBef>
            <a:spcAft>
              <a:spcPct val="35000"/>
            </a:spcAft>
            <a:buNone/>
          </a:pPr>
          <a:r>
            <a:rPr lang="en-US" sz="2500" b="1" kern="1200"/>
            <a:t>Efficiency</a:t>
          </a:r>
          <a:r>
            <a:rPr lang="en-US" sz="2500" kern="1200"/>
            <a:t>: Automates complex calculations, saving time.</a:t>
          </a:r>
        </a:p>
      </dsp:txBody>
      <dsp:txXfrm>
        <a:off x="1810069" y="669"/>
        <a:ext cx="4068442" cy="1567160"/>
      </dsp:txXfrm>
    </dsp:sp>
    <dsp:sp modelId="{1516279D-29AE-4A9C-819D-C0055FCFA813}">
      <dsp:nvSpPr>
        <dsp:cNvPr id="0" name=""/>
        <dsp:cNvSpPr/>
      </dsp:nvSpPr>
      <dsp:spPr>
        <a:xfrm>
          <a:off x="0" y="1959619"/>
          <a:ext cx="5878512"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F6C3F-6473-4225-B6DD-FBEC09C9CA27}">
      <dsp:nvSpPr>
        <dsp:cNvPr id="0" name=""/>
        <dsp:cNvSpPr/>
      </dsp:nvSpPr>
      <dsp:spPr>
        <a:xfrm>
          <a:off x="474065" y="2312230"/>
          <a:ext cx="861938" cy="8619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0395B-6826-4E6F-9237-1116F5948704}">
      <dsp:nvSpPr>
        <dsp:cNvPr id="0" name=""/>
        <dsp:cNvSpPr/>
      </dsp:nvSpPr>
      <dsp:spPr>
        <a:xfrm>
          <a:off x="1810069" y="1959619"/>
          <a:ext cx="4068442"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1111250">
            <a:lnSpc>
              <a:spcPct val="100000"/>
            </a:lnSpc>
            <a:spcBef>
              <a:spcPct val="0"/>
            </a:spcBef>
            <a:spcAft>
              <a:spcPct val="35000"/>
            </a:spcAft>
            <a:buNone/>
          </a:pPr>
          <a:r>
            <a:rPr lang="en-US" sz="2500" b="1" kern="1200"/>
            <a:t>Visualization</a:t>
          </a:r>
          <a:r>
            <a:rPr lang="en-US" sz="2500" kern="1200"/>
            <a:t>: Provides clear graphical plots for SFD, BMD, and deflection.</a:t>
          </a:r>
        </a:p>
      </dsp:txBody>
      <dsp:txXfrm>
        <a:off x="1810069" y="1959619"/>
        <a:ext cx="4068442" cy="1567160"/>
      </dsp:txXfrm>
    </dsp:sp>
    <dsp:sp modelId="{06E3882D-8F69-440E-8C50-6BA4A5C71034}">
      <dsp:nvSpPr>
        <dsp:cNvPr id="0" name=""/>
        <dsp:cNvSpPr/>
      </dsp:nvSpPr>
      <dsp:spPr>
        <a:xfrm>
          <a:off x="0" y="3918570"/>
          <a:ext cx="5878512"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69230C-3585-4ED3-B910-D5A27BE1403A}">
      <dsp:nvSpPr>
        <dsp:cNvPr id="0" name=""/>
        <dsp:cNvSpPr/>
      </dsp:nvSpPr>
      <dsp:spPr>
        <a:xfrm>
          <a:off x="474065" y="4271181"/>
          <a:ext cx="861938" cy="8619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79D206-AD85-4939-AA78-4A79BBCEBB28}">
      <dsp:nvSpPr>
        <dsp:cNvPr id="0" name=""/>
        <dsp:cNvSpPr/>
      </dsp:nvSpPr>
      <dsp:spPr>
        <a:xfrm>
          <a:off x="1810069" y="3918570"/>
          <a:ext cx="4068442"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1111250">
            <a:lnSpc>
              <a:spcPct val="100000"/>
            </a:lnSpc>
            <a:spcBef>
              <a:spcPct val="0"/>
            </a:spcBef>
            <a:spcAft>
              <a:spcPct val="35000"/>
            </a:spcAft>
            <a:buNone/>
          </a:pPr>
          <a:r>
            <a:rPr lang="en-US" sz="2500" b="1" kern="1200"/>
            <a:t>Accuracy</a:t>
          </a:r>
          <a:r>
            <a:rPr lang="en-US" sz="2500" kern="1200"/>
            <a:t>: Delivers precise results essential for safety.</a:t>
          </a:r>
        </a:p>
      </dsp:txBody>
      <dsp:txXfrm>
        <a:off x="1810069" y="3918570"/>
        <a:ext cx="4068442" cy="1567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88778-C929-4D55-8155-B55849D8C34E}">
      <dsp:nvSpPr>
        <dsp:cNvPr id="0" name=""/>
        <dsp:cNvSpPr/>
      </dsp:nvSpPr>
      <dsp:spPr>
        <a:xfrm>
          <a:off x="0" y="640"/>
          <a:ext cx="6589260" cy="14979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723B4-3616-4E03-B084-4B0C4A937E2A}">
      <dsp:nvSpPr>
        <dsp:cNvPr id="0" name=""/>
        <dsp:cNvSpPr/>
      </dsp:nvSpPr>
      <dsp:spPr>
        <a:xfrm>
          <a:off x="453120" y="337671"/>
          <a:ext cx="823854" cy="823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7E530-97D9-462F-8F32-07AAF486F3F1}">
      <dsp:nvSpPr>
        <dsp:cNvPr id="0" name=""/>
        <dsp:cNvSpPr/>
      </dsp:nvSpPr>
      <dsp:spPr>
        <a:xfrm>
          <a:off x="1730095" y="640"/>
          <a:ext cx="4859164" cy="149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30" tIns="158530" rIns="158530" bIns="158530" numCol="1" spcCol="1270" anchor="ctr" anchorCtr="0">
          <a:noAutofit/>
        </a:bodyPr>
        <a:lstStyle/>
        <a:p>
          <a:pPr marL="0" lvl="0" indent="0" algn="l" defTabSz="933450">
            <a:lnSpc>
              <a:spcPct val="100000"/>
            </a:lnSpc>
            <a:spcBef>
              <a:spcPct val="0"/>
            </a:spcBef>
            <a:spcAft>
              <a:spcPct val="35000"/>
            </a:spcAft>
            <a:buNone/>
          </a:pPr>
          <a:r>
            <a:rPr lang="en-US" sz="2100" b="1" kern="1200"/>
            <a:t>Learning Curve</a:t>
          </a:r>
          <a:r>
            <a:rPr lang="en-US" sz="2100" kern="1200"/>
            <a:t>: Requires MATLAB knowledge, which might be challenging for beginners.</a:t>
          </a:r>
        </a:p>
      </dsp:txBody>
      <dsp:txXfrm>
        <a:off x="1730095" y="640"/>
        <a:ext cx="4859164" cy="1497917"/>
      </dsp:txXfrm>
    </dsp:sp>
    <dsp:sp modelId="{3DEC8A84-F67A-402E-BCB6-43853A4F04D9}">
      <dsp:nvSpPr>
        <dsp:cNvPr id="0" name=""/>
        <dsp:cNvSpPr/>
      </dsp:nvSpPr>
      <dsp:spPr>
        <a:xfrm>
          <a:off x="0" y="1873037"/>
          <a:ext cx="6589260" cy="14979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0F732-88C5-468E-B571-21549A7AD66F}">
      <dsp:nvSpPr>
        <dsp:cNvPr id="0" name=""/>
        <dsp:cNvSpPr/>
      </dsp:nvSpPr>
      <dsp:spPr>
        <a:xfrm>
          <a:off x="453120" y="2210069"/>
          <a:ext cx="823854" cy="823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63854-6CD6-45BE-B850-868856E80805}">
      <dsp:nvSpPr>
        <dsp:cNvPr id="0" name=""/>
        <dsp:cNvSpPr/>
      </dsp:nvSpPr>
      <dsp:spPr>
        <a:xfrm>
          <a:off x="1730095" y="1873037"/>
          <a:ext cx="4859164" cy="149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30" tIns="158530" rIns="158530" bIns="158530" numCol="1" spcCol="1270" anchor="ctr" anchorCtr="0">
          <a:noAutofit/>
        </a:bodyPr>
        <a:lstStyle/>
        <a:p>
          <a:pPr marL="0" lvl="0" indent="0" algn="l" defTabSz="933450">
            <a:lnSpc>
              <a:spcPct val="100000"/>
            </a:lnSpc>
            <a:spcBef>
              <a:spcPct val="0"/>
            </a:spcBef>
            <a:spcAft>
              <a:spcPct val="35000"/>
            </a:spcAft>
            <a:buNone/>
          </a:pPr>
          <a:r>
            <a:rPr lang="en-US" sz="2100" b="1" kern="1200"/>
            <a:t>Cost</a:t>
          </a:r>
          <a:r>
            <a:rPr lang="en-US" sz="2100" kern="1200"/>
            <a:t>: MATLAB licenses can be expensive for some users.</a:t>
          </a:r>
        </a:p>
      </dsp:txBody>
      <dsp:txXfrm>
        <a:off x="1730095" y="1873037"/>
        <a:ext cx="4859164" cy="1497917"/>
      </dsp:txXfrm>
    </dsp:sp>
    <dsp:sp modelId="{F64608E1-BC2E-4683-A639-28E2F26DF337}">
      <dsp:nvSpPr>
        <dsp:cNvPr id="0" name=""/>
        <dsp:cNvSpPr/>
      </dsp:nvSpPr>
      <dsp:spPr>
        <a:xfrm>
          <a:off x="0" y="3745434"/>
          <a:ext cx="6589260" cy="14979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E2081-E453-4077-8C27-DBFF2106EA1A}">
      <dsp:nvSpPr>
        <dsp:cNvPr id="0" name=""/>
        <dsp:cNvSpPr/>
      </dsp:nvSpPr>
      <dsp:spPr>
        <a:xfrm>
          <a:off x="453120" y="4082466"/>
          <a:ext cx="823854" cy="823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B340D-7AAD-441E-8E99-89DEAE8AC74B}">
      <dsp:nvSpPr>
        <dsp:cNvPr id="0" name=""/>
        <dsp:cNvSpPr/>
      </dsp:nvSpPr>
      <dsp:spPr>
        <a:xfrm>
          <a:off x="1730095" y="3745434"/>
          <a:ext cx="4859164" cy="149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30" tIns="158530" rIns="158530" bIns="158530" numCol="1" spcCol="1270" anchor="ctr" anchorCtr="0">
          <a:noAutofit/>
        </a:bodyPr>
        <a:lstStyle/>
        <a:p>
          <a:pPr marL="0" lvl="0" indent="0" algn="l" defTabSz="933450">
            <a:lnSpc>
              <a:spcPct val="100000"/>
            </a:lnSpc>
            <a:spcBef>
              <a:spcPct val="0"/>
            </a:spcBef>
            <a:spcAft>
              <a:spcPct val="35000"/>
            </a:spcAft>
            <a:buNone/>
          </a:pPr>
          <a:r>
            <a:rPr lang="en-US" sz="2100" b="1" kern="1200"/>
            <a:t>Computational Limits</a:t>
          </a:r>
          <a:r>
            <a:rPr lang="en-US" sz="2100" kern="1200"/>
            <a:t>: Large models or complex analyses may require significant computational power.</a:t>
          </a:r>
        </a:p>
      </dsp:txBody>
      <dsp:txXfrm>
        <a:off x="1730095" y="3745434"/>
        <a:ext cx="4859164" cy="14979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11/6/2024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11/6/2024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942CF7-748A-4615-84C9-D92A45F21D27}"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571DC7-9103-48DE-AE1F-96418FF33B26}" type="slidenum">
              <a:rPr lang="en-IN" smtClean="0"/>
              <a:t>‹#›</a:t>
            </a:fld>
            <a:endParaRPr lang="en-IN"/>
          </a:p>
        </p:txBody>
      </p:sp>
    </p:spTree>
    <p:extLst>
      <p:ext uri="{BB962C8B-B14F-4D97-AF65-F5344CB8AC3E}">
        <p14:creationId xmlns:p14="http://schemas.microsoft.com/office/powerpoint/2010/main" val="191176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8729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942CF7-748A-4615-84C9-D92A45F21D27}"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571DC7-9103-48DE-AE1F-96418FF33B26}" type="slidenum">
              <a:rPr lang="en-IN" smtClean="0"/>
              <a:t>‹#›</a:t>
            </a:fld>
            <a:endParaRPr lang="en-IN"/>
          </a:p>
        </p:txBody>
      </p:sp>
    </p:spTree>
    <p:extLst>
      <p:ext uri="{BB962C8B-B14F-4D97-AF65-F5344CB8AC3E}">
        <p14:creationId xmlns:p14="http://schemas.microsoft.com/office/powerpoint/2010/main" val="69112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40758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22471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E2824-C2A0-4931-BB32-60B24BDBB3CC}"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8420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E2824-C2A0-4931-BB32-60B24BDBB3CC}"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23281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54414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11/6/2024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7629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66085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41178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11/6/2024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11/6/2024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11/6/2024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11/6/2024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11/6/2024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11/6/2024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11/6/2024</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FE2824-C2A0-4931-BB32-60B24BDBB3CC}" type="datetimeFigureOut">
              <a:rPr lang="en-US" smtClean="0"/>
              <a:pPr/>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3333A4-2EF1-4B79-B68C-AB20E66B4822}" type="slidenum">
              <a:rPr lang="en-US" smtClean="0"/>
              <a:pPr/>
              <a:t>‹#›</a:t>
            </a:fld>
            <a:endParaRPr lang="en-US"/>
          </a:p>
        </p:txBody>
      </p:sp>
      <p:sp>
        <p:nvSpPr>
          <p:cNvPr id="7" name="Rectangle 6">
            <a:extLst>
              <a:ext uri="{FF2B5EF4-FFF2-40B4-BE49-F238E27FC236}">
                <a16:creationId xmlns:a16="http://schemas.microsoft.com/office/drawing/2014/main" id="{442D5A22-90D2-E568-F47C-FBCF6FEFA864}"/>
              </a:ext>
            </a:extLst>
          </p:cNvPr>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8262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4365104"/>
            <a:ext cx="10515598" cy="692118"/>
          </a:xfrm>
        </p:spPr>
        <p:txBody>
          <a:bodyPr>
            <a:normAutofit fontScale="90000"/>
          </a:bodyPr>
          <a:lstStyle/>
          <a:p>
            <a:r>
              <a:rPr lang="en-US" dirty="0"/>
              <a:t>Beam Analysis using MATLAB GUI</a:t>
            </a:r>
          </a:p>
        </p:txBody>
      </p:sp>
      <p:sp>
        <p:nvSpPr>
          <p:cNvPr id="7" name="Subtitle 6">
            <a:extLst>
              <a:ext uri="{FF2B5EF4-FFF2-40B4-BE49-F238E27FC236}">
                <a16:creationId xmlns:a16="http://schemas.microsoft.com/office/drawing/2014/main" id="{5E29CB59-E5A8-9E3D-2D84-67C78CA103B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7D5F-F7F3-BEA4-3F0D-7AF71B7BCEF2}"/>
              </a:ext>
            </a:extLst>
          </p:cNvPr>
          <p:cNvSpPr>
            <a:spLocks noGrp="1"/>
          </p:cNvSpPr>
          <p:nvPr>
            <p:ph type="title"/>
          </p:nvPr>
        </p:nvSpPr>
        <p:spPr>
          <a:xfrm>
            <a:off x="914400" y="199486"/>
            <a:ext cx="10515600" cy="1325563"/>
          </a:xfrm>
        </p:spPr>
        <p:txBody>
          <a:bodyPr/>
          <a:lstStyle/>
          <a:p>
            <a:r>
              <a:rPr lang="en-IN" b="1" u="sng" dirty="0"/>
              <a:t>TYPES OF BEAMS AND ITS PORTFOLIO</a:t>
            </a:r>
          </a:p>
        </p:txBody>
      </p:sp>
      <p:graphicFrame>
        <p:nvGraphicFramePr>
          <p:cNvPr id="6" name="Content Placeholder 2">
            <a:extLst>
              <a:ext uri="{FF2B5EF4-FFF2-40B4-BE49-F238E27FC236}">
                <a16:creationId xmlns:a16="http://schemas.microsoft.com/office/drawing/2014/main" id="{9C2D6FE8-EB0F-D8B8-B59A-482998B39EF0}"/>
              </a:ext>
            </a:extLst>
          </p:cNvPr>
          <p:cNvGraphicFramePr>
            <a:graphicFrameLocks noGrp="1"/>
          </p:cNvGraphicFramePr>
          <p:nvPr>
            <p:ph sz="half" idx="1"/>
            <p:extLst>
              <p:ext uri="{D42A27DB-BD31-4B8C-83A1-F6EECF244321}">
                <p14:modId xmlns:p14="http://schemas.microsoft.com/office/powerpoint/2010/main" val="65033441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F3B235F4-4A14-A5B9-B137-20DB7E1DD7B9}"/>
              </a:ext>
            </a:extLst>
          </p:cNvPr>
          <p:cNvPicPr>
            <a:picLocks noChangeAspect="1"/>
          </p:cNvPicPr>
          <p:nvPr/>
        </p:nvPicPr>
        <p:blipFill>
          <a:blip r:embed="rId7"/>
          <a:stretch>
            <a:fillRect/>
          </a:stretch>
        </p:blipFill>
        <p:spPr>
          <a:xfrm>
            <a:off x="6172200" y="2692323"/>
            <a:ext cx="5691982" cy="720080"/>
          </a:xfrm>
          <a:prstGeom prst="rect">
            <a:avLst/>
          </a:prstGeom>
        </p:spPr>
      </p:pic>
      <p:pic>
        <p:nvPicPr>
          <p:cNvPr id="9" name="Picture 8">
            <a:extLst>
              <a:ext uri="{FF2B5EF4-FFF2-40B4-BE49-F238E27FC236}">
                <a16:creationId xmlns:a16="http://schemas.microsoft.com/office/drawing/2014/main" id="{432BA3F6-32C2-FD87-3C2A-F5A55C312ADF}"/>
              </a:ext>
            </a:extLst>
          </p:cNvPr>
          <p:cNvPicPr>
            <a:picLocks noChangeAspect="1"/>
          </p:cNvPicPr>
          <p:nvPr/>
        </p:nvPicPr>
        <p:blipFill>
          <a:blip r:embed="rId8"/>
          <a:stretch>
            <a:fillRect/>
          </a:stretch>
        </p:blipFill>
        <p:spPr>
          <a:xfrm>
            <a:off x="6094040" y="3915831"/>
            <a:ext cx="5758672" cy="504896"/>
          </a:xfrm>
          <a:prstGeom prst="rect">
            <a:avLst/>
          </a:prstGeom>
        </p:spPr>
      </p:pic>
      <p:pic>
        <p:nvPicPr>
          <p:cNvPr id="11" name="Picture 10">
            <a:extLst>
              <a:ext uri="{FF2B5EF4-FFF2-40B4-BE49-F238E27FC236}">
                <a16:creationId xmlns:a16="http://schemas.microsoft.com/office/drawing/2014/main" id="{BD734351-4A2F-7FCA-9BFA-5A974F763807}"/>
              </a:ext>
            </a:extLst>
          </p:cNvPr>
          <p:cNvPicPr>
            <a:picLocks noChangeAspect="1"/>
          </p:cNvPicPr>
          <p:nvPr/>
        </p:nvPicPr>
        <p:blipFill>
          <a:blip r:embed="rId9"/>
          <a:stretch>
            <a:fillRect/>
          </a:stretch>
        </p:blipFill>
        <p:spPr>
          <a:xfrm>
            <a:off x="6096000" y="4869160"/>
            <a:ext cx="5691982" cy="463791"/>
          </a:xfrm>
          <a:prstGeom prst="rect">
            <a:avLst/>
          </a:prstGeom>
        </p:spPr>
      </p:pic>
      <p:sp>
        <p:nvSpPr>
          <p:cNvPr id="12" name="Rectangle 11">
            <a:extLst>
              <a:ext uri="{FF2B5EF4-FFF2-40B4-BE49-F238E27FC236}">
                <a16:creationId xmlns:a16="http://schemas.microsoft.com/office/drawing/2014/main" id="{7C54188C-0F27-E412-A0DF-D645AB5A7C06}"/>
              </a:ext>
            </a:extLst>
          </p:cNvPr>
          <p:cNvSpPr/>
          <p:nvPr/>
        </p:nvSpPr>
        <p:spPr>
          <a:xfrm>
            <a:off x="8550139" y="3356993"/>
            <a:ext cx="936104" cy="720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95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0"/>
            <a:ext cx="10515600" cy="1325563"/>
          </a:xfrm>
        </p:spPr>
        <p:txBody>
          <a:bodyPr/>
          <a:lstStyle/>
          <a:p>
            <a:r>
              <a:rPr lang="en-US" b="1" u="sng" dirty="0"/>
              <a:t>TYPES OF LOADS AND CALCULATIONS</a:t>
            </a:r>
          </a:p>
        </p:txBody>
      </p:sp>
      <p:graphicFrame>
        <p:nvGraphicFramePr>
          <p:cNvPr id="11" name="Content Placeholder 5">
            <a:extLst>
              <a:ext uri="{FF2B5EF4-FFF2-40B4-BE49-F238E27FC236}">
                <a16:creationId xmlns:a16="http://schemas.microsoft.com/office/drawing/2014/main" id="{240A44EB-A114-3975-1FC2-9D6008E3B304}"/>
              </a:ext>
            </a:extLst>
          </p:cNvPr>
          <p:cNvGraphicFramePr>
            <a:graphicFrameLocks noGrp="1"/>
          </p:cNvGraphicFramePr>
          <p:nvPr>
            <p:ph sz="half" idx="1"/>
            <p:extLst>
              <p:ext uri="{D42A27DB-BD31-4B8C-83A1-F6EECF244321}">
                <p14:modId xmlns:p14="http://schemas.microsoft.com/office/powerpoint/2010/main" val="2564120273"/>
              </p:ext>
            </p:extLst>
          </p:nvPr>
        </p:nvGraphicFramePr>
        <p:xfrm>
          <a:off x="335360" y="1551503"/>
          <a:ext cx="6043264" cy="4625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7F2C6C7B-E98D-DF20-243D-2FFE5518B312}"/>
              </a:ext>
            </a:extLst>
          </p:cNvPr>
          <p:cNvSpPr>
            <a:spLocks noGrp="1"/>
          </p:cNvSpPr>
          <p:nvPr>
            <p:ph sz="half" idx="2"/>
          </p:nvPr>
        </p:nvSpPr>
        <p:spPr>
          <a:xfrm>
            <a:off x="6816080" y="1551503"/>
            <a:ext cx="5540424" cy="4483695"/>
          </a:xfrm>
        </p:spPr>
        <p:txBody>
          <a:bodyPr/>
          <a:lstStyle/>
          <a:p>
            <a:r>
              <a:rPr lang="en-IN" dirty="0"/>
              <a:t>SHEAR FORCE</a:t>
            </a:r>
          </a:p>
          <a:p>
            <a:r>
              <a:rPr lang="en-IN" dirty="0"/>
              <a:t>BENDING MOMENT</a:t>
            </a:r>
          </a:p>
          <a:p>
            <a:r>
              <a:rPr lang="en-IN" dirty="0"/>
              <a:t>DEFLECTION</a:t>
            </a:r>
          </a:p>
          <a:p>
            <a:r>
              <a:rPr lang="en-IN" dirty="0"/>
              <a:t>BENDING STRESS</a:t>
            </a:r>
          </a:p>
          <a:p>
            <a:r>
              <a:rPr lang="en-IN" dirty="0"/>
              <a:t>SHEAR STRESS</a:t>
            </a:r>
          </a:p>
          <a:p>
            <a:pPr marL="0" indent="0">
              <a:buNone/>
            </a:pPr>
            <a:r>
              <a:rPr lang="en-IN" dirty="0"/>
              <a:t>   AND THEIR RESPEECTIVE PLOTS</a:t>
            </a:r>
          </a:p>
        </p:txBody>
      </p:sp>
      <p:pic>
        <p:nvPicPr>
          <p:cNvPr id="13" name="Picture 12">
            <a:extLst>
              <a:ext uri="{FF2B5EF4-FFF2-40B4-BE49-F238E27FC236}">
                <a16:creationId xmlns:a16="http://schemas.microsoft.com/office/drawing/2014/main" id="{CDB9A977-59A9-549F-0564-C729B69D9D42}"/>
              </a:ext>
            </a:extLst>
          </p:cNvPr>
          <p:cNvPicPr>
            <a:picLocks noChangeAspect="1"/>
          </p:cNvPicPr>
          <p:nvPr/>
        </p:nvPicPr>
        <p:blipFill>
          <a:blip r:embed="rId7"/>
          <a:srcRect t="973" r="56630"/>
          <a:stretch/>
        </p:blipFill>
        <p:spPr>
          <a:xfrm>
            <a:off x="3431704" y="3142624"/>
            <a:ext cx="3240360" cy="7216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FC433BDE-0EFE-558A-CF33-C59BE7B45D26}"/>
              </a:ext>
            </a:extLst>
          </p:cNvPr>
          <p:cNvPicPr>
            <a:picLocks noChangeAspect="1"/>
          </p:cNvPicPr>
          <p:nvPr/>
        </p:nvPicPr>
        <p:blipFill>
          <a:blip r:embed="rId8"/>
          <a:srcRect l="43145" r="23927"/>
          <a:stretch/>
        </p:blipFill>
        <p:spPr>
          <a:xfrm>
            <a:off x="839416" y="3079114"/>
            <a:ext cx="1872208" cy="7287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FE690F-7688-186B-6F1A-FF8F683B6E75}"/>
              </a:ext>
            </a:extLst>
          </p:cNvPr>
          <p:cNvSpPr>
            <a:spLocks noGrp="1"/>
          </p:cNvSpPr>
          <p:nvPr>
            <p:ph type="title"/>
          </p:nvPr>
        </p:nvSpPr>
        <p:spPr>
          <a:xfrm>
            <a:off x="191344" y="-171605"/>
            <a:ext cx="7063721" cy="1159200"/>
          </a:xfrm>
        </p:spPr>
        <p:txBody>
          <a:bodyPr vert="horz" lIns="91440" tIns="45720" rIns="91440" bIns="45720" rtlCol="0" anchor="ctr">
            <a:normAutofit/>
          </a:bodyPr>
          <a:lstStyle/>
          <a:p>
            <a:r>
              <a:rPr lang="en-US" sz="4000" kern="1200" dirty="0">
                <a:latin typeface="+mj-lt"/>
                <a:ea typeface="+mj-ea"/>
                <a:cs typeface="+mj-cs"/>
              </a:rPr>
              <a:t>MATLAB CODE</a:t>
            </a:r>
          </a:p>
        </p:txBody>
      </p:sp>
      <p:pic>
        <p:nvPicPr>
          <p:cNvPr id="7" name="Picture 6">
            <a:extLst>
              <a:ext uri="{FF2B5EF4-FFF2-40B4-BE49-F238E27FC236}">
                <a16:creationId xmlns:a16="http://schemas.microsoft.com/office/drawing/2014/main" id="{4B7058F1-2E67-619D-72B2-9A703C9A2383}"/>
              </a:ext>
            </a:extLst>
          </p:cNvPr>
          <p:cNvPicPr>
            <a:picLocks noChangeAspect="1"/>
          </p:cNvPicPr>
          <p:nvPr/>
        </p:nvPicPr>
        <p:blipFill>
          <a:blip r:embed="rId2"/>
          <a:srcRect t="1" b="28810"/>
          <a:stretch/>
        </p:blipFill>
        <p:spPr>
          <a:xfrm>
            <a:off x="911424" y="2060848"/>
            <a:ext cx="10903841" cy="3919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a:extLst>
              <a:ext uri="{FF2B5EF4-FFF2-40B4-BE49-F238E27FC236}">
                <a16:creationId xmlns:a16="http://schemas.microsoft.com/office/drawing/2014/main" id="{7B1F40B6-D39D-0C24-AB3B-CF8FD6CF3475}"/>
              </a:ext>
            </a:extLst>
          </p:cNvPr>
          <p:cNvSpPr txBox="1">
            <a:spLocks/>
          </p:cNvSpPr>
          <p:nvPr/>
        </p:nvSpPr>
        <p:spPr>
          <a:xfrm>
            <a:off x="191344" y="164856"/>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Initializing the inputs:</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026529-E930-D4C9-5320-8996B368E81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CC6C15F-BCE6-5FFD-D394-D514A7123B7B}"/>
              </a:ext>
            </a:extLst>
          </p:cNvPr>
          <p:cNvSpPr>
            <a:spLocks noGrp="1"/>
          </p:cNvSpPr>
          <p:nvPr>
            <p:ph type="title"/>
          </p:nvPr>
        </p:nvSpPr>
        <p:spPr>
          <a:xfrm>
            <a:off x="263352" y="-10910"/>
            <a:ext cx="7063721" cy="1159200"/>
          </a:xfrm>
        </p:spPr>
        <p:txBody>
          <a:bodyPr vert="horz" lIns="91440" tIns="45720" rIns="91440" bIns="45720" rtlCol="0" anchor="ctr">
            <a:normAutofit/>
          </a:bodyPr>
          <a:lstStyle/>
          <a:p>
            <a:r>
              <a:rPr lang="en-US" sz="4000" kern="1200" dirty="0">
                <a:latin typeface="+mj-lt"/>
                <a:ea typeface="+mj-ea"/>
                <a:cs typeface="+mj-cs"/>
              </a:rPr>
              <a:t>MATLAB CODE</a:t>
            </a:r>
          </a:p>
        </p:txBody>
      </p:sp>
      <p:sp>
        <p:nvSpPr>
          <p:cNvPr id="8" name="Title 1">
            <a:extLst>
              <a:ext uri="{FF2B5EF4-FFF2-40B4-BE49-F238E27FC236}">
                <a16:creationId xmlns:a16="http://schemas.microsoft.com/office/drawing/2014/main" id="{B5D210E2-F5FA-9500-918B-9C164B7D71C9}"/>
              </a:ext>
            </a:extLst>
          </p:cNvPr>
          <p:cNvSpPr txBox="1">
            <a:spLocks/>
          </p:cNvSpPr>
          <p:nvPr/>
        </p:nvSpPr>
        <p:spPr>
          <a:xfrm>
            <a:off x="194713" y="240081"/>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Initializing the dropdown inputs:</a:t>
            </a:r>
          </a:p>
        </p:txBody>
      </p:sp>
      <p:pic>
        <p:nvPicPr>
          <p:cNvPr id="3" name="Picture 2">
            <a:extLst>
              <a:ext uri="{FF2B5EF4-FFF2-40B4-BE49-F238E27FC236}">
                <a16:creationId xmlns:a16="http://schemas.microsoft.com/office/drawing/2014/main" id="{1E9E8085-A2B5-5750-A2AC-552FE3FA2370}"/>
              </a:ext>
            </a:extLst>
          </p:cNvPr>
          <p:cNvPicPr>
            <a:picLocks noChangeAspect="1"/>
          </p:cNvPicPr>
          <p:nvPr/>
        </p:nvPicPr>
        <p:blipFill>
          <a:blip r:embed="rId2"/>
          <a:stretch>
            <a:fillRect/>
          </a:stretch>
        </p:blipFill>
        <p:spPr>
          <a:xfrm>
            <a:off x="767408" y="1700808"/>
            <a:ext cx="10369152" cy="5157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87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4A3BF9-AA24-14AA-5539-480339303C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FC3B027-E3D2-1701-622C-CC25C776B28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MATLAB CODE</a:t>
            </a:r>
          </a:p>
        </p:txBody>
      </p:sp>
      <p:sp>
        <p:nvSpPr>
          <p:cNvPr id="8" name="Title 1">
            <a:extLst>
              <a:ext uri="{FF2B5EF4-FFF2-40B4-BE49-F238E27FC236}">
                <a16:creationId xmlns:a16="http://schemas.microsoft.com/office/drawing/2014/main" id="{CEB57FB2-295D-5C1B-2C54-2B3AB275D0BE}"/>
              </a:ext>
            </a:extLst>
          </p:cNvPr>
          <p:cNvSpPr txBox="1">
            <a:spLocks/>
          </p:cNvSpPr>
          <p:nvPr/>
        </p:nvSpPr>
        <p:spPr>
          <a:xfrm>
            <a:off x="119336" y="248038"/>
            <a:ext cx="11372951" cy="5461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Simple Supported Beam </a:t>
            </a:r>
            <a:r>
              <a:rPr lang="en-US" sz="2800" b="1" u="sng" dirty="0">
                <a:sym typeface="Wingdings" panose="05000000000000000000" pitchFamily="2" charset="2"/>
              </a:rPr>
              <a:t></a:t>
            </a:r>
            <a:r>
              <a:rPr lang="en-US" sz="2800" b="1" u="sng" dirty="0"/>
              <a:t> point load (for specific position output):</a:t>
            </a:r>
          </a:p>
        </p:txBody>
      </p:sp>
      <p:pic>
        <p:nvPicPr>
          <p:cNvPr id="4" name="Picture 3">
            <a:extLst>
              <a:ext uri="{FF2B5EF4-FFF2-40B4-BE49-F238E27FC236}">
                <a16:creationId xmlns:a16="http://schemas.microsoft.com/office/drawing/2014/main" id="{DA733860-39F0-304F-A77F-640F3B435B96}"/>
              </a:ext>
            </a:extLst>
          </p:cNvPr>
          <p:cNvPicPr>
            <a:picLocks noChangeAspect="1"/>
          </p:cNvPicPr>
          <p:nvPr/>
        </p:nvPicPr>
        <p:blipFill>
          <a:blip r:embed="rId2"/>
          <a:srcRect b="41190"/>
          <a:stretch/>
        </p:blipFill>
        <p:spPr>
          <a:xfrm>
            <a:off x="479376" y="1369450"/>
            <a:ext cx="11372951" cy="5488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559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76AABE-12FA-420F-36A7-0A6C92D9C5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BEE4932-2FA6-949B-AF71-42CC64B85E3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MATLAB CODE</a:t>
            </a:r>
          </a:p>
        </p:txBody>
      </p:sp>
      <p:sp>
        <p:nvSpPr>
          <p:cNvPr id="8" name="Title 1">
            <a:extLst>
              <a:ext uri="{FF2B5EF4-FFF2-40B4-BE49-F238E27FC236}">
                <a16:creationId xmlns:a16="http://schemas.microsoft.com/office/drawing/2014/main" id="{51183366-36DF-A26E-4D52-F4E70D7D14EA}"/>
              </a:ext>
            </a:extLst>
          </p:cNvPr>
          <p:cNvSpPr txBox="1">
            <a:spLocks/>
          </p:cNvSpPr>
          <p:nvPr/>
        </p:nvSpPr>
        <p:spPr>
          <a:xfrm>
            <a:off x="119336" y="252708"/>
            <a:ext cx="11372951" cy="5461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Simple Supported Beam </a:t>
            </a:r>
            <a:r>
              <a:rPr lang="en-US" sz="2800" b="1" u="sng" dirty="0">
                <a:sym typeface="Wingdings" panose="05000000000000000000" pitchFamily="2" charset="2"/>
              </a:rPr>
              <a:t></a:t>
            </a:r>
            <a:r>
              <a:rPr lang="en-US" sz="2800" b="1" u="sng" dirty="0"/>
              <a:t> point load :</a:t>
            </a:r>
          </a:p>
        </p:txBody>
      </p:sp>
      <p:pic>
        <p:nvPicPr>
          <p:cNvPr id="4" name="Picture 3">
            <a:extLst>
              <a:ext uri="{FF2B5EF4-FFF2-40B4-BE49-F238E27FC236}">
                <a16:creationId xmlns:a16="http://schemas.microsoft.com/office/drawing/2014/main" id="{9D82ED28-6A22-60C8-0717-9B3E3300267B}"/>
              </a:ext>
            </a:extLst>
          </p:cNvPr>
          <p:cNvPicPr>
            <a:picLocks noChangeAspect="1"/>
          </p:cNvPicPr>
          <p:nvPr/>
        </p:nvPicPr>
        <p:blipFill>
          <a:blip r:embed="rId2"/>
          <a:srcRect t="59966"/>
          <a:stretch/>
        </p:blipFill>
        <p:spPr>
          <a:xfrm>
            <a:off x="239698" y="1916832"/>
            <a:ext cx="11712604" cy="36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060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7822C8-C892-21C5-3269-313AD4EE214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3FD5BA-B998-B03A-9F4B-46294D2DE4E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MATLAB CODE</a:t>
            </a:r>
          </a:p>
        </p:txBody>
      </p:sp>
      <p:sp>
        <p:nvSpPr>
          <p:cNvPr id="8" name="Title 1">
            <a:extLst>
              <a:ext uri="{FF2B5EF4-FFF2-40B4-BE49-F238E27FC236}">
                <a16:creationId xmlns:a16="http://schemas.microsoft.com/office/drawing/2014/main" id="{D5422CDD-003B-E2FB-C7D2-288D41B80B12}"/>
              </a:ext>
            </a:extLst>
          </p:cNvPr>
          <p:cNvSpPr txBox="1">
            <a:spLocks/>
          </p:cNvSpPr>
          <p:nvPr/>
        </p:nvSpPr>
        <p:spPr>
          <a:xfrm>
            <a:off x="119336" y="0"/>
            <a:ext cx="11372951" cy="5461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Simple Supported Beam </a:t>
            </a:r>
            <a:r>
              <a:rPr lang="en-US" sz="2800" b="1" u="sng" dirty="0">
                <a:sym typeface="Wingdings" panose="05000000000000000000" pitchFamily="2" charset="2"/>
              </a:rPr>
              <a:t></a:t>
            </a:r>
            <a:r>
              <a:rPr lang="en-US" sz="2800" b="1" u="sng" dirty="0"/>
              <a:t> UDL (for whole length):</a:t>
            </a:r>
          </a:p>
        </p:txBody>
      </p:sp>
      <p:pic>
        <p:nvPicPr>
          <p:cNvPr id="6" name="Picture 5">
            <a:extLst>
              <a:ext uri="{FF2B5EF4-FFF2-40B4-BE49-F238E27FC236}">
                <a16:creationId xmlns:a16="http://schemas.microsoft.com/office/drawing/2014/main" id="{B7A8B193-C6C9-266D-9567-597CD941FC8D}"/>
              </a:ext>
            </a:extLst>
          </p:cNvPr>
          <p:cNvPicPr>
            <a:picLocks noChangeAspect="1"/>
          </p:cNvPicPr>
          <p:nvPr/>
        </p:nvPicPr>
        <p:blipFill>
          <a:blip r:embed="rId2"/>
          <a:stretch>
            <a:fillRect/>
          </a:stretch>
        </p:blipFill>
        <p:spPr>
          <a:xfrm>
            <a:off x="119336" y="1026138"/>
            <a:ext cx="11881320" cy="58318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Arrow: Left 6">
            <a:extLst>
              <a:ext uri="{FF2B5EF4-FFF2-40B4-BE49-F238E27FC236}">
                <a16:creationId xmlns:a16="http://schemas.microsoft.com/office/drawing/2014/main" id="{65E11C09-50F2-816E-84A9-54052B1122C1}"/>
              </a:ext>
            </a:extLst>
          </p:cNvPr>
          <p:cNvSpPr/>
          <p:nvPr/>
        </p:nvSpPr>
        <p:spPr>
          <a:xfrm>
            <a:off x="8409574" y="2132856"/>
            <a:ext cx="3082713" cy="936104"/>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SPECIFIC POSITION</a:t>
            </a:r>
          </a:p>
        </p:txBody>
      </p:sp>
      <p:sp>
        <p:nvSpPr>
          <p:cNvPr id="9" name="Arrow: Left 8">
            <a:extLst>
              <a:ext uri="{FF2B5EF4-FFF2-40B4-BE49-F238E27FC236}">
                <a16:creationId xmlns:a16="http://schemas.microsoft.com/office/drawing/2014/main" id="{119A3835-9079-8629-A5D6-12EE60C49CFB}"/>
              </a:ext>
            </a:extLst>
          </p:cNvPr>
          <p:cNvSpPr/>
          <p:nvPr/>
        </p:nvSpPr>
        <p:spPr>
          <a:xfrm>
            <a:off x="8328248" y="4365104"/>
            <a:ext cx="3082713" cy="936104"/>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WHOLE LENGTH</a:t>
            </a:r>
          </a:p>
        </p:txBody>
      </p:sp>
    </p:spTree>
    <p:extLst>
      <p:ext uri="{BB962C8B-B14F-4D97-AF65-F5344CB8AC3E}">
        <p14:creationId xmlns:p14="http://schemas.microsoft.com/office/powerpoint/2010/main" val="189774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966C5B-15AE-D481-F62B-7BCD8200A9D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805C31-177A-4829-0DA0-24C79B79F05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MATLAB CODE</a:t>
            </a:r>
          </a:p>
        </p:txBody>
      </p:sp>
      <p:sp>
        <p:nvSpPr>
          <p:cNvPr id="8" name="Title 1">
            <a:extLst>
              <a:ext uri="{FF2B5EF4-FFF2-40B4-BE49-F238E27FC236}">
                <a16:creationId xmlns:a16="http://schemas.microsoft.com/office/drawing/2014/main" id="{754B5B84-E41A-00E6-17D9-B4FF278D70F4}"/>
              </a:ext>
            </a:extLst>
          </p:cNvPr>
          <p:cNvSpPr txBox="1">
            <a:spLocks/>
          </p:cNvSpPr>
          <p:nvPr/>
        </p:nvSpPr>
        <p:spPr>
          <a:xfrm>
            <a:off x="119336" y="0"/>
            <a:ext cx="11372951" cy="546149"/>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Simple Supported Beam </a:t>
            </a:r>
            <a:r>
              <a:rPr lang="en-US" sz="2800" b="1" u="sng" dirty="0">
                <a:sym typeface="Wingdings" panose="05000000000000000000" pitchFamily="2" charset="2"/>
              </a:rPr>
              <a:t></a:t>
            </a:r>
            <a:r>
              <a:rPr lang="en-US" sz="2800" b="1" u="sng" dirty="0"/>
              <a:t> specific length UDL  (output for specific position):</a:t>
            </a:r>
          </a:p>
        </p:txBody>
      </p:sp>
      <p:pic>
        <p:nvPicPr>
          <p:cNvPr id="3" name="Picture 2">
            <a:extLst>
              <a:ext uri="{FF2B5EF4-FFF2-40B4-BE49-F238E27FC236}">
                <a16:creationId xmlns:a16="http://schemas.microsoft.com/office/drawing/2014/main" id="{3875CDB1-5953-FD2F-97EC-AD74577B8B47}"/>
              </a:ext>
            </a:extLst>
          </p:cNvPr>
          <p:cNvPicPr>
            <a:picLocks noChangeAspect="1"/>
          </p:cNvPicPr>
          <p:nvPr/>
        </p:nvPicPr>
        <p:blipFill>
          <a:blip r:embed="rId2"/>
          <a:srcRect b="39436"/>
          <a:stretch/>
        </p:blipFill>
        <p:spPr>
          <a:xfrm>
            <a:off x="1415480" y="828850"/>
            <a:ext cx="2542988" cy="433843"/>
          </a:xfrm>
          <a:prstGeom prst="rect">
            <a:avLst/>
          </a:prstGeom>
        </p:spPr>
      </p:pic>
      <p:pic>
        <p:nvPicPr>
          <p:cNvPr id="4" name="Picture 3">
            <a:extLst>
              <a:ext uri="{FF2B5EF4-FFF2-40B4-BE49-F238E27FC236}">
                <a16:creationId xmlns:a16="http://schemas.microsoft.com/office/drawing/2014/main" id="{ECDFD777-DCF9-9096-B411-039B3C5F79A8}"/>
              </a:ext>
            </a:extLst>
          </p:cNvPr>
          <p:cNvPicPr>
            <a:picLocks noChangeAspect="1"/>
          </p:cNvPicPr>
          <p:nvPr/>
        </p:nvPicPr>
        <p:blipFill>
          <a:blip r:embed="rId3"/>
          <a:stretch>
            <a:fillRect/>
          </a:stretch>
        </p:blipFill>
        <p:spPr>
          <a:xfrm>
            <a:off x="911424" y="1551990"/>
            <a:ext cx="9649072" cy="5325218"/>
          </a:xfrm>
          <a:prstGeom prst="rect">
            <a:avLst/>
          </a:prstGeom>
        </p:spPr>
      </p:pic>
    </p:spTree>
    <p:extLst>
      <p:ext uri="{BB962C8B-B14F-4D97-AF65-F5344CB8AC3E}">
        <p14:creationId xmlns:p14="http://schemas.microsoft.com/office/powerpoint/2010/main" val="168835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A1AC59-10B6-5595-5897-B2754B39BE87}"/>
              </a:ext>
            </a:extLst>
          </p:cNvPr>
          <p:cNvPicPr>
            <a:picLocks noChangeAspect="1"/>
          </p:cNvPicPr>
          <p:nvPr/>
        </p:nvPicPr>
        <p:blipFill>
          <a:blip r:embed="rId2"/>
          <a:stretch>
            <a:fillRect/>
          </a:stretch>
        </p:blipFill>
        <p:spPr>
          <a:xfrm>
            <a:off x="695400" y="637486"/>
            <a:ext cx="10660710" cy="622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itle 1">
            <a:extLst>
              <a:ext uri="{FF2B5EF4-FFF2-40B4-BE49-F238E27FC236}">
                <a16:creationId xmlns:a16="http://schemas.microsoft.com/office/drawing/2014/main" id="{638C5297-19C6-3B1D-18C6-0C7A2F5C2EEB}"/>
              </a:ext>
            </a:extLst>
          </p:cNvPr>
          <p:cNvSpPr txBox="1">
            <a:spLocks/>
          </p:cNvSpPr>
          <p:nvPr/>
        </p:nvSpPr>
        <p:spPr>
          <a:xfrm>
            <a:off x="119336" y="0"/>
            <a:ext cx="11372951" cy="5461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Simple Supported Beam </a:t>
            </a:r>
            <a:r>
              <a:rPr lang="en-US" sz="2800" b="1" u="sng" dirty="0">
                <a:sym typeface="Wingdings" panose="05000000000000000000" pitchFamily="2" charset="2"/>
              </a:rPr>
              <a:t></a:t>
            </a:r>
            <a:r>
              <a:rPr lang="en-US" sz="2800" b="1" u="sng" dirty="0"/>
              <a:t> specific length UDL  (for any given length):</a:t>
            </a: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pic>
        <p:nvPicPr>
          <p:cNvPr id="4" name="Picture 3">
            <a:extLst>
              <a:ext uri="{FF2B5EF4-FFF2-40B4-BE49-F238E27FC236}">
                <a16:creationId xmlns:a16="http://schemas.microsoft.com/office/drawing/2014/main" id="{E04C8715-E4E5-C3D7-7BCE-673B6AB406B8}"/>
              </a:ext>
            </a:extLst>
          </p:cNvPr>
          <p:cNvPicPr>
            <a:picLocks noChangeAspect="1"/>
          </p:cNvPicPr>
          <p:nvPr/>
        </p:nvPicPr>
        <p:blipFill>
          <a:blip r:embed="rId2"/>
          <a:stretch>
            <a:fillRect/>
          </a:stretch>
        </p:blipFill>
        <p:spPr>
          <a:xfrm>
            <a:off x="836350" y="447259"/>
            <a:ext cx="10087745" cy="6410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AECD2D24-F33C-A8DE-617F-FC699EF81ECD}"/>
              </a:ext>
            </a:extLst>
          </p:cNvPr>
          <p:cNvSpPr txBox="1">
            <a:spLocks/>
          </p:cNvSpPr>
          <p:nvPr/>
        </p:nvSpPr>
        <p:spPr>
          <a:xfrm>
            <a:off x="4814" y="-94221"/>
            <a:ext cx="11372951" cy="5461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Cantilever Beam </a:t>
            </a:r>
            <a:r>
              <a:rPr lang="en-US" sz="2800" b="1" u="sng" dirty="0">
                <a:sym typeface="Wingdings" panose="05000000000000000000" pitchFamily="2" charset="2"/>
              </a:rPr>
              <a:t></a:t>
            </a:r>
            <a:r>
              <a:rPr lang="en-US" sz="2800" b="1" u="sng" dirty="0"/>
              <a:t> point load :</a:t>
            </a:r>
          </a:p>
        </p:txBody>
      </p:sp>
      <p:sp>
        <p:nvSpPr>
          <p:cNvPr id="6" name="Arrow: Left 5">
            <a:extLst>
              <a:ext uri="{FF2B5EF4-FFF2-40B4-BE49-F238E27FC236}">
                <a16:creationId xmlns:a16="http://schemas.microsoft.com/office/drawing/2014/main" id="{18CD7E1E-5E8A-DDBB-2EA6-C8F4D213E54B}"/>
              </a:ext>
            </a:extLst>
          </p:cNvPr>
          <p:cNvSpPr/>
          <p:nvPr/>
        </p:nvSpPr>
        <p:spPr>
          <a:xfrm>
            <a:off x="7752184" y="1345754"/>
            <a:ext cx="3010705" cy="80428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SPECIFIC POSITION</a:t>
            </a:r>
          </a:p>
        </p:txBody>
      </p:sp>
      <p:sp>
        <p:nvSpPr>
          <p:cNvPr id="7" name="Arrow: Left 6">
            <a:extLst>
              <a:ext uri="{FF2B5EF4-FFF2-40B4-BE49-F238E27FC236}">
                <a16:creationId xmlns:a16="http://schemas.microsoft.com/office/drawing/2014/main" id="{B2433530-E3AE-E834-7214-8D2D2E3A36C7}"/>
              </a:ext>
            </a:extLst>
          </p:cNvPr>
          <p:cNvSpPr/>
          <p:nvPr/>
        </p:nvSpPr>
        <p:spPr>
          <a:xfrm>
            <a:off x="7752184" y="3999961"/>
            <a:ext cx="2866689" cy="1008112"/>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WHOLE LENGTH</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392" y="476672"/>
            <a:ext cx="3629555" cy="589282"/>
          </a:xfrm>
        </p:spPr>
        <p:txBody>
          <a:bodyPr anchor="b">
            <a:normAutofit fontScale="90000"/>
          </a:bodyPr>
          <a:lstStyle/>
          <a:p>
            <a:r>
              <a:rPr lang="en-US" sz="4800" b="1" dirty="0"/>
              <a:t>Content</a:t>
            </a:r>
          </a:p>
        </p:txBody>
      </p:sp>
      <p:sp>
        <p:nvSpPr>
          <p:cNvPr id="3" name="Content Placeholder 2"/>
          <p:cNvSpPr>
            <a:spLocks noGrp="1"/>
          </p:cNvSpPr>
          <p:nvPr>
            <p:ph idx="1"/>
          </p:nvPr>
        </p:nvSpPr>
        <p:spPr>
          <a:xfrm>
            <a:off x="623392" y="1340768"/>
            <a:ext cx="5328591" cy="5184576"/>
          </a:xfrm>
        </p:spPr>
        <p:txBody>
          <a:bodyPr>
            <a:normAutofit/>
          </a:bodyPr>
          <a:lstStyle/>
          <a:p>
            <a:pPr>
              <a:lnSpc>
                <a:spcPct val="120000"/>
              </a:lnSpc>
            </a:pPr>
            <a:r>
              <a:rPr lang="en-US" sz="2400" b="1" dirty="0"/>
              <a:t>Design view GUI</a:t>
            </a:r>
          </a:p>
          <a:p>
            <a:pPr>
              <a:lnSpc>
                <a:spcPct val="120000"/>
              </a:lnSpc>
            </a:pPr>
            <a:r>
              <a:rPr lang="en-US" sz="2400" b="1" dirty="0"/>
              <a:t>Input requirements</a:t>
            </a:r>
          </a:p>
          <a:p>
            <a:pPr>
              <a:lnSpc>
                <a:spcPct val="120000"/>
              </a:lnSpc>
            </a:pPr>
            <a:r>
              <a:rPr lang="en-US" sz="2400" b="1" dirty="0"/>
              <a:t>Result beam calculations</a:t>
            </a:r>
          </a:p>
          <a:p>
            <a:pPr>
              <a:lnSpc>
                <a:spcPct val="120000"/>
              </a:lnSpc>
            </a:pPr>
            <a:r>
              <a:rPr lang="en-US" sz="2400" b="1" dirty="0"/>
              <a:t>MATLAB Code</a:t>
            </a:r>
          </a:p>
          <a:p>
            <a:pPr>
              <a:lnSpc>
                <a:spcPct val="120000"/>
              </a:lnSpc>
            </a:pPr>
            <a:r>
              <a:rPr lang="en-US" sz="2400" b="1" dirty="0"/>
              <a:t>Applications</a:t>
            </a:r>
          </a:p>
          <a:p>
            <a:pPr>
              <a:lnSpc>
                <a:spcPct val="120000"/>
              </a:lnSpc>
            </a:pPr>
            <a:r>
              <a:rPr lang="en-US" sz="2400" b="1" dirty="0"/>
              <a:t>Advantages</a:t>
            </a:r>
          </a:p>
          <a:p>
            <a:pPr>
              <a:lnSpc>
                <a:spcPct val="120000"/>
              </a:lnSpc>
            </a:pPr>
            <a:r>
              <a:rPr lang="en-US" sz="2400" b="1" dirty="0"/>
              <a:t>Disadvantages</a:t>
            </a:r>
          </a:p>
          <a:p>
            <a:pPr>
              <a:lnSpc>
                <a:spcPct val="120000"/>
              </a:lnSpc>
            </a:pPr>
            <a:r>
              <a:rPr lang="en-US" sz="2400" b="1" dirty="0"/>
              <a:t>Conclusion</a:t>
            </a:r>
          </a:p>
        </p:txBody>
      </p:sp>
      <p:pic>
        <p:nvPicPr>
          <p:cNvPr id="4" name="Picture 3" descr="Person writing on a notepad">
            <a:extLst>
              <a:ext uri="{FF2B5EF4-FFF2-40B4-BE49-F238E27FC236}">
                <a16:creationId xmlns:a16="http://schemas.microsoft.com/office/drawing/2014/main" id="{FC422020-5022-D76E-95AE-430668753192}"/>
              </a:ext>
            </a:extLst>
          </p:cNvPr>
          <p:cNvPicPr>
            <a:picLocks noChangeAspect="1"/>
          </p:cNvPicPr>
          <p:nvPr/>
        </p:nvPicPr>
        <p:blipFill>
          <a:blip r:embed="rId2"/>
          <a:srcRect l="12410" r="8099" b="18760"/>
          <a:stretch/>
        </p:blipFill>
        <p:spPr>
          <a:xfrm>
            <a:off x="7032104" y="0"/>
            <a:ext cx="5159896" cy="6453336"/>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C53CF4A-AB07-D2E5-7A70-29396713745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ctr">
              <a:spcAft>
                <a:spcPts val="600"/>
              </a:spcAft>
            </a:pPr>
            <a:r>
              <a:rPr lang="en-US" sz="3200" b="1" u="sng" kern="1200" dirty="0">
                <a:solidFill>
                  <a:schemeClr val="bg1"/>
                </a:solidFill>
                <a:latin typeface="+mj-lt"/>
                <a:ea typeface="+mj-ea"/>
                <a:cs typeface="+mj-cs"/>
              </a:rPr>
              <a:t>Cantilever Beam </a:t>
            </a:r>
            <a:r>
              <a:rPr lang="en-US" sz="3200" b="1" u="sng" kern="1200" dirty="0">
                <a:solidFill>
                  <a:schemeClr val="bg1"/>
                </a:solidFill>
                <a:latin typeface="+mj-lt"/>
                <a:ea typeface="+mj-ea"/>
                <a:cs typeface="+mj-cs"/>
                <a:sym typeface="Wingdings" panose="05000000000000000000" pitchFamily="2" charset="2"/>
              </a:rPr>
              <a:t></a:t>
            </a:r>
            <a:r>
              <a:rPr lang="en-US" sz="3200" b="1" u="sng" kern="1200" dirty="0">
                <a:solidFill>
                  <a:schemeClr val="bg1"/>
                </a:solidFill>
                <a:latin typeface="+mj-lt"/>
                <a:ea typeface="+mj-ea"/>
                <a:cs typeface="+mj-cs"/>
              </a:rPr>
              <a:t> UDL(whole span):</a:t>
            </a:r>
          </a:p>
        </p:txBody>
      </p:sp>
      <p:pic>
        <p:nvPicPr>
          <p:cNvPr id="3" name="Picture 2">
            <a:extLst>
              <a:ext uri="{FF2B5EF4-FFF2-40B4-BE49-F238E27FC236}">
                <a16:creationId xmlns:a16="http://schemas.microsoft.com/office/drawing/2014/main" id="{C36454D7-A1F3-FCBC-C866-7393C0895B86}"/>
              </a:ext>
            </a:extLst>
          </p:cNvPr>
          <p:cNvPicPr>
            <a:picLocks noChangeAspect="1"/>
          </p:cNvPicPr>
          <p:nvPr/>
        </p:nvPicPr>
        <p:blipFill>
          <a:blip r:embed="rId2"/>
          <a:stretch>
            <a:fillRect/>
          </a:stretch>
        </p:blipFill>
        <p:spPr>
          <a:xfrm>
            <a:off x="726939" y="1746672"/>
            <a:ext cx="11072057" cy="4332381"/>
          </a:xfrm>
          <a:prstGeom prst="rect">
            <a:avLst/>
          </a:prstGeom>
        </p:spPr>
      </p:pic>
      <p:sp>
        <p:nvSpPr>
          <p:cNvPr id="6" name="Arrow: Left 5">
            <a:extLst>
              <a:ext uri="{FF2B5EF4-FFF2-40B4-BE49-F238E27FC236}">
                <a16:creationId xmlns:a16="http://schemas.microsoft.com/office/drawing/2014/main" id="{1BA19F1C-2584-E35C-E3EB-4DF711A9AF93}"/>
              </a:ext>
            </a:extLst>
          </p:cNvPr>
          <p:cNvSpPr/>
          <p:nvPr/>
        </p:nvSpPr>
        <p:spPr>
          <a:xfrm>
            <a:off x="8112224" y="2060848"/>
            <a:ext cx="3010706" cy="80428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SPECIFIC POSITION</a:t>
            </a:r>
          </a:p>
        </p:txBody>
      </p:sp>
      <p:sp>
        <p:nvSpPr>
          <p:cNvPr id="7" name="Arrow: Left 6">
            <a:extLst>
              <a:ext uri="{FF2B5EF4-FFF2-40B4-BE49-F238E27FC236}">
                <a16:creationId xmlns:a16="http://schemas.microsoft.com/office/drawing/2014/main" id="{36DA9F42-0E23-8940-4CD6-32A6D280E378}"/>
              </a:ext>
            </a:extLst>
          </p:cNvPr>
          <p:cNvSpPr/>
          <p:nvPr/>
        </p:nvSpPr>
        <p:spPr>
          <a:xfrm>
            <a:off x="8112224" y="4293096"/>
            <a:ext cx="3010706" cy="1008112"/>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WHOLE LENGTH</a:t>
            </a:r>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6865792-0663-800B-282C-5B46C6B5BD0A}"/>
              </a:ext>
            </a:extLst>
          </p:cNvPr>
          <p:cNvPicPr>
            <a:picLocks noChangeAspect="1"/>
          </p:cNvPicPr>
          <p:nvPr/>
        </p:nvPicPr>
        <p:blipFill>
          <a:blip r:embed="rId2"/>
          <a:stretch>
            <a:fillRect/>
          </a:stretch>
        </p:blipFill>
        <p:spPr>
          <a:xfrm>
            <a:off x="1195059" y="568518"/>
            <a:ext cx="10182706" cy="6282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0ABC8C56-8C70-BD31-D7EB-5E1DEED70E52}"/>
              </a:ext>
            </a:extLst>
          </p:cNvPr>
          <p:cNvSpPr txBox="1">
            <a:spLocks/>
          </p:cNvSpPr>
          <p:nvPr/>
        </p:nvSpPr>
        <p:spPr>
          <a:xfrm>
            <a:off x="4814" y="-94221"/>
            <a:ext cx="11372951" cy="546149"/>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Cantilever Beam </a:t>
            </a:r>
            <a:r>
              <a:rPr lang="en-US" sz="2800" b="1" u="sng" dirty="0">
                <a:sym typeface="Wingdings" panose="05000000000000000000" pitchFamily="2" charset="2"/>
              </a:rPr>
              <a:t></a:t>
            </a:r>
            <a:r>
              <a:rPr lang="en-US" sz="2800" b="1" u="sng" dirty="0"/>
              <a:t> SPECIFIC LENGTH-UDL- (Output for Specific position):</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7EEA62-DABF-4597-A5F8-54AE496104BD}"/>
              </a:ext>
            </a:extLst>
          </p:cNvPr>
          <p:cNvPicPr>
            <a:picLocks noChangeAspect="1"/>
          </p:cNvPicPr>
          <p:nvPr/>
        </p:nvPicPr>
        <p:blipFill>
          <a:blip r:embed="rId2"/>
          <a:stretch>
            <a:fillRect/>
          </a:stretch>
        </p:blipFill>
        <p:spPr>
          <a:xfrm>
            <a:off x="695400" y="432969"/>
            <a:ext cx="10369152" cy="64250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92E69627-61EC-499B-B7AE-60C9417E27F4}"/>
              </a:ext>
            </a:extLst>
          </p:cNvPr>
          <p:cNvSpPr txBox="1">
            <a:spLocks/>
          </p:cNvSpPr>
          <p:nvPr/>
        </p:nvSpPr>
        <p:spPr>
          <a:xfrm>
            <a:off x="4814" y="-94221"/>
            <a:ext cx="11372951" cy="546149"/>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a:t>Cantilever Beam </a:t>
            </a:r>
            <a:r>
              <a:rPr lang="en-US" sz="2800" b="1" u="sng">
                <a:sym typeface="Wingdings" panose="05000000000000000000" pitchFamily="2" charset="2"/>
              </a:rPr>
              <a:t></a:t>
            </a:r>
            <a:r>
              <a:rPr lang="en-US" sz="2800" b="1" u="sng"/>
              <a:t> SPECIFIC LENGTH UDL- (output: for a whole length of beam):</a:t>
            </a:r>
            <a:endParaRPr lang="en-US" sz="2800" b="1" u="sng" dirty="0"/>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BE97E-45B9-9972-F139-6F669273893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9D52F964-37F4-CD1C-D521-9F9440AB0D1E}"/>
              </a:ext>
            </a:extLst>
          </p:cNvPr>
          <p:cNvSpPr txBox="1">
            <a:spLocks/>
          </p:cNvSpPr>
          <p:nvPr/>
        </p:nvSpPr>
        <p:spPr>
          <a:xfrm>
            <a:off x="-27736" y="-226961"/>
            <a:ext cx="11372951" cy="5461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400" b="1" u="sng" dirty="0"/>
              <a:t>Fixed Beam </a:t>
            </a:r>
            <a:r>
              <a:rPr lang="en-US" sz="2400" b="1" u="sng" dirty="0">
                <a:sym typeface="Wingdings" panose="05000000000000000000" pitchFamily="2" charset="2"/>
              </a:rPr>
              <a:t></a:t>
            </a:r>
            <a:r>
              <a:rPr lang="en-US" sz="2400" b="1" u="sng" dirty="0"/>
              <a:t> Point Load:</a:t>
            </a:r>
          </a:p>
        </p:txBody>
      </p:sp>
      <p:pic>
        <p:nvPicPr>
          <p:cNvPr id="3" name="Picture 2">
            <a:extLst>
              <a:ext uri="{FF2B5EF4-FFF2-40B4-BE49-F238E27FC236}">
                <a16:creationId xmlns:a16="http://schemas.microsoft.com/office/drawing/2014/main" id="{70BE56F3-C1A5-7860-A658-19D581B4E3D5}"/>
              </a:ext>
            </a:extLst>
          </p:cNvPr>
          <p:cNvPicPr>
            <a:picLocks noChangeAspect="1"/>
          </p:cNvPicPr>
          <p:nvPr/>
        </p:nvPicPr>
        <p:blipFill>
          <a:blip r:embed="rId2"/>
          <a:stretch>
            <a:fillRect/>
          </a:stretch>
        </p:blipFill>
        <p:spPr>
          <a:xfrm>
            <a:off x="676130" y="319188"/>
            <a:ext cx="10682365" cy="6538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Arrow: Left 3">
            <a:extLst>
              <a:ext uri="{FF2B5EF4-FFF2-40B4-BE49-F238E27FC236}">
                <a16:creationId xmlns:a16="http://schemas.microsoft.com/office/drawing/2014/main" id="{E398A43C-917A-0EB8-5790-307609256C5D}"/>
              </a:ext>
            </a:extLst>
          </p:cNvPr>
          <p:cNvSpPr/>
          <p:nvPr/>
        </p:nvSpPr>
        <p:spPr>
          <a:xfrm>
            <a:off x="8329493" y="1996436"/>
            <a:ext cx="3010706" cy="80428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SPECIFIC POSITION</a:t>
            </a:r>
          </a:p>
        </p:txBody>
      </p:sp>
      <p:sp>
        <p:nvSpPr>
          <p:cNvPr id="5" name="Arrow: Left 4">
            <a:extLst>
              <a:ext uri="{FF2B5EF4-FFF2-40B4-BE49-F238E27FC236}">
                <a16:creationId xmlns:a16="http://schemas.microsoft.com/office/drawing/2014/main" id="{C1E861E0-FA84-5956-A8CE-C07EDC3CCCE2}"/>
              </a:ext>
            </a:extLst>
          </p:cNvPr>
          <p:cNvSpPr/>
          <p:nvPr/>
        </p:nvSpPr>
        <p:spPr>
          <a:xfrm>
            <a:off x="8329493" y="4357508"/>
            <a:ext cx="3010706" cy="94370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WHOLE LENGTH</a:t>
            </a:r>
          </a:p>
        </p:txBody>
      </p:sp>
    </p:spTree>
    <p:extLst>
      <p:ext uri="{BB962C8B-B14F-4D97-AF65-F5344CB8AC3E}">
        <p14:creationId xmlns:p14="http://schemas.microsoft.com/office/powerpoint/2010/main" val="151513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384351-E1E8-B098-5DEF-FA821659FB8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7B0B9F2-FC53-FBFB-AE30-1CB16227D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40D74B75-1F3D-5CFA-33BB-64D0393721D9}"/>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ctr">
              <a:spcAft>
                <a:spcPts val="600"/>
              </a:spcAft>
            </a:pPr>
            <a:r>
              <a:rPr lang="en-US" sz="3200" b="1" u="sng" kern="1200" dirty="0">
                <a:solidFill>
                  <a:schemeClr val="bg1"/>
                </a:solidFill>
                <a:latin typeface="+mj-lt"/>
                <a:ea typeface="+mj-ea"/>
                <a:cs typeface="+mj-cs"/>
              </a:rPr>
              <a:t>Fixed Beam </a:t>
            </a:r>
            <a:r>
              <a:rPr lang="en-US" sz="3200" b="1" u="sng" kern="1200" dirty="0">
                <a:solidFill>
                  <a:schemeClr val="bg1"/>
                </a:solidFill>
                <a:latin typeface="+mj-lt"/>
                <a:ea typeface="+mj-ea"/>
                <a:cs typeface="+mj-cs"/>
                <a:sym typeface="Wingdings" panose="05000000000000000000" pitchFamily="2" charset="2"/>
              </a:rPr>
              <a:t></a:t>
            </a:r>
            <a:r>
              <a:rPr lang="en-US" sz="3200" b="1" u="sng" kern="1200" dirty="0">
                <a:solidFill>
                  <a:schemeClr val="bg1"/>
                </a:solidFill>
                <a:latin typeface="+mj-lt"/>
                <a:ea typeface="+mj-ea"/>
                <a:cs typeface="+mj-cs"/>
              </a:rPr>
              <a:t> UDL (whole span):</a:t>
            </a:r>
          </a:p>
        </p:txBody>
      </p:sp>
      <p:pic>
        <p:nvPicPr>
          <p:cNvPr id="4" name="Picture 3">
            <a:extLst>
              <a:ext uri="{FF2B5EF4-FFF2-40B4-BE49-F238E27FC236}">
                <a16:creationId xmlns:a16="http://schemas.microsoft.com/office/drawing/2014/main" id="{E4BA7DC5-9293-7C1E-C35B-3742A878020C}"/>
              </a:ext>
            </a:extLst>
          </p:cNvPr>
          <p:cNvPicPr>
            <a:picLocks noChangeAspect="1"/>
          </p:cNvPicPr>
          <p:nvPr/>
        </p:nvPicPr>
        <p:blipFill>
          <a:blip r:embed="rId2"/>
          <a:stretch>
            <a:fillRect/>
          </a:stretch>
        </p:blipFill>
        <p:spPr>
          <a:xfrm>
            <a:off x="1731219" y="1388303"/>
            <a:ext cx="8148090" cy="5469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Arrow: Left 6">
            <a:extLst>
              <a:ext uri="{FF2B5EF4-FFF2-40B4-BE49-F238E27FC236}">
                <a16:creationId xmlns:a16="http://schemas.microsoft.com/office/drawing/2014/main" id="{1CB540D5-777E-EE9C-6957-1CE1533F1FAB}"/>
              </a:ext>
            </a:extLst>
          </p:cNvPr>
          <p:cNvSpPr/>
          <p:nvPr/>
        </p:nvSpPr>
        <p:spPr>
          <a:xfrm>
            <a:off x="7070997" y="4427218"/>
            <a:ext cx="2808312" cy="827512"/>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WHOLE LENGTH</a:t>
            </a:r>
          </a:p>
        </p:txBody>
      </p:sp>
      <p:sp>
        <p:nvSpPr>
          <p:cNvPr id="6" name="Arrow: Left 5">
            <a:extLst>
              <a:ext uri="{FF2B5EF4-FFF2-40B4-BE49-F238E27FC236}">
                <a16:creationId xmlns:a16="http://schemas.microsoft.com/office/drawing/2014/main" id="{0A83FBC5-261D-8DAB-C30C-8B28331967B8}"/>
              </a:ext>
            </a:extLst>
          </p:cNvPr>
          <p:cNvSpPr/>
          <p:nvPr/>
        </p:nvSpPr>
        <p:spPr>
          <a:xfrm>
            <a:off x="6924277" y="1996436"/>
            <a:ext cx="2955032" cy="827512"/>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FOR SPECIFIC POSITION</a:t>
            </a:r>
          </a:p>
        </p:txBody>
      </p:sp>
    </p:spTree>
    <p:extLst>
      <p:ext uri="{BB962C8B-B14F-4D97-AF65-F5344CB8AC3E}">
        <p14:creationId xmlns:p14="http://schemas.microsoft.com/office/powerpoint/2010/main" val="208483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46459-3982-170B-14A4-5F3B30CB44C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1CA0976-0929-00C1-57F5-4BBF8300176D}"/>
              </a:ext>
            </a:extLst>
          </p:cNvPr>
          <p:cNvSpPr txBox="1">
            <a:spLocks/>
          </p:cNvSpPr>
          <p:nvPr/>
        </p:nvSpPr>
        <p:spPr>
          <a:xfrm>
            <a:off x="4814" y="-94221"/>
            <a:ext cx="11372951" cy="546149"/>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Cantilever Beam </a:t>
            </a:r>
            <a:r>
              <a:rPr lang="en-US" sz="2800" b="1" u="sng" dirty="0">
                <a:sym typeface="Wingdings" panose="05000000000000000000" pitchFamily="2" charset="2"/>
              </a:rPr>
              <a:t></a:t>
            </a:r>
            <a:r>
              <a:rPr lang="en-US" sz="2800" b="1" u="sng" dirty="0"/>
              <a:t> SPECIFIC LENGTH UDL- (output: for specified position of beam):</a:t>
            </a:r>
          </a:p>
        </p:txBody>
      </p:sp>
      <p:pic>
        <p:nvPicPr>
          <p:cNvPr id="3" name="Picture 2">
            <a:extLst>
              <a:ext uri="{FF2B5EF4-FFF2-40B4-BE49-F238E27FC236}">
                <a16:creationId xmlns:a16="http://schemas.microsoft.com/office/drawing/2014/main" id="{DC78A741-89A1-2455-29EB-B80DCA43E37F}"/>
              </a:ext>
            </a:extLst>
          </p:cNvPr>
          <p:cNvPicPr>
            <a:picLocks noChangeAspect="1"/>
          </p:cNvPicPr>
          <p:nvPr/>
        </p:nvPicPr>
        <p:blipFill>
          <a:blip r:embed="rId2"/>
          <a:srcRect t="2496"/>
          <a:stretch/>
        </p:blipFill>
        <p:spPr>
          <a:xfrm>
            <a:off x="1063572" y="451928"/>
            <a:ext cx="10324065" cy="6406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9766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C55CA-04E1-6519-8DBD-F1D34DE399C6}"/>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1C3361A-1ED7-BD69-DFCD-08EC42ED12B3}"/>
              </a:ext>
            </a:extLst>
          </p:cNvPr>
          <p:cNvSpPr txBox="1">
            <a:spLocks/>
          </p:cNvSpPr>
          <p:nvPr/>
        </p:nvSpPr>
        <p:spPr>
          <a:xfrm>
            <a:off x="4814" y="-94221"/>
            <a:ext cx="11372951" cy="546149"/>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b="1" u="sng" dirty="0"/>
              <a:t>Cantilever Beam </a:t>
            </a:r>
            <a:r>
              <a:rPr lang="en-US" sz="2800" b="1" u="sng" dirty="0">
                <a:sym typeface="Wingdings" panose="05000000000000000000" pitchFamily="2" charset="2"/>
              </a:rPr>
              <a:t></a:t>
            </a:r>
            <a:r>
              <a:rPr lang="en-US" sz="2800" b="1" u="sng" dirty="0"/>
              <a:t> SPECIFIC LENGTH UDL- (output: for Whole length of beam):</a:t>
            </a:r>
          </a:p>
        </p:txBody>
      </p:sp>
      <p:pic>
        <p:nvPicPr>
          <p:cNvPr id="4" name="Picture 3">
            <a:extLst>
              <a:ext uri="{FF2B5EF4-FFF2-40B4-BE49-F238E27FC236}">
                <a16:creationId xmlns:a16="http://schemas.microsoft.com/office/drawing/2014/main" id="{6FF531A0-2174-E34F-67BC-083AE866F06C}"/>
              </a:ext>
            </a:extLst>
          </p:cNvPr>
          <p:cNvPicPr>
            <a:picLocks noChangeAspect="1"/>
          </p:cNvPicPr>
          <p:nvPr/>
        </p:nvPicPr>
        <p:blipFill>
          <a:blip r:embed="rId2"/>
          <a:stretch>
            <a:fillRect/>
          </a:stretch>
        </p:blipFill>
        <p:spPr>
          <a:xfrm>
            <a:off x="814235" y="451928"/>
            <a:ext cx="10563530" cy="6406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332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C24D2-8F0C-1F59-9160-FE70028718A1}"/>
              </a:ext>
            </a:extLst>
          </p:cNvPr>
          <p:cNvSpPr>
            <a:spLocks noGrp="1"/>
          </p:cNvSpPr>
          <p:nvPr>
            <p:ph type="title"/>
          </p:nvPr>
        </p:nvSpPr>
        <p:spPr>
          <a:xfrm>
            <a:off x="371652" y="192036"/>
            <a:ext cx="9788775" cy="1159200"/>
          </a:xfrm>
        </p:spPr>
        <p:txBody>
          <a:bodyPr vert="horz" lIns="91440" tIns="45720" rIns="91440" bIns="45720" rtlCol="0" anchor="ctr">
            <a:normAutofit/>
          </a:bodyPr>
          <a:lstStyle/>
          <a:p>
            <a:r>
              <a:rPr lang="en-US" sz="3700" b="1" kern="1200" dirty="0">
                <a:solidFill>
                  <a:srgbClr val="FFFFFF"/>
                </a:solidFill>
                <a:latin typeface="+mj-lt"/>
                <a:ea typeface="+mj-ea"/>
                <a:cs typeface="+mj-cs"/>
              </a:rPr>
              <a:t>Calculating Stress and Output values :</a:t>
            </a:r>
          </a:p>
        </p:txBody>
      </p:sp>
      <p:pic>
        <p:nvPicPr>
          <p:cNvPr id="6" name="Picture 5">
            <a:extLst>
              <a:ext uri="{FF2B5EF4-FFF2-40B4-BE49-F238E27FC236}">
                <a16:creationId xmlns:a16="http://schemas.microsoft.com/office/drawing/2014/main" id="{15254611-056B-3B88-88B6-2D48AF83E166}"/>
              </a:ext>
            </a:extLst>
          </p:cNvPr>
          <p:cNvPicPr>
            <a:picLocks noChangeAspect="1"/>
          </p:cNvPicPr>
          <p:nvPr/>
        </p:nvPicPr>
        <p:blipFill>
          <a:blip r:embed="rId2"/>
          <a:stretch>
            <a:fillRect/>
          </a:stretch>
        </p:blipFill>
        <p:spPr>
          <a:xfrm>
            <a:off x="432225" y="2132856"/>
            <a:ext cx="11327549" cy="4248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22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15C-2283-D682-E7D9-5EF43B22695E}"/>
              </a:ext>
            </a:extLst>
          </p:cNvPr>
          <p:cNvSpPr>
            <a:spLocks noGrp="1"/>
          </p:cNvSpPr>
          <p:nvPr>
            <p:ph type="title"/>
          </p:nvPr>
        </p:nvSpPr>
        <p:spPr>
          <a:xfrm>
            <a:off x="34360" y="-99392"/>
            <a:ext cx="12240988" cy="520080"/>
          </a:xfrm>
        </p:spPr>
        <p:txBody>
          <a:bodyPr>
            <a:normAutofit/>
          </a:bodyPr>
          <a:lstStyle/>
          <a:p>
            <a:r>
              <a:rPr lang="en-IN" sz="2000" b="1" dirty="0"/>
              <a:t>Plots for Shear Force, Bending moment, Deflection, Bending stress, Shear stress</a:t>
            </a:r>
          </a:p>
        </p:txBody>
      </p:sp>
      <p:pic>
        <p:nvPicPr>
          <p:cNvPr id="6" name="Picture 5">
            <a:extLst>
              <a:ext uri="{FF2B5EF4-FFF2-40B4-BE49-F238E27FC236}">
                <a16:creationId xmlns:a16="http://schemas.microsoft.com/office/drawing/2014/main" id="{C0C5DCCD-9B84-75C0-E4E2-AA122BA430BE}"/>
              </a:ext>
            </a:extLst>
          </p:cNvPr>
          <p:cNvPicPr>
            <a:picLocks noChangeAspect="1"/>
          </p:cNvPicPr>
          <p:nvPr/>
        </p:nvPicPr>
        <p:blipFill>
          <a:blip r:embed="rId2"/>
          <a:stretch>
            <a:fillRect/>
          </a:stretch>
        </p:blipFill>
        <p:spPr>
          <a:xfrm>
            <a:off x="1919536" y="420688"/>
            <a:ext cx="7632848" cy="6437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720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315CF-031C-03B7-26A6-B15B205B43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70CB7-15A6-6C95-41E4-C756BD2FD333}"/>
              </a:ext>
            </a:extLst>
          </p:cNvPr>
          <p:cNvSpPr>
            <a:spLocks noGrp="1"/>
          </p:cNvSpPr>
          <p:nvPr>
            <p:ph type="title"/>
          </p:nvPr>
        </p:nvSpPr>
        <p:spPr>
          <a:xfrm>
            <a:off x="34360" y="-99392"/>
            <a:ext cx="12240988" cy="520080"/>
          </a:xfrm>
        </p:spPr>
        <p:txBody>
          <a:bodyPr>
            <a:normAutofit/>
          </a:bodyPr>
          <a:lstStyle/>
          <a:p>
            <a:r>
              <a:rPr lang="en-IN" sz="2000" b="1" dirty="0"/>
              <a:t>BEAM PROFILE CODE:</a:t>
            </a:r>
          </a:p>
        </p:txBody>
      </p:sp>
      <p:pic>
        <p:nvPicPr>
          <p:cNvPr id="4" name="Picture 3">
            <a:extLst>
              <a:ext uri="{FF2B5EF4-FFF2-40B4-BE49-F238E27FC236}">
                <a16:creationId xmlns:a16="http://schemas.microsoft.com/office/drawing/2014/main" id="{C2FF2A11-9B43-BC4C-DCE0-8B34EB56D2BD}"/>
              </a:ext>
            </a:extLst>
          </p:cNvPr>
          <p:cNvPicPr>
            <a:picLocks noChangeAspect="1"/>
          </p:cNvPicPr>
          <p:nvPr/>
        </p:nvPicPr>
        <p:blipFill>
          <a:blip r:embed="rId2"/>
          <a:stretch>
            <a:fillRect/>
          </a:stretch>
        </p:blipFill>
        <p:spPr>
          <a:xfrm>
            <a:off x="2063552" y="420689"/>
            <a:ext cx="8424935" cy="6413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16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5FAA-3120-73D5-0C49-267E6A4325A9}"/>
              </a:ext>
            </a:extLst>
          </p:cNvPr>
          <p:cNvSpPr>
            <a:spLocks noGrp="1"/>
          </p:cNvSpPr>
          <p:nvPr>
            <p:ph type="title"/>
          </p:nvPr>
        </p:nvSpPr>
        <p:spPr>
          <a:xfrm>
            <a:off x="0" y="-243408"/>
            <a:ext cx="10515600" cy="1325563"/>
          </a:xfrm>
        </p:spPr>
        <p:txBody>
          <a:bodyPr/>
          <a:lstStyle/>
          <a:p>
            <a:r>
              <a:rPr lang="en-IN" dirty="0"/>
              <a:t>INPUT FLOWCHART</a:t>
            </a:r>
          </a:p>
        </p:txBody>
      </p:sp>
      <p:grpSp>
        <p:nvGrpSpPr>
          <p:cNvPr id="137" name="Group 136">
            <a:extLst>
              <a:ext uri="{FF2B5EF4-FFF2-40B4-BE49-F238E27FC236}">
                <a16:creationId xmlns:a16="http://schemas.microsoft.com/office/drawing/2014/main" id="{995CE926-3E80-1D3E-138F-A3029F7A7714}"/>
              </a:ext>
            </a:extLst>
          </p:cNvPr>
          <p:cNvGrpSpPr/>
          <p:nvPr/>
        </p:nvGrpSpPr>
        <p:grpSpPr>
          <a:xfrm>
            <a:off x="316833" y="620688"/>
            <a:ext cx="11323783" cy="5755601"/>
            <a:chOff x="-154296" y="623207"/>
            <a:chExt cx="11323783" cy="5755601"/>
          </a:xfrm>
        </p:grpSpPr>
        <p:sp>
          <p:nvSpPr>
            <p:cNvPr id="138" name="Freeform: Shape 137">
              <a:extLst>
                <a:ext uri="{FF2B5EF4-FFF2-40B4-BE49-F238E27FC236}">
                  <a16:creationId xmlns:a16="http://schemas.microsoft.com/office/drawing/2014/main" id="{C55DE893-4A18-8519-F3AC-D0D445E3977A}"/>
                </a:ext>
              </a:extLst>
            </p:cNvPr>
            <p:cNvSpPr/>
            <p:nvPr/>
          </p:nvSpPr>
          <p:spPr>
            <a:xfrm>
              <a:off x="9778953" y="2944794"/>
              <a:ext cx="181374" cy="3131724"/>
            </a:xfrm>
            <a:custGeom>
              <a:avLst/>
              <a:gdLst/>
              <a:ahLst/>
              <a:cxnLst/>
              <a:rect l="0" t="0" r="0" b="0"/>
              <a:pathLst>
                <a:path>
                  <a:moveTo>
                    <a:pt x="0" y="0"/>
                  </a:moveTo>
                  <a:lnTo>
                    <a:pt x="0" y="3131724"/>
                  </a:lnTo>
                  <a:lnTo>
                    <a:pt x="181374" y="313172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39" name="Freeform: Shape 138">
              <a:extLst>
                <a:ext uri="{FF2B5EF4-FFF2-40B4-BE49-F238E27FC236}">
                  <a16:creationId xmlns:a16="http://schemas.microsoft.com/office/drawing/2014/main" id="{C66445E4-65F1-980E-0316-ABCE89D5316F}"/>
                </a:ext>
              </a:extLst>
            </p:cNvPr>
            <p:cNvSpPr/>
            <p:nvPr/>
          </p:nvSpPr>
          <p:spPr>
            <a:xfrm>
              <a:off x="9778953" y="2944794"/>
              <a:ext cx="181374" cy="2273220"/>
            </a:xfrm>
            <a:custGeom>
              <a:avLst/>
              <a:gdLst/>
              <a:ahLst/>
              <a:cxnLst/>
              <a:rect l="0" t="0" r="0" b="0"/>
              <a:pathLst>
                <a:path>
                  <a:moveTo>
                    <a:pt x="0" y="0"/>
                  </a:moveTo>
                  <a:lnTo>
                    <a:pt x="0" y="2273220"/>
                  </a:lnTo>
                  <a:lnTo>
                    <a:pt x="181374" y="22732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0" name="Freeform: Shape 139">
              <a:extLst>
                <a:ext uri="{FF2B5EF4-FFF2-40B4-BE49-F238E27FC236}">
                  <a16:creationId xmlns:a16="http://schemas.microsoft.com/office/drawing/2014/main" id="{F6E4610B-8415-5F67-7DE1-C45B72E0C799}"/>
                </a:ext>
              </a:extLst>
            </p:cNvPr>
            <p:cNvSpPr/>
            <p:nvPr/>
          </p:nvSpPr>
          <p:spPr>
            <a:xfrm>
              <a:off x="9778953" y="2944794"/>
              <a:ext cx="181374" cy="1414717"/>
            </a:xfrm>
            <a:custGeom>
              <a:avLst/>
              <a:gdLst/>
              <a:ahLst/>
              <a:cxnLst/>
              <a:rect l="0" t="0" r="0" b="0"/>
              <a:pathLst>
                <a:path>
                  <a:moveTo>
                    <a:pt x="0" y="0"/>
                  </a:moveTo>
                  <a:lnTo>
                    <a:pt x="0" y="1414717"/>
                  </a:lnTo>
                  <a:lnTo>
                    <a:pt x="181374" y="141471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1" name="Freeform: Shape 140">
              <a:extLst>
                <a:ext uri="{FF2B5EF4-FFF2-40B4-BE49-F238E27FC236}">
                  <a16:creationId xmlns:a16="http://schemas.microsoft.com/office/drawing/2014/main" id="{DCE7E882-F5E9-7712-39CF-FBA165F8268A}"/>
                </a:ext>
              </a:extLst>
            </p:cNvPr>
            <p:cNvSpPr/>
            <p:nvPr/>
          </p:nvSpPr>
          <p:spPr>
            <a:xfrm>
              <a:off x="9778953" y="2944794"/>
              <a:ext cx="181374" cy="556213"/>
            </a:xfrm>
            <a:custGeom>
              <a:avLst/>
              <a:gdLst/>
              <a:ahLst/>
              <a:cxnLst/>
              <a:rect l="0" t="0" r="0" b="0"/>
              <a:pathLst>
                <a:path>
                  <a:moveTo>
                    <a:pt x="0" y="0"/>
                  </a:moveTo>
                  <a:lnTo>
                    <a:pt x="0" y="556213"/>
                  </a:lnTo>
                  <a:lnTo>
                    <a:pt x="181374" y="55621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2" name="Freeform: Shape 141">
              <a:extLst>
                <a:ext uri="{FF2B5EF4-FFF2-40B4-BE49-F238E27FC236}">
                  <a16:creationId xmlns:a16="http://schemas.microsoft.com/office/drawing/2014/main" id="{8F1E4D73-5F3B-F53C-CEEF-87B819309A2A}"/>
                </a:ext>
              </a:extLst>
            </p:cNvPr>
            <p:cNvSpPr/>
            <p:nvPr/>
          </p:nvSpPr>
          <p:spPr>
            <a:xfrm>
              <a:off x="9531075" y="2086290"/>
              <a:ext cx="731541" cy="253923"/>
            </a:xfrm>
            <a:custGeom>
              <a:avLst/>
              <a:gdLst/>
              <a:ahLst/>
              <a:cxnLst/>
              <a:rect l="0" t="0" r="0" b="0"/>
              <a:pathLst>
                <a:path>
                  <a:moveTo>
                    <a:pt x="0" y="0"/>
                  </a:moveTo>
                  <a:lnTo>
                    <a:pt x="0" y="126961"/>
                  </a:lnTo>
                  <a:lnTo>
                    <a:pt x="731541" y="126961"/>
                  </a:lnTo>
                  <a:lnTo>
                    <a:pt x="731541" y="253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3" name="Freeform: Shape 142">
              <a:extLst>
                <a:ext uri="{FF2B5EF4-FFF2-40B4-BE49-F238E27FC236}">
                  <a16:creationId xmlns:a16="http://schemas.microsoft.com/office/drawing/2014/main" id="{7E944380-21D2-649F-22E8-7F5A05C7E4EC}"/>
                </a:ext>
              </a:extLst>
            </p:cNvPr>
            <p:cNvSpPr/>
            <p:nvPr/>
          </p:nvSpPr>
          <p:spPr>
            <a:xfrm>
              <a:off x="8315870" y="2944794"/>
              <a:ext cx="181374" cy="2273220"/>
            </a:xfrm>
            <a:custGeom>
              <a:avLst/>
              <a:gdLst/>
              <a:ahLst/>
              <a:cxnLst/>
              <a:rect l="0" t="0" r="0" b="0"/>
              <a:pathLst>
                <a:path>
                  <a:moveTo>
                    <a:pt x="0" y="0"/>
                  </a:moveTo>
                  <a:lnTo>
                    <a:pt x="0" y="2273220"/>
                  </a:lnTo>
                  <a:lnTo>
                    <a:pt x="181374" y="22732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4" name="Freeform: Shape 143">
              <a:extLst>
                <a:ext uri="{FF2B5EF4-FFF2-40B4-BE49-F238E27FC236}">
                  <a16:creationId xmlns:a16="http://schemas.microsoft.com/office/drawing/2014/main" id="{49CA4082-7A48-E58C-94EF-339604F9D4BC}"/>
                </a:ext>
              </a:extLst>
            </p:cNvPr>
            <p:cNvSpPr/>
            <p:nvPr/>
          </p:nvSpPr>
          <p:spPr>
            <a:xfrm>
              <a:off x="8315870" y="2944794"/>
              <a:ext cx="181374" cy="1414717"/>
            </a:xfrm>
            <a:custGeom>
              <a:avLst/>
              <a:gdLst/>
              <a:ahLst/>
              <a:cxnLst/>
              <a:rect l="0" t="0" r="0" b="0"/>
              <a:pathLst>
                <a:path>
                  <a:moveTo>
                    <a:pt x="0" y="0"/>
                  </a:moveTo>
                  <a:lnTo>
                    <a:pt x="0" y="1414717"/>
                  </a:lnTo>
                  <a:lnTo>
                    <a:pt x="181374" y="141471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5" name="Freeform: Shape 144">
              <a:extLst>
                <a:ext uri="{FF2B5EF4-FFF2-40B4-BE49-F238E27FC236}">
                  <a16:creationId xmlns:a16="http://schemas.microsoft.com/office/drawing/2014/main" id="{6ACA688A-2EC5-6796-082A-A0B0CCDF0168}"/>
                </a:ext>
              </a:extLst>
            </p:cNvPr>
            <p:cNvSpPr/>
            <p:nvPr/>
          </p:nvSpPr>
          <p:spPr>
            <a:xfrm>
              <a:off x="8315870" y="2944794"/>
              <a:ext cx="181374" cy="556213"/>
            </a:xfrm>
            <a:custGeom>
              <a:avLst/>
              <a:gdLst/>
              <a:ahLst/>
              <a:cxnLst/>
              <a:rect l="0" t="0" r="0" b="0"/>
              <a:pathLst>
                <a:path>
                  <a:moveTo>
                    <a:pt x="0" y="0"/>
                  </a:moveTo>
                  <a:lnTo>
                    <a:pt x="0" y="556213"/>
                  </a:lnTo>
                  <a:lnTo>
                    <a:pt x="181374" y="55621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6" name="Freeform: Shape 145">
              <a:extLst>
                <a:ext uri="{FF2B5EF4-FFF2-40B4-BE49-F238E27FC236}">
                  <a16:creationId xmlns:a16="http://schemas.microsoft.com/office/drawing/2014/main" id="{E73F65F5-6DC9-5A6F-9547-AF2C17E43E0B}"/>
                </a:ext>
              </a:extLst>
            </p:cNvPr>
            <p:cNvSpPr/>
            <p:nvPr/>
          </p:nvSpPr>
          <p:spPr>
            <a:xfrm>
              <a:off x="8799534" y="2086290"/>
              <a:ext cx="731541" cy="253923"/>
            </a:xfrm>
            <a:custGeom>
              <a:avLst/>
              <a:gdLst/>
              <a:ahLst/>
              <a:cxnLst/>
              <a:rect l="0" t="0" r="0" b="0"/>
              <a:pathLst>
                <a:path>
                  <a:moveTo>
                    <a:pt x="731541" y="0"/>
                  </a:moveTo>
                  <a:lnTo>
                    <a:pt x="731541" y="126961"/>
                  </a:lnTo>
                  <a:lnTo>
                    <a:pt x="0" y="126961"/>
                  </a:lnTo>
                  <a:lnTo>
                    <a:pt x="0" y="253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7" name="Freeform: Shape 146">
              <a:extLst>
                <a:ext uri="{FF2B5EF4-FFF2-40B4-BE49-F238E27FC236}">
                  <a16:creationId xmlns:a16="http://schemas.microsoft.com/office/drawing/2014/main" id="{6A9FD62D-EE54-EFC2-0626-E26360E41D62}"/>
                </a:ext>
              </a:extLst>
            </p:cNvPr>
            <p:cNvSpPr/>
            <p:nvPr/>
          </p:nvSpPr>
          <p:spPr>
            <a:xfrm>
              <a:off x="4990680" y="1227787"/>
              <a:ext cx="4540395" cy="253923"/>
            </a:xfrm>
            <a:custGeom>
              <a:avLst/>
              <a:gdLst/>
              <a:ahLst/>
              <a:cxnLst/>
              <a:rect l="0" t="0" r="0" b="0"/>
              <a:pathLst>
                <a:path>
                  <a:moveTo>
                    <a:pt x="0" y="0"/>
                  </a:moveTo>
                  <a:lnTo>
                    <a:pt x="0" y="126961"/>
                  </a:lnTo>
                  <a:lnTo>
                    <a:pt x="4540395" y="126961"/>
                  </a:lnTo>
                  <a:lnTo>
                    <a:pt x="4540395" y="2539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dirty="0"/>
            </a:p>
          </p:txBody>
        </p:sp>
        <p:sp>
          <p:nvSpPr>
            <p:cNvPr id="148" name="Freeform: Shape 147">
              <a:extLst>
                <a:ext uri="{FF2B5EF4-FFF2-40B4-BE49-F238E27FC236}">
                  <a16:creationId xmlns:a16="http://schemas.microsoft.com/office/drawing/2014/main" id="{6CE801AC-9BE7-D320-7EE6-62FE778A0AC2}"/>
                </a:ext>
              </a:extLst>
            </p:cNvPr>
            <p:cNvSpPr/>
            <p:nvPr/>
          </p:nvSpPr>
          <p:spPr>
            <a:xfrm>
              <a:off x="6550496" y="2086290"/>
              <a:ext cx="181374" cy="2273220"/>
            </a:xfrm>
            <a:custGeom>
              <a:avLst/>
              <a:gdLst/>
              <a:ahLst/>
              <a:cxnLst/>
              <a:rect l="0" t="0" r="0" b="0"/>
              <a:pathLst>
                <a:path>
                  <a:moveTo>
                    <a:pt x="0" y="0"/>
                  </a:moveTo>
                  <a:lnTo>
                    <a:pt x="0" y="2273220"/>
                  </a:lnTo>
                  <a:lnTo>
                    <a:pt x="181374" y="22732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9" name="Freeform: Shape 148">
              <a:extLst>
                <a:ext uri="{FF2B5EF4-FFF2-40B4-BE49-F238E27FC236}">
                  <a16:creationId xmlns:a16="http://schemas.microsoft.com/office/drawing/2014/main" id="{73DCDAF8-AA8A-3483-8633-168667FD918A}"/>
                </a:ext>
              </a:extLst>
            </p:cNvPr>
            <p:cNvSpPr/>
            <p:nvPr/>
          </p:nvSpPr>
          <p:spPr>
            <a:xfrm>
              <a:off x="6550496" y="2086290"/>
              <a:ext cx="181374" cy="1414717"/>
            </a:xfrm>
            <a:custGeom>
              <a:avLst/>
              <a:gdLst/>
              <a:ahLst/>
              <a:cxnLst/>
              <a:rect l="0" t="0" r="0" b="0"/>
              <a:pathLst>
                <a:path>
                  <a:moveTo>
                    <a:pt x="0" y="0"/>
                  </a:moveTo>
                  <a:lnTo>
                    <a:pt x="0" y="1414717"/>
                  </a:lnTo>
                  <a:lnTo>
                    <a:pt x="181374" y="141471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0" name="Freeform: Shape 149">
              <a:extLst>
                <a:ext uri="{FF2B5EF4-FFF2-40B4-BE49-F238E27FC236}">
                  <a16:creationId xmlns:a16="http://schemas.microsoft.com/office/drawing/2014/main" id="{61BEF950-17CB-B76E-5414-50485D652799}"/>
                </a:ext>
              </a:extLst>
            </p:cNvPr>
            <p:cNvSpPr/>
            <p:nvPr/>
          </p:nvSpPr>
          <p:spPr>
            <a:xfrm>
              <a:off x="6550496" y="2086290"/>
              <a:ext cx="181374" cy="556213"/>
            </a:xfrm>
            <a:custGeom>
              <a:avLst/>
              <a:gdLst/>
              <a:ahLst/>
              <a:cxnLst/>
              <a:rect l="0" t="0" r="0" b="0"/>
              <a:pathLst>
                <a:path>
                  <a:moveTo>
                    <a:pt x="0" y="0"/>
                  </a:moveTo>
                  <a:lnTo>
                    <a:pt x="0" y="556213"/>
                  </a:lnTo>
                  <a:lnTo>
                    <a:pt x="181374" y="55621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1" name="Freeform: Shape 150">
              <a:extLst>
                <a:ext uri="{FF2B5EF4-FFF2-40B4-BE49-F238E27FC236}">
                  <a16:creationId xmlns:a16="http://schemas.microsoft.com/office/drawing/2014/main" id="{8BA93D27-9403-682A-DE18-8BDF37E2908A}"/>
                </a:ext>
              </a:extLst>
            </p:cNvPr>
            <p:cNvSpPr/>
            <p:nvPr/>
          </p:nvSpPr>
          <p:spPr>
            <a:xfrm>
              <a:off x="4990680" y="1227787"/>
              <a:ext cx="2043480" cy="253923"/>
            </a:xfrm>
            <a:custGeom>
              <a:avLst/>
              <a:gdLst/>
              <a:ahLst/>
              <a:cxnLst/>
              <a:rect l="0" t="0" r="0" b="0"/>
              <a:pathLst>
                <a:path>
                  <a:moveTo>
                    <a:pt x="0" y="0"/>
                  </a:moveTo>
                  <a:lnTo>
                    <a:pt x="0" y="126961"/>
                  </a:lnTo>
                  <a:lnTo>
                    <a:pt x="2043480" y="126961"/>
                  </a:lnTo>
                  <a:lnTo>
                    <a:pt x="2043480" y="2539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2" name="Freeform: Shape 151">
              <a:extLst>
                <a:ext uri="{FF2B5EF4-FFF2-40B4-BE49-F238E27FC236}">
                  <a16:creationId xmlns:a16="http://schemas.microsoft.com/office/drawing/2014/main" id="{F27A7351-402B-04A9-AD46-ABC3B03FB247}"/>
                </a:ext>
              </a:extLst>
            </p:cNvPr>
            <p:cNvSpPr/>
            <p:nvPr/>
          </p:nvSpPr>
          <p:spPr>
            <a:xfrm>
              <a:off x="5087412" y="2944794"/>
              <a:ext cx="181374" cy="556213"/>
            </a:xfrm>
            <a:custGeom>
              <a:avLst/>
              <a:gdLst/>
              <a:ahLst/>
              <a:cxnLst/>
              <a:rect l="0" t="0" r="0" b="0"/>
              <a:pathLst>
                <a:path>
                  <a:moveTo>
                    <a:pt x="0" y="0"/>
                  </a:moveTo>
                  <a:lnTo>
                    <a:pt x="0" y="556213"/>
                  </a:lnTo>
                  <a:lnTo>
                    <a:pt x="181374" y="55621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3" name="Freeform: Shape 152">
              <a:extLst>
                <a:ext uri="{FF2B5EF4-FFF2-40B4-BE49-F238E27FC236}">
                  <a16:creationId xmlns:a16="http://schemas.microsoft.com/office/drawing/2014/main" id="{C6EFE84E-92F6-7483-714E-25822060C6A7}"/>
                </a:ext>
              </a:extLst>
            </p:cNvPr>
            <p:cNvSpPr/>
            <p:nvPr/>
          </p:nvSpPr>
          <p:spPr>
            <a:xfrm>
              <a:off x="4839535" y="2086290"/>
              <a:ext cx="731541" cy="253923"/>
            </a:xfrm>
            <a:custGeom>
              <a:avLst/>
              <a:gdLst/>
              <a:ahLst/>
              <a:cxnLst/>
              <a:rect l="0" t="0" r="0" b="0"/>
              <a:pathLst>
                <a:path>
                  <a:moveTo>
                    <a:pt x="0" y="0"/>
                  </a:moveTo>
                  <a:lnTo>
                    <a:pt x="0" y="126961"/>
                  </a:lnTo>
                  <a:lnTo>
                    <a:pt x="731541" y="126961"/>
                  </a:lnTo>
                  <a:lnTo>
                    <a:pt x="731541" y="253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4" name="Freeform: Shape 153">
              <a:extLst>
                <a:ext uri="{FF2B5EF4-FFF2-40B4-BE49-F238E27FC236}">
                  <a16:creationId xmlns:a16="http://schemas.microsoft.com/office/drawing/2014/main" id="{F5F4FBD5-5BAB-4735-712A-8AF811249470}"/>
                </a:ext>
              </a:extLst>
            </p:cNvPr>
            <p:cNvSpPr/>
            <p:nvPr/>
          </p:nvSpPr>
          <p:spPr>
            <a:xfrm>
              <a:off x="4107993" y="2086290"/>
              <a:ext cx="731541" cy="253923"/>
            </a:xfrm>
            <a:custGeom>
              <a:avLst/>
              <a:gdLst/>
              <a:ahLst/>
              <a:cxnLst/>
              <a:rect l="0" t="0" r="0" b="0"/>
              <a:pathLst>
                <a:path>
                  <a:moveTo>
                    <a:pt x="731541" y="0"/>
                  </a:moveTo>
                  <a:lnTo>
                    <a:pt x="731541" y="126961"/>
                  </a:lnTo>
                  <a:lnTo>
                    <a:pt x="0" y="126961"/>
                  </a:lnTo>
                  <a:lnTo>
                    <a:pt x="0" y="253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5" name="Freeform: Shape 154">
              <a:extLst>
                <a:ext uri="{FF2B5EF4-FFF2-40B4-BE49-F238E27FC236}">
                  <a16:creationId xmlns:a16="http://schemas.microsoft.com/office/drawing/2014/main" id="{66684BB9-88B5-97DB-3623-B9E0CDB1DAAB}"/>
                </a:ext>
              </a:extLst>
            </p:cNvPr>
            <p:cNvSpPr/>
            <p:nvPr/>
          </p:nvSpPr>
          <p:spPr>
            <a:xfrm>
              <a:off x="4839535" y="1227787"/>
              <a:ext cx="151145" cy="253923"/>
            </a:xfrm>
            <a:custGeom>
              <a:avLst/>
              <a:gdLst/>
              <a:ahLst/>
              <a:cxnLst/>
              <a:rect l="0" t="0" r="0" b="0"/>
              <a:pathLst>
                <a:path>
                  <a:moveTo>
                    <a:pt x="151145" y="0"/>
                  </a:moveTo>
                  <a:lnTo>
                    <a:pt x="151145" y="126961"/>
                  </a:lnTo>
                  <a:lnTo>
                    <a:pt x="0" y="126961"/>
                  </a:lnTo>
                  <a:lnTo>
                    <a:pt x="0" y="2539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6" name="Freeform: Shape 155">
              <a:extLst>
                <a:ext uri="{FF2B5EF4-FFF2-40B4-BE49-F238E27FC236}">
                  <a16:creationId xmlns:a16="http://schemas.microsoft.com/office/drawing/2014/main" id="{D1087353-7DF9-A7B4-5F98-A0DB9B654CE7}"/>
                </a:ext>
              </a:extLst>
            </p:cNvPr>
            <p:cNvSpPr/>
            <p:nvPr/>
          </p:nvSpPr>
          <p:spPr>
            <a:xfrm>
              <a:off x="3376451" y="1227787"/>
              <a:ext cx="1614228" cy="253923"/>
            </a:xfrm>
            <a:custGeom>
              <a:avLst/>
              <a:gdLst/>
              <a:ahLst/>
              <a:cxnLst/>
              <a:rect l="0" t="0" r="0" b="0"/>
              <a:pathLst>
                <a:path>
                  <a:moveTo>
                    <a:pt x="1614228" y="0"/>
                  </a:moveTo>
                  <a:lnTo>
                    <a:pt x="1614228" y="126961"/>
                  </a:lnTo>
                  <a:lnTo>
                    <a:pt x="0" y="126961"/>
                  </a:lnTo>
                  <a:lnTo>
                    <a:pt x="0" y="2539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7" name="Freeform: Shape 156">
              <a:extLst>
                <a:ext uri="{FF2B5EF4-FFF2-40B4-BE49-F238E27FC236}">
                  <a16:creationId xmlns:a16="http://schemas.microsoft.com/office/drawing/2014/main" id="{E75C7ADF-8C25-3E34-0B14-C1F15161C7B9}"/>
                </a:ext>
              </a:extLst>
            </p:cNvPr>
            <p:cNvSpPr/>
            <p:nvPr/>
          </p:nvSpPr>
          <p:spPr>
            <a:xfrm>
              <a:off x="1913367" y="1227787"/>
              <a:ext cx="3077312" cy="253923"/>
            </a:xfrm>
            <a:custGeom>
              <a:avLst/>
              <a:gdLst/>
              <a:ahLst/>
              <a:cxnLst/>
              <a:rect l="0" t="0" r="0" b="0"/>
              <a:pathLst>
                <a:path>
                  <a:moveTo>
                    <a:pt x="3077312" y="0"/>
                  </a:moveTo>
                  <a:lnTo>
                    <a:pt x="3077312" y="126961"/>
                  </a:lnTo>
                  <a:lnTo>
                    <a:pt x="0" y="126961"/>
                  </a:lnTo>
                  <a:lnTo>
                    <a:pt x="0" y="2539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8" name="Freeform: Shape 157">
              <a:extLst>
                <a:ext uri="{FF2B5EF4-FFF2-40B4-BE49-F238E27FC236}">
                  <a16:creationId xmlns:a16="http://schemas.microsoft.com/office/drawing/2014/main" id="{C7752956-3754-443A-FB24-8C2D164E33C8}"/>
                </a:ext>
              </a:extLst>
            </p:cNvPr>
            <p:cNvSpPr/>
            <p:nvPr/>
          </p:nvSpPr>
          <p:spPr>
            <a:xfrm>
              <a:off x="450284" y="1227787"/>
              <a:ext cx="4540395" cy="253923"/>
            </a:xfrm>
            <a:custGeom>
              <a:avLst/>
              <a:gdLst/>
              <a:ahLst/>
              <a:cxnLst/>
              <a:rect l="0" t="0" r="0" b="0"/>
              <a:pathLst>
                <a:path>
                  <a:moveTo>
                    <a:pt x="4540395" y="0"/>
                  </a:moveTo>
                  <a:lnTo>
                    <a:pt x="4540395" y="126961"/>
                  </a:lnTo>
                  <a:lnTo>
                    <a:pt x="0" y="126961"/>
                  </a:lnTo>
                  <a:lnTo>
                    <a:pt x="0" y="2539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9" name="Freeform: Shape 158">
              <a:extLst>
                <a:ext uri="{FF2B5EF4-FFF2-40B4-BE49-F238E27FC236}">
                  <a16:creationId xmlns:a16="http://schemas.microsoft.com/office/drawing/2014/main" id="{F4017835-8217-4AF4-4CB5-D4B0DF5A60E8}"/>
                </a:ext>
              </a:extLst>
            </p:cNvPr>
            <p:cNvSpPr/>
            <p:nvPr/>
          </p:nvSpPr>
          <p:spPr>
            <a:xfrm>
              <a:off x="4386100" y="623207"/>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INPUT</a:t>
              </a:r>
            </a:p>
          </p:txBody>
        </p:sp>
        <p:sp>
          <p:nvSpPr>
            <p:cNvPr id="161" name="Freeform: Shape 160">
              <a:extLst>
                <a:ext uri="{FF2B5EF4-FFF2-40B4-BE49-F238E27FC236}">
                  <a16:creationId xmlns:a16="http://schemas.microsoft.com/office/drawing/2014/main" id="{A795D193-DE7D-8BB4-69BB-9EE08404854A}"/>
                </a:ext>
              </a:extLst>
            </p:cNvPr>
            <p:cNvSpPr/>
            <p:nvPr/>
          </p:nvSpPr>
          <p:spPr>
            <a:xfrm>
              <a:off x="-154296" y="1481710"/>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Length</a:t>
              </a:r>
            </a:p>
          </p:txBody>
        </p:sp>
        <p:sp>
          <p:nvSpPr>
            <p:cNvPr id="163" name="Freeform: Shape 162">
              <a:extLst>
                <a:ext uri="{FF2B5EF4-FFF2-40B4-BE49-F238E27FC236}">
                  <a16:creationId xmlns:a16="http://schemas.microsoft.com/office/drawing/2014/main" id="{DE8122DB-46DE-0D8C-6853-4AF1505881A3}"/>
                </a:ext>
              </a:extLst>
            </p:cNvPr>
            <p:cNvSpPr/>
            <p:nvPr/>
          </p:nvSpPr>
          <p:spPr>
            <a:xfrm>
              <a:off x="1308787" y="1481710"/>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Breadth</a:t>
              </a:r>
            </a:p>
          </p:txBody>
        </p:sp>
        <p:sp>
          <p:nvSpPr>
            <p:cNvPr id="165" name="Freeform: Shape 164">
              <a:extLst>
                <a:ext uri="{FF2B5EF4-FFF2-40B4-BE49-F238E27FC236}">
                  <a16:creationId xmlns:a16="http://schemas.microsoft.com/office/drawing/2014/main" id="{A58084E3-1335-A7C1-6F8E-2D2E4017DDD3}"/>
                </a:ext>
              </a:extLst>
            </p:cNvPr>
            <p:cNvSpPr/>
            <p:nvPr/>
          </p:nvSpPr>
          <p:spPr>
            <a:xfrm>
              <a:off x="2771871" y="1481710"/>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Thickness</a:t>
              </a:r>
            </a:p>
          </p:txBody>
        </p:sp>
        <p:sp>
          <p:nvSpPr>
            <p:cNvPr id="167" name="Freeform: Shape 166">
              <a:extLst>
                <a:ext uri="{FF2B5EF4-FFF2-40B4-BE49-F238E27FC236}">
                  <a16:creationId xmlns:a16="http://schemas.microsoft.com/office/drawing/2014/main" id="{A8BE1029-6DA7-112D-C9BB-C9ABF1325480}"/>
                </a:ext>
              </a:extLst>
            </p:cNvPr>
            <p:cNvSpPr/>
            <p:nvPr/>
          </p:nvSpPr>
          <p:spPr>
            <a:xfrm>
              <a:off x="4234955" y="1481710"/>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Material</a:t>
              </a:r>
            </a:p>
          </p:txBody>
        </p:sp>
        <p:sp>
          <p:nvSpPr>
            <p:cNvPr id="169" name="Freeform: Shape 168">
              <a:extLst>
                <a:ext uri="{FF2B5EF4-FFF2-40B4-BE49-F238E27FC236}">
                  <a16:creationId xmlns:a16="http://schemas.microsoft.com/office/drawing/2014/main" id="{3643DA21-1138-A9A5-A0B9-0B27F3BDE4DA}"/>
                </a:ext>
              </a:extLst>
            </p:cNvPr>
            <p:cNvSpPr/>
            <p:nvPr/>
          </p:nvSpPr>
          <p:spPr>
            <a:xfrm>
              <a:off x="3503413" y="2340214"/>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Steel</a:t>
              </a:r>
            </a:p>
          </p:txBody>
        </p:sp>
        <p:sp>
          <p:nvSpPr>
            <p:cNvPr id="171" name="Freeform: Shape 170">
              <a:extLst>
                <a:ext uri="{FF2B5EF4-FFF2-40B4-BE49-F238E27FC236}">
                  <a16:creationId xmlns:a16="http://schemas.microsoft.com/office/drawing/2014/main" id="{F315B11E-99F4-5FC5-075C-CD75101DFD3E}"/>
                </a:ext>
              </a:extLst>
            </p:cNvPr>
            <p:cNvSpPr/>
            <p:nvPr/>
          </p:nvSpPr>
          <p:spPr>
            <a:xfrm>
              <a:off x="4966496" y="2340214"/>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Concrete</a:t>
              </a:r>
            </a:p>
          </p:txBody>
        </p:sp>
        <p:sp>
          <p:nvSpPr>
            <p:cNvPr id="173" name="Freeform: Shape 172">
              <a:extLst>
                <a:ext uri="{FF2B5EF4-FFF2-40B4-BE49-F238E27FC236}">
                  <a16:creationId xmlns:a16="http://schemas.microsoft.com/office/drawing/2014/main" id="{85A374A8-2042-CC82-7F31-10D387F0EC17}"/>
                </a:ext>
              </a:extLst>
            </p:cNvPr>
            <p:cNvSpPr/>
            <p:nvPr/>
          </p:nvSpPr>
          <p:spPr>
            <a:xfrm>
              <a:off x="5268786" y="3198717"/>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err="1"/>
                <a:t>Fck</a:t>
              </a:r>
              <a:r>
                <a:rPr lang="en-IN" sz="1000" kern="1200" dirty="0"/>
                <a:t> value</a:t>
              </a:r>
            </a:p>
          </p:txBody>
        </p:sp>
        <p:sp>
          <p:nvSpPr>
            <p:cNvPr id="175" name="Freeform: Shape 174">
              <a:extLst>
                <a:ext uri="{FF2B5EF4-FFF2-40B4-BE49-F238E27FC236}">
                  <a16:creationId xmlns:a16="http://schemas.microsoft.com/office/drawing/2014/main" id="{177F1EEE-0E44-4CE9-B318-BBEE578526DF}"/>
                </a:ext>
              </a:extLst>
            </p:cNvPr>
            <p:cNvSpPr/>
            <p:nvPr/>
          </p:nvSpPr>
          <p:spPr>
            <a:xfrm>
              <a:off x="6429580" y="1481710"/>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Type of Beam</a:t>
              </a:r>
            </a:p>
          </p:txBody>
        </p:sp>
        <p:sp>
          <p:nvSpPr>
            <p:cNvPr id="177" name="Freeform: Shape 176">
              <a:extLst>
                <a:ext uri="{FF2B5EF4-FFF2-40B4-BE49-F238E27FC236}">
                  <a16:creationId xmlns:a16="http://schemas.microsoft.com/office/drawing/2014/main" id="{26ABC810-BCE1-C19D-A28A-166224FA2281}"/>
                </a:ext>
              </a:extLst>
            </p:cNvPr>
            <p:cNvSpPr/>
            <p:nvPr/>
          </p:nvSpPr>
          <p:spPr>
            <a:xfrm>
              <a:off x="6731870" y="2340214"/>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Simple Supported Beam</a:t>
              </a:r>
            </a:p>
          </p:txBody>
        </p:sp>
        <p:sp>
          <p:nvSpPr>
            <p:cNvPr id="179" name="Freeform: Shape 178">
              <a:extLst>
                <a:ext uri="{FF2B5EF4-FFF2-40B4-BE49-F238E27FC236}">
                  <a16:creationId xmlns:a16="http://schemas.microsoft.com/office/drawing/2014/main" id="{94F305C5-CF81-AC10-177A-8F6150E4CFD8}"/>
                </a:ext>
              </a:extLst>
            </p:cNvPr>
            <p:cNvSpPr/>
            <p:nvPr/>
          </p:nvSpPr>
          <p:spPr>
            <a:xfrm>
              <a:off x="6731870" y="3198717"/>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Cantilever Beam</a:t>
              </a:r>
            </a:p>
          </p:txBody>
        </p:sp>
        <p:sp>
          <p:nvSpPr>
            <p:cNvPr id="181" name="Freeform: Shape 180">
              <a:extLst>
                <a:ext uri="{FF2B5EF4-FFF2-40B4-BE49-F238E27FC236}">
                  <a16:creationId xmlns:a16="http://schemas.microsoft.com/office/drawing/2014/main" id="{00F3077E-CC3F-AF84-AB06-924433541D51}"/>
                </a:ext>
              </a:extLst>
            </p:cNvPr>
            <p:cNvSpPr/>
            <p:nvPr/>
          </p:nvSpPr>
          <p:spPr>
            <a:xfrm>
              <a:off x="6731870" y="4057221"/>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Fixed Beam</a:t>
              </a:r>
            </a:p>
          </p:txBody>
        </p:sp>
        <p:sp>
          <p:nvSpPr>
            <p:cNvPr id="183" name="Freeform: Shape 182">
              <a:extLst>
                <a:ext uri="{FF2B5EF4-FFF2-40B4-BE49-F238E27FC236}">
                  <a16:creationId xmlns:a16="http://schemas.microsoft.com/office/drawing/2014/main" id="{EC54F40C-3F4F-94CD-C519-CFCD47354F8F}"/>
                </a:ext>
              </a:extLst>
            </p:cNvPr>
            <p:cNvSpPr/>
            <p:nvPr/>
          </p:nvSpPr>
          <p:spPr>
            <a:xfrm>
              <a:off x="8926495" y="1481710"/>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Type of Load</a:t>
              </a:r>
            </a:p>
            <a:p>
              <a:pPr marL="0" lvl="0" indent="0" defTabSz="444500">
                <a:lnSpc>
                  <a:spcPct val="90000"/>
                </a:lnSpc>
                <a:spcBef>
                  <a:spcPct val="0"/>
                </a:spcBef>
                <a:spcAft>
                  <a:spcPct val="35000"/>
                </a:spcAft>
                <a:buNone/>
              </a:pPr>
              <a:endParaRPr lang="en-IN" sz="1000" kern="1200" dirty="0"/>
            </a:p>
          </p:txBody>
        </p:sp>
        <p:sp>
          <p:nvSpPr>
            <p:cNvPr id="185" name="Freeform: Shape 184">
              <a:extLst>
                <a:ext uri="{FF2B5EF4-FFF2-40B4-BE49-F238E27FC236}">
                  <a16:creationId xmlns:a16="http://schemas.microsoft.com/office/drawing/2014/main" id="{BC29527E-DD09-0C5D-6711-C20A8C3038C3}"/>
                </a:ext>
              </a:extLst>
            </p:cNvPr>
            <p:cNvSpPr/>
            <p:nvPr/>
          </p:nvSpPr>
          <p:spPr>
            <a:xfrm>
              <a:off x="8194954" y="2340214"/>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Point Load</a:t>
              </a:r>
            </a:p>
          </p:txBody>
        </p:sp>
        <p:sp>
          <p:nvSpPr>
            <p:cNvPr id="187" name="Freeform: Shape 186">
              <a:extLst>
                <a:ext uri="{FF2B5EF4-FFF2-40B4-BE49-F238E27FC236}">
                  <a16:creationId xmlns:a16="http://schemas.microsoft.com/office/drawing/2014/main" id="{C9DBB9AC-DE86-CC39-BD75-300CDFBD4963}"/>
                </a:ext>
              </a:extLst>
            </p:cNvPr>
            <p:cNvSpPr/>
            <p:nvPr/>
          </p:nvSpPr>
          <p:spPr>
            <a:xfrm>
              <a:off x="8497244" y="3198717"/>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Magnitude</a:t>
              </a:r>
            </a:p>
          </p:txBody>
        </p:sp>
        <p:sp>
          <p:nvSpPr>
            <p:cNvPr id="189" name="Freeform: Shape 188">
              <a:extLst>
                <a:ext uri="{FF2B5EF4-FFF2-40B4-BE49-F238E27FC236}">
                  <a16:creationId xmlns:a16="http://schemas.microsoft.com/office/drawing/2014/main" id="{A5AEB5A8-CD6E-2BF1-0773-D7796ECDF719}"/>
                </a:ext>
              </a:extLst>
            </p:cNvPr>
            <p:cNvSpPr/>
            <p:nvPr/>
          </p:nvSpPr>
          <p:spPr>
            <a:xfrm>
              <a:off x="8497244" y="4057221"/>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Position from left support</a:t>
              </a:r>
            </a:p>
          </p:txBody>
        </p:sp>
        <p:sp>
          <p:nvSpPr>
            <p:cNvPr id="191" name="Freeform: Shape 190">
              <a:extLst>
                <a:ext uri="{FF2B5EF4-FFF2-40B4-BE49-F238E27FC236}">
                  <a16:creationId xmlns:a16="http://schemas.microsoft.com/office/drawing/2014/main" id="{8D04D07F-7395-8C79-4820-9202F280CDE3}"/>
                </a:ext>
              </a:extLst>
            </p:cNvPr>
            <p:cNvSpPr/>
            <p:nvPr/>
          </p:nvSpPr>
          <p:spPr>
            <a:xfrm>
              <a:off x="8497244" y="4915725"/>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Output for Specific position</a:t>
              </a:r>
            </a:p>
          </p:txBody>
        </p:sp>
        <p:sp>
          <p:nvSpPr>
            <p:cNvPr id="193" name="Freeform: Shape 192">
              <a:extLst>
                <a:ext uri="{FF2B5EF4-FFF2-40B4-BE49-F238E27FC236}">
                  <a16:creationId xmlns:a16="http://schemas.microsoft.com/office/drawing/2014/main" id="{95CDF61F-3955-8FAE-E938-6E29BD3CF4CF}"/>
                </a:ext>
              </a:extLst>
            </p:cNvPr>
            <p:cNvSpPr/>
            <p:nvPr/>
          </p:nvSpPr>
          <p:spPr>
            <a:xfrm>
              <a:off x="9658037" y="2340214"/>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Uniformly Distributed Load</a:t>
              </a:r>
            </a:p>
          </p:txBody>
        </p:sp>
        <p:sp>
          <p:nvSpPr>
            <p:cNvPr id="195" name="Freeform: Shape 194">
              <a:extLst>
                <a:ext uri="{FF2B5EF4-FFF2-40B4-BE49-F238E27FC236}">
                  <a16:creationId xmlns:a16="http://schemas.microsoft.com/office/drawing/2014/main" id="{1AA6243B-1FCF-000B-B785-52750407DDFB}"/>
                </a:ext>
              </a:extLst>
            </p:cNvPr>
            <p:cNvSpPr/>
            <p:nvPr/>
          </p:nvSpPr>
          <p:spPr>
            <a:xfrm>
              <a:off x="9960327" y="3198717"/>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Magnitude</a:t>
              </a:r>
            </a:p>
          </p:txBody>
        </p:sp>
        <p:sp>
          <p:nvSpPr>
            <p:cNvPr id="197" name="Freeform: Shape 196">
              <a:extLst>
                <a:ext uri="{FF2B5EF4-FFF2-40B4-BE49-F238E27FC236}">
                  <a16:creationId xmlns:a16="http://schemas.microsoft.com/office/drawing/2014/main" id="{9595D1FE-4028-37DC-E553-39BC48EFDA6C}"/>
                </a:ext>
              </a:extLst>
            </p:cNvPr>
            <p:cNvSpPr/>
            <p:nvPr/>
          </p:nvSpPr>
          <p:spPr>
            <a:xfrm>
              <a:off x="9960327" y="4057221"/>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Start position from left support</a:t>
              </a:r>
            </a:p>
          </p:txBody>
        </p:sp>
        <p:sp>
          <p:nvSpPr>
            <p:cNvPr id="199" name="Freeform: Shape 198">
              <a:extLst>
                <a:ext uri="{FF2B5EF4-FFF2-40B4-BE49-F238E27FC236}">
                  <a16:creationId xmlns:a16="http://schemas.microsoft.com/office/drawing/2014/main" id="{CA6CDD09-01EB-48B4-B513-EC9A98E9DC16}"/>
                </a:ext>
              </a:extLst>
            </p:cNvPr>
            <p:cNvSpPr/>
            <p:nvPr/>
          </p:nvSpPr>
          <p:spPr>
            <a:xfrm>
              <a:off x="9960327" y="4915725"/>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Length of UDL</a:t>
              </a:r>
            </a:p>
          </p:txBody>
        </p:sp>
        <p:sp>
          <p:nvSpPr>
            <p:cNvPr id="201" name="Freeform: Shape 200">
              <a:extLst>
                <a:ext uri="{FF2B5EF4-FFF2-40B4-BE49-F238E27FC236}">
                  <a16:creationId xmlns:a16="http://schemas.microsoft.com/office/drawing/2014/main" id="{EFEA8ED3-E3F9-0FE4-098F-70806436B669}"/>
                </a:ext>
              </a:extLst>
            </p:cNvPr>
            <p:cNvSpPr/>
            <p:nvPr/>
          </p:nvSpPr>
          <p:spPr>
            <a:xfrm>
              <a:off x="9960327" y="5774228"/>
              <a:ext cx="1209160" cy="604580"/>
            </a:xfrm>
            <a:custGeom>
              <a:avLst/>
              <a:gdLst>
                <a:gd name="connsiteX0" fmla="*/ 0 w 1209160"/>
                <a:gd name="connsiteY0" fmla="*/ 0 h 604580"/>
                <a:gd name="connsiteX1" fmla="*/ 1209160 w 1209160"/>
                <a:gd name="connsiteY1" fmla="*/ 0 h 604580"/>
                <a:gd name="connsiteX2" fmla="*/ 1209160 w 1209160"/>
                <a:gd name="connsiteY2" fmla="*/ 604580 h 604580"/>
                <a:gd name="connsiteX3" fmla="*/ 0 w 1209160"/>
                <a:gd name="connsiteY3" fmla="*/ 604580 h 604580"/>
                <a:gd name="connsiteX4" fmla="*/ 0 w 1209160"/>
                <a:gd name="connsiteY4" fmla="*/ 0 h 60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160" h="604580">
                  <a:moveTo>
                    <a:pt x="0" y="0"/>
                  </a:moveTo>
                  <a:lnTo>
                    <a:pt x="1209160" y="0"/>
                  </a:lnTo>
                  <a:lnTo>
                    <a:pt x="1209160" y="604580"/>
                  </a:lnTo>
                  <a:lnTo>
                    <a:pt x="0" y="6045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893" tIns="6350" rIns="6350" bIns="6350" numCol="1" spcCol="1270" anchor="ctr" anchorCtr="0">
              <a:noAutofit/>
            </a:bodyPr>
            <a:lstStyle/>
            <a:p>
              <a:pPr marL="0" lvl="0" indent="0" defTabSz="444500">
                <a:lnSpc>
                  <a:spcPct val="90000"/>
                </a:lnSpc>
                <a:spcBef>
                  <a:spcPct val="0"/>
                </a:spcBef>
                <a:spcAft>
                  <a:spcPct val="35000"/>
                </a:spcAft>
                <a:buNone/>
              </a:pPr>
              <a:r>
                <a:rPr lang="en-IN" sz="1000" kern="1200" dirty="0"/>
                <a:t>Output for specific position</a:t>
              </a:r>
            </a:p>
          </p:txBody>
        </p:sp>
      </p:grpSp>
    </p:spTree>
    <p:extLst>
      <p:ext uri="{BB962C8B-B14F-4D97-AF65-F5344CB8AC3E}">
        <p14:creationId xmlns:p14="http://schemas.microsoft.com/office/powerpoint/2010/main" val="340217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18818-C00E-2BA3-406A-C6465565E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15676-2D6F-160B-FB91-2DB581418EC8}"/>
              </a:ext>
            </a:extLst>
          </p:cNvPr>
          <p:cNvSpPr>
            <a:spLocks noGrp="1"/>
          </p:cNvSpPr>
          <p:nvPr>
            <p:ph type="title"/>
          </p:nvPr>
        </p:nvSpPr>
        <p:spPr>
          <a:xfrm>
            <a:off x="34360" y="-99392"/>
            <a:ext cx="12240988" cy="520080"/>
          </a:xfrm>
        </p:spPr>
        <p:txBody>
          <a:bodyPr>
            <a:normAutofit/>
          </a:bodyPr>
          <a:lstStyle/>
          <a:p>
            <a:r>
              <a:rPr lang="en-IN" sz="2000" b="1" dirty="0"/>
              <a:t>RESET BUTTON:</a:t>
            </a:r>
          </a:p>
        </p:txBody>
      </p:sp>
      <p:pic>
        <p:nvPicPr>
          <p:cNvPr id="5" name="Picture 4">
            <a:extLst>
              <a:ext uri="{FF2B5EF4-FFF2-40B4-BE49-F238E27FC236}">
                <a16:creationId xmlns:a16="http://schemas.microsoft.com/office/drawing/2014/main" id="{1AE2B945-37AB-03EA-6C81-4D26E8E87430}"/>
              </a:ext>
            </a:extLst>
          </p:cNvPr>
          <p:cNvPicPr>
            <a:picLocks noChangeAspect="1"/>
          </p:cNvPicPr>
          <p:nvPr/>
        </p:nvPicPr>
        <p:blipFill>
          <a:blip r:embed="rId2"/>
          <a:stretch>
            <a:fillRect/>
          </a:stretch>
        </p:blipFill>
        <p:spPr>
          <a:xfrm>
            <a:off x="2313300" y="418680"/>
            <a:ext cx="7095067" cy="6439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002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D9206A-80B0-ACE6-A541-10BCA99E01A1}"/>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dirty="0"/>
              <a:t>Application</a:t>
            </a:r>
          </a:p>
        </p:txBody>
      </p:sp>
      <p:sp>
        <p:nvSpPr>
          <p:cNvPr id="4" name="Text Placeholder 3">
            <a:extLst>
              <a:ext uri="{FF2B5EF4-FFF2-40B4-BE49-F238E27FC236}">
                <a16:creationId xmlns:a16="http://schemas.microsoft.com/office/drawing/2014/main" id="{194F05F0-03D0-D14E-5A66-5DEAFC43A918}"/>
              </a:ext>
            </a:extLst>
          </p:cNvPr>
          <p:cNvSpPr>
            <a:spLocks noGrp="1"/>
          </p:cNvSpPr>
          <p:nvPr>
            <p:ph type="body" sz="half" idx="2"/>
          </p:nvPr>
        </p:nvSpPr>
        <p:spPr>
          <a:xfrm>
            <a:off x="761802" y="2132856"/>
            <a:ext cx="5838254" cy="3888433"/>
          </a:xfrm>
        </p:spPr>
        <p:txBody>
          <a:bodyPr vert="horz" lIns="91440" tIns="45720" rIns="91440" bIns="45720" rtlCol="0" anchor="ctr">
            <a:normAutofit/>
          </a:bodyPr>
          <a:lstStyle/>
          <a:p>
            <a:endParaRPr lang="en-US" sz="2000" dirty="0"/>
          </a:p>
          <a:p>
            <a:pPr indent="-228600">
              <a:buFont typeface="Arial" panose="020B0604020202020204" pitchFamily="34" charset="0"/>
              <a:buChar char="•"/>
            </a:pPr>
            <a:r>
              <a:rPr lang="en-US" sz="2000" b="1" dirty="0"/>
              <a:t>Structural Engineering</a:t>
            </a:r>
            <a:r>
              <a:rPr lang="en-US" sz="2000" dirty="0"/>
              <a:t>: Analyzing load effects on     </a:t>
            </a:r>
          </a:p>
          <a:p>
            <a:r>
              <a:rPr lang="en-US" sz="2000" dirty="0"/>
              <a:t>    beams for safe design.</a:t>
            </a:r>
          </a:p>
          <a:p>
            <a:pPr indent="-228600">
              <a:buFont typeface="Arial" panose="020B0604020202020204" pitchFamily="34" charset="0"/>
              <a:buChar char="•"/>
            </a:pPr>
            <a:r>
              <a:rPr lang="en-US" sz="2000" b="1" dirty="0"/>
              <a:t>Education</a:t>
            </a:r>
            <a:r>
              <a:rPr lang="en-US" sz="2000" dirty="0"/>
              <a:t>: Visualizing structural behavior to aid </a:t>
            </a:r>
          </a:p>
          <a:p>
            <a:r>
              <a:rPr lang="en-US" sz="2000" dirty="0"/>
              <a:t>    student learning.</a:t>
            </a:r>
          </a:p>
          <a:p>
            <a:pPr indent="-228600">
              <a:buFont typeface="Arial" panose="020B0604020202020204" pitchFamily="34" charset="0"/>
              <a:buChar char="•"/>
            </a:pPr>
            <a:r>
              <a:rPr lang="en-US" sz="2000" b="1" dirty="0"/>
              <a:t>Research</a:t>
            </a:r>
            <a:r>
              <a:rPr lang="en-US" sz="2000" dirty="0"/>
              <a:t>: Testing structural responses under   </a:t>
            </a:r>
          </a:p>
          <a:p>
            <a:r>
              <a:rPr lang="en-US" sz="2000" dirty="0"/>
              <a:t>     various conditions.</a:t>
            </a:r>
          </a:p>
          <a:p>
            <a:pPr indent="-228600">
              <a:buFont typeface="Arial" panose="020B0604020202020204" pitchFamily="34" charset="0"/>
              <a:buChar char="•"/>
            </a:pPr>
            <a:r>
              <a:rPr lang="en-US" sz="2000" b="1" dirty="0"/>
              <a:t>Construction</a:t>
            </a:r>
            <a:r>
              <a:rPr lang="en-US" sz="2000" dirty="0"/>
              <a:t>: Quick on-site design validation for </a:t>
            </a:r>
          </a:p>
          <a:p>
            <a:r>
              <a:rPr lang="en-US" sz="2000" dirty="0"/>
              <a:t>     safety compliance.</a:t>
            </a:r>
          </a:p>
        </p:txBody>
      </p:sp>
      <p:pic>
        <p:nvPicPr>
          <p:cNvPr id="8" name="Picture 7" descr="Sunset silhouette of scaffolding in construction site">
            <a:extLst>
              <a:ext uri="{FF2B5EF4-FFF2-40B4-BE49-F238E27FC236}">
                <a16:creationId xmlns:a16="http://schemas.microsoft.com/office/drawing/2014/main" id="{7ED3064F-6754-2BF1-D1D1-1913AD083BCE}"/>
              </a:ext>
            </a:extLst>
          </p:cNvPr>
          <p:cNvPicPr>
            <a:picLocks noChangeAspect="1"/>
          </p:cNvPicPr>
          <p:nvPr/>
        </p:nvPicPr>
        <p:blipFill>
          <a:blip r:embed="rId2"/>
          <a:srcRect l="22228" r="18372" b="-2"/>
          <a:stretch/>
        </p:blipFill>
        <p:spPr>
          <a:xfrm>
            <a:off x="6960096" y="0"/>
            <a:ext cx="5358249" cy="6021289"/>
          </a:xfrm>
          <a:prstGeom prst="rect">
            <a:avLst/>
          </a:prstGeom>
        </p:spPr>
      </p:pic>
    </p:spTree>
    <p:extLst>
      <p:ext uri="{BB962C8B-B14F-4D97-AF65-F5344CB8AC3E}">
        <p14:creationId xmlns:p14="http://schemas.microsoft.com/office/powerpoint/2010/main" val="325553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F4DF5A4-8E94-6BB8-E2E5-457429A0357A}"/>
              </a:ext>
            </a:extLst>
          </p:cNvPr>
          <p:cNvSpPr>
            <a:spLocks noGrp="1"/>
          </p:cNvSpPr>
          <p:nvPr>
            <p:ph type="title"/>
          </p:nvPr>
        </p:nvSpPr>
        <p:spPr>
          <a:xfrm>
            <a:off x="1225292" y="1450655"/>
            <a:ext cx="3932030" cy="3956690"/>
          </a:xfrm>
        </p:spPr>
        <p:txBody>
          <a:bodyPr vert="horz" lIns="91440" tIns="45720" rIns="91440" bIns="45720" rtlCol="0" anchor="ctr">
            <a:normAutofit/>
          </a:bodyPr>
          <a:lstStyle/>
          <a:p>
            <a:r>
              <a:rPr lang="en-US" sz="6200" kern="1200">
                <a:solidFill>
                  <a:schemeClr val="bg1"/>
                </a:solidFill>
                <a:latin typeface="+mj-lt"/>
                <a:ea typeface="+mj-ea"/>
                <a:cs typeface="+mj-cs"/>
              </a:rPr>
              <a:t>Advantages</a:t>
            </a:r>
          </a:p>
        </p:txBody>
      </p:sp>
      <p:cxnSp>
        <p:nvCxnSpPr>
          <p:cNvPr id="29" name="Straight Connector 2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8" name="TextBox 5">
            <a:extLst>
              <a:ext uri="{FF2B5EF4-FFF2-40B4-BE49-F238E27FC236}">
                <a16:creationId xmlns:a16="http://schemas.microsoft.com/office/drawing/2014/main" id="{B73BDA04-DFD2-8762-8D23-9EEC244163E8}"/>
              </a:ext>
            </a:extLst>
          </p:cNvPr>
          <p:cNvGraphicFramePr/>
          <p:nvPr>
            <p:extLst>
              <p:ext uri="{D42A27DB-BD31-4B8C-83A1-F6EECF244321}">
                <p14:modId xmlns:p14="http://schemas.microsoft.com/office/powerpoint/2010/main" val="3513514150"/>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801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E7930-7F34-95F9-260B-FE77C743775E}"/>
              </a:ext>
            </a:extLst>
          </p:cNvPr>
          <p:cNvSpPr>
            <a:spLocks noGrp="1"/>
          </p:cNvSpPr>
          <p:nvPr>
            <p:ph type="title"/>
          </p:nvPr>
        </p:nvSpPr>
        <p:spPr>
          <a:xfrm>
            <a:off x="504967" y="675564"/>
            <a:ext cx="3609833" cy="5204085"/>
          </a:xfrm>
        </p:spPr>
        <p:txBody>
          <a:bodyPr vert="horz" lIns="91440" tIns="45720" rIns="91440" bIns="45720" rtlCol="0" anchor="ctr">
            <a:normAutofit/>
          </a:bodyPr>
          <a:lstStyle/>
          <a:p>
            <a:r>
              <a:rPr lang="en-US" sz="4000" b="1" dirty="0"/>
              <a:t>Disadvantages</a:t>
            </a:r>
            <a:br>
              <a:rPr lang="en-IN" sz="2800" dirty="0"/>
            </a:br>
            <a:endParaRPr lang="en-US" sz="4400" kern="1200" dirty="0">
              <a:solidFill>
                <a:schemeClr val="tx1"/>
              </a:solidFill>
              <a:latin typeface="+mj-lt"/>
              <a:ea typeface="+mj-ea"/>
              <a:cs typeface="+mj-cs"/>
            </a:endParaRPr>
          </a:p>
        </p:txBody>
      </p:sp>
      <p:cxnSp>
        <p:nvCxnSpPr>
          <p:cNvPr id="37" name="Straight Connector 3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TextBox 5">
            <a:extLst>
              <a:ext uri="{FF2B5EF4-FFF2-40B4-BE49-F238E27FC236}">
                <a16:creationId xmlns:a16="http://schemas.microsoft.com/office/drawing/2014/main" id="{C74F7623-0488-AA2B-FF2A-5FEDB99D0B18}"/>
              </a:ext>
            </a:extLst>
          </p:cNvPr>
          <p:cNvGraphicFramePr/>
          <p:nvPr>
            <p:extLst>
              <p:ext uri="{D42A27DB-BD31-4B8C-83A1-F6EECF244321}">
                <p14:modId xmlns:p14="http://schemas.microsoft.com/office/powerpoint/2010/main" val="2118441926"/>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493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20419-59BA-A57B-020A-420B65034EC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CONCLUSION</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2AB1150-6142-D241-C61F-AFEE76625128}"/>
              </a:ext>
            </a:extLst>
          </p:cNvPr>
          <p:cNvSpPr>
            <a:spLocks noGrp="1"/>
          </p:cNvSpPr>
          <p:nvPr>
            <p:ph type="body" sz="half" idx="2"/>
          </p:nvPr>
        </p:nvSpPr>
        <p:spPr>
          <a:xfrm>
            <a:off x="838200" y="1929384"/>
            <a:ext cx="10515600" cy="4251960"/>
          </a:xfrm>
        </p:spPr>
        <p:txBody>
          <a:bodyPr vert="horz" lIns="91440" tIns="45720" rIns="91440" bIns="45720" rtlCol="0">
            <a:normAutofit/>
          </a:bodyPr>
          <a:lstStyle/>
          <a:p>
            <a:pPr>
              <a:lnSpc>
                <a:spcPct val="100000"/>
              </a:lnSpc>
            </a:pPr>
            <a:r>
              <a:rPr lang="en-US" sz="2200" dirty="0"/>
              <a:t>In conclusion, a MATLAB-based tool for generating shear force, bending moment, and deflection plots is an invaluable asset in structural engineering and education. It combines high efficiency, precise calculations, and intuitive visualization, enabling engineers, researchers, and students to analyze structural responses quickly and accurately. The tool’s flexibility to accommodate different beam types and load conditions makes it versatile for a wide range of applications. While there may be a learning curve, the investment in learning MATLAB pays off with significant benefits in speed, accuracy, and insight. Overall, it’s a powerful solution that enhances both understanding and practical design capabilities in structural analysis.</a:t>
            </a:r>
          </a:p>
        </p:txBody>
      </p:sp>
    </p:spTree>
    <p:extLst>
      <p:ext uri="{BB962C8B-B14F-4D97-AF65-F5344CB8AC3E}">
        <p14:creationId xmlns:p14="http://schemas.microsoft.com/office/powerpoint/2010/main" val="373002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8E34-02A0-B93D-69B2-BAB5A7FD2BAD}"/>
              </a:ext>
            </a:extLst>
          </p:cNvPr>
          <p:cNvSpPr>
            <a:spLocks noGrp="1"/>
          </p:cNvSpPr>
          <p:nvPr>
            <p:ph type="title"/>
          </p:nvPr>
        </p:nvSpPr>
        <p:spPr>
          <a:xfrm>
            <a:off x="119336" y="-132169"/>
            <a:ext cx="10515600" cy="1325563"/>
          </a:xfrm>
        </p:spPr>
        <p:txBody>
          <a:bodyPr/>
          <a:lstStyle/>
          <a:p>
            <a:r>
              <a:rPr lang="en-IN" dirty="0"/>
              <a:t>OUTPUT FLOWCHART</a:t>
            </a:r>
          </a:p>
        </p:txBody>
      </p:sp>
      <p:graphicFrame>
        <p:nvGraphicFramePr>
          <p:cNvPr id="17" name="Diagram 16">
            <a:extLst>
              <a:ext uri="{FF2B5EF4-FFF2-40B4-BE49-F238E27FC236}">
                <a16:creationId xmlns:a16="http://schemas.microsoft.com/office/drawing/2014/main" id="{2674F59C-14B3-32D9-B6A9-8BFBC67524F0}"/>
              </a:ext>
            </a:extLst>
          </p:cNvPr>
          <p:cNvGraphicFramePr/>
          <p:nvPr>
            <p:extLst>
              <p:ext uri="{D42A27DB-BD31-4B8C-83A1-F6EECF244321}">
                <p14:modId xmlns:p14="http://schemas.microsoft.com/office/powerpoint/2010/main" val="731783042"/>
              </p:ext>
            </p:extLst>
          </p:nvPr>
        </p:nvGraphicFramePr>
        <p:xfrm>
          <a:off x="1847528" y="908720"/>
          <a:ext cx="972108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418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DB9EF-6F93-DC07-D5D5-2F7E6E9846C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DESIGN VIEW</a:t>
            </a:r>
            <a:endParaRPr lang="en-US" sz="3200" kern="1200" dirty="0">
              <a:solidFill>
                <a:schemeClr val="bg1"/>
              </a:solidFill>
              <a:latin typeface="+mj-lt"/>
              <a:ea typeface="+mj-ea"/>
              <a:cs typeface="+mj-cs"/>
            </a:endParaRPr>
          </a:p>
        </p:txBody>
      </p:sp>
      <p:pic>
        <p:nvPicPr>
          <p:cNvPr id="7" name="Content Placeholder 6" descr="A screenshot of a computer&#10;&#10;Description automatically generated">
            <a:extLst>
              <a:ext uri="{FF2B5EF4-FFF2-40B4-BE49-F238E27FC236}">
                <a16:creationId xmlns:a16="http://schemas.microsoft.com/office/drawing/2014/main" id="{2400E7BD-EF4B-D200-A910-DAF1E350F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55" y="1495668"/>
            <a:ext cx="11963971" cy="5344780"/>
          </a:xfrm>
          <a:prstGeom prst="rect">
            <a:avLst/>
          </a:prstGeom>
        </p:spPr>
      </p:pic>
    </p:spTree>
    <p:extLst>
      <p:ext uri="{BB962C8B-B14F-4D97-AF65-F5344CB8AC3E}">
        <p14:creationId xmlns:p14="http://schemas.microsoft.com/office/powerpoint/2010/main" val="274746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INPUT BOX:</a:t>
            </a:r>
          </a:p>
        </p:txBody>
      </p:sp>
      <p:pic>
        <p:nvPicPr>
          <p:cNvPr id="7" name="Content Placeholder 6" descr="A screenshot of a computer&#10;&#10;Description automatically generated">
            <a:extLst>
              <a:ext uri="{FF2B5EF4-FFF2-40B4-BE49-F238E27FC236}">
                <a16:creationId xmlns:a16="http://schemas.microsoft.com/office/drawing/2014/main" id="{4422F74C-91DE-F4CF-8227-AEF34BE5EA41}"/>
              </a:ext>
            </a:extLst>
          </p:cNvPr>
          <p:cNvPicPr>
            <a:picLocks noGrp="1" noChangeAspect="1"/>
          </p:cNvPicPr>
          <p:nvPr>
            <p:ph idx="1"/>
          </p:nvPr>
        </p:nvPicPr>
        <p:blipFill>
          <a:blip r:embed="rId2"/>
          <a:stretch>
            <a:fillRect/>
          </a:stretch>
        </p:blipFill>
        <p:spPr>
          <a:xfrm>
            <a:off x="6672064" y="-7563"/>
            <a:ext cx="3780217" cy="6873126"/>
          </a:xfrm>
          <a:prstGeom prst="rect">
            <a:avLst/>
          </a:prstGeom>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F45080-81D8-AC5E-F691-8DEBC36F9F82}"/>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14D6A-BB79-8155-72F8-CD6C7B7ECCE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Material Dropdown</a:t>
            </a:r>
          </a:p>
        </p:txBody>
      </p:sp>
      <p:pic>
        <p:nvPicPr>
          <p:cNvPr id="9" name="Picture 8">
            <a:extLst>
              <a:ext uri="{FF2B5EF4-FFF2-40B4-BE49-F238E27FC236}">
                <a16:creationId xmlns:a16="http://schemas.microsoft.com/office/drawing/2014/main" id="{42C38000-90A0-D08B-01CF-0D70D2645700}"/>
              </a:ext>
            </a:extLst>
          </p:cNvPr>
          <p:cNvPicPr>
            <a:picLocks noChangeAspect="1"/>
          </p:cNvPicPr>
          <p:nvPr/>
        </p:nvPicPr>
        <p:blipFill>
          <a:blip r:embed="rId2"/>
          <a:stretch>
            <a:fillRect/>
          </a:stretch>
        </p:blipFill>
        <p:spPr>
          <a:xfrm>
            <a:off x="1497525" y="1988840"/>
            <a:ext cx="9196949" cy="3416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378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4322D7-9823-7051-C4FC-DE35A719272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D3CD0-94C6-610D-EB15-BFD88A25413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Type of load - Dropdown</a:t>
            </a:r>
          </a:p>
        </p:txBody>
      </p:sp>
      <p:pic>
        <p:nvPicPr>
          <p:cNvPr id="4" name="Picture 3">
            <a:extLst>
              <a:ext uri="{FF2B5EF4-FFF2-40B4-BE49-F238E27FC236}">
                <a16:creationId xmlns:a16="http://schemas.microsoft.com/office/drawing/2014/main" id="{F0BC97E0-C95B-27BB-C2A0-D4879B6539F9}"/>
              </a:ext>
            </a:extLst>
          </p:cNvPr>
          <p:cNvPicPr>
            <a:picLocks noChangeAspect="1"/>
          </p:cNvPicPr>
          <p:nvPr/>
        </p:nvPicPr>
        <p:blipFill>
          <a:blip r:embed="rId2"/>
          <a:stretch>
            <a:fillRect/>
          </a:stretch>
        </p:blipFill>
        <p:spPr>
          <a:xfrm>
            <a:off x="2802573" y="1484784"/>
            <a:ext cx="6893827" cy="4997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207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78393F-8C56-5CC6-F4BA-6C7A5A8479C4}"/>
            </a:ext>
          </a:extLst>
        </p:cNvPr>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C71C4-B572-0807-E280-A61FE41284D6}"/>
              </a:ext>
            </a:extLst>
          </p:cNvPr>
          <p:cNvSpPr>
            <a:spLocks noGrp="1"/>
          </p:cNvSpPr>
          <p:nvPr>
            <p:ph type="title"/>
          </p:nvPr>
        </p:nvSpPr>
        <p:spPr>
          <a:xfrm>
            <a:off x="925906" y="2060848"/>
            <a:ext cx="2835052" cy="2541854"/>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OUTPUT BOX:</a:t>
            </a:r>
          </a:p>
        </p:txBody>
      </p:sp>
      <p:pic>
        <p:nvPicPr>
          <p:cNvPr id="10" name="Picture 9">
            <a:extLst>
              <a:ext uri="{FF2B5EF4-FFF2-40B4-BE49-F238E27FC236}">
                <a16:creationId xmlns:a16="http://schemas.microsoft.com/office/drawing/2014/main" id="{07C24DA5-D543-3257-F201-D28085EAA6E1}"/>
              </a:ext>
            </a:extLst>
          </p:cNvPr>
          <p:cNvPicPr>
            <a:picLocks noChangeAspect="1"/>
          </p:cNvPicPr>
          <p:nvPr/>
        </p:nvPicPr>
        <p:blipFill>
          <a:blip r:embed="rId2"/>
          <a:stretch>
            <a:fillRect/>
          </a:stretch>
        </p:blipFill>
        <p:spPr>
          <a:xfrm>
            <a:off x="5066090" y="643466"/>
            <a:ext cx="6203152" cy="5568739"/>
          </a:xfrm>
          <a:prstGeom prst="rect">
            <a:avLst/>
          </a:prstGeom>
        </p:spPr>
      </p:pic>
    </p:spTree>
    <p:extLst>
      <p:ext uri="{BB962C8B-B14F-4D97-AF65-F5344CB8AC3E}">
        <p14:creationId xmlns:p14="http://schemas.microsoft.com/office/powerpoint/2010/main" val="28844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612</Words>
  <Application>Microsoft Office PowerPoint</Application>
  <PresentationFormat>Widescreen</PresentationFormat>
  <Paragraphs>123</Paragraphs>
  <Slides>34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Aptos</vt:lpstr>
      <vt:lpstr>Aptos Display</vt:lpstr>
      <vt:lpstr>Arial</vt:lpstr>
      <vt:lpstr>Century Schoolbook</vt:lpstr>
      <vt:lpstr>Wingdings</vt:lpstr>
      <vt:lpstr>CITY SKETCH 16X9</vt:lpstr>
      <vt:lpstr>Office Theme</vt:lpstr>
      <vt:lpstr>Beam Analysis using MATLAB GUI</vt:lpstr>
      <vt:lpstr>Content</vt:lpstr>
      <vt:lpstr>INPUT FLOWCHART</vt:lpstr>
      <vt:lpstr>OUTPUT FLOWCHART</vt:lpstr>
      <vt:lpstr>DESIGN VIEW</vt:lpstr>
      <vt:lpstr>INPUT BOX:</vt:lpstr>
      <vt:lpstr>Material Dropdown</vt:lpstr>
      <vt:lpstr>Type of load - Dropdown</vt:lpstr>
      <vt:lpstr>OUTPUT BOX:</vt:lpstr>
      <vt:lpstr>TYPES OF BEAMS AND ITS PORTFOLIO</vt:lpstr>
      <vt:lpstr>TYPES OF LOADS AND CALCULATIONS</vt:lpstr>
      <vt:lpstr>MATLAB CODE</vt:lpstr>
      <vt:lpstr>MATLAB CODE</vt:lpstr>
      <vt:lpstr>MATLAB CODE</vt:lpstr>
      <vt:lpstr>MATLAB CODE</vt:lpstr>
      <vt:lpstr>MATLAB CODE</vt:lpstr>
      <vt:lpstr>MATLAB CODE</vt:lpstr>
      <vt:lpstr>PowerPoint Presentation</vt:lpstr>
      <vt:lpstr>Add a Slide Title - 3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Calculating Stress and Output values :</vt:lpstr>
      <vt:lpstr>Plots for Shear Force, Bending moment, Deflection, Bending stress, Shear stress</vt:lpstr>
      <vt:lpstr>BEAM PROFILE CODE:</vt:lpstr>
      <vt:lpstr>RESET BUTTON:</vt:lpstr>
      <vt:lpstr>Application</vt:lpstr>
      <vt:lpstr>Advantages</vt:lpstr>
      <vt:lpstr>Disadvantages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Shekinah Myrtle</dc:creator>
  <cp:lastModifiedBy>Moses, Thalluri (Cognizant)</cp:lastModifiedBy>
  <cp:revision>5</cp:revision>
  <dcterms:created xsi:type="dcterms:W3CDTF">2024-11-05T14:37:11Z</dcterms:created>
  <dcterms:modified xsi:type="dcterms:W3CDTF">2024-11-05T19:31:08Z</dcterms:modified>
</cp:coreProperties>
</file>