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3b56371fc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3b56371fc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a1349b1c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a1349b1c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75757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Log loss measures the models' performance when given probability values between 0 and 1 as inputs</a:t>
            </a:r>
            <a:endParaRPr sz="1150">
              <a:solidFill>
                <a:srgbClr val="75757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75757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receiver operating characteristic curve (ROC curve) plots the true positive rate (TP / (TP + FN)) against the false positive rate (FP / (FP + TN))</a:t>
            </a:r>
            <a:endParaRPr sz="1150">
              <a:solidFill>
                <a:srgbClr val="75757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3b56371fc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3b56371fc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3b56371f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3b56371f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Rookie All Star And Hall of Fame Predictions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Moses Xie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Victoria Spann-Burton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r>
              <a:rPr lang="en"/>
              <a:t> 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solidFill>
                  <a:srgbClr val="000000"/>
                </a:solidFill>
              </a:rPr>
              <a:t>Retrieved the stats of the rookies’ players during the 1979-1980 season and of the 2017 draft class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In each model used to predict hall-of-famers and all stars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0 was assigned to a player is not predicted to be a Hall-of-Famer or all-star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1 is assigned to someone who is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Support Vector Machine and Deep Neural Network to try and make the predictions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Prepared rookie dataset with only columns that are needed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Created data split for the model with 25% test set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Loss and ROC Curve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525" y="1730950"/>
            <a:ext cx="3401820" cy="22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126" y="1730949"/>
            <a:ext cx="3339277" cy="222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5"/>
          <p:cNvSpPr txBox="1"/>
          <p:nvPr/>
        </p:nvSpPr>
        <p:spPr>
          <a:xfrm>
            <a:off x="1150375" y="4015250"/>
            <a:ext cx="31971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Hall of Fame Predictions Log Loss and ROC Curve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93" name="Google Shape;293;p15"/>
          <p:cNvSpPr txBox="1"/>
          <p:nvPr/>
        </p:nvSpPr>
        <p:spPr>
          <a:xfrm>
            <a:off x="5077125" y="4090225"/>
            <a:ext cx="31971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All Star</a:t>
            </a:r>
            <a:r>
              <a:rPr b="1" lang="en"/>
              <a:t> Predictions Log Loss and ROC Curve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/>
              <a:t>Future Hall of Famers</a:t>
            </a:r>
            <a:endParaRPr/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Support Vector Machine - Predicted no one would be hall-of-famers</a:t>
            </a:r>
            <a:endParaRPr/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Deep Neural Network - Predicted no one would be hall-of-famers</a:t>
            </a:r>
            <a:endParaRPr/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 All Stars</a:t>
            </a:r>
            <a:endParaRPr/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Support Vector Machine - Predicted that Ben Simmons would be an all-star</a:t>
            </a:r>
            <a:endParaRPr/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Deep Neural Network - Predicted that Ben Simmons and Donovan Mitchell would be all-stars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Shortcomings and Future Work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simple logistic regression model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Predict a </a:t>
            </a:r>
            <a:r>
              <a:rPr lang="en"/>
              <a:t>likelihood of being an all star or hall of famer instead of 0 or 1</a:t>
            </a:r>
            <a:r>
              <a:rPr lang="en"/>
              <a:t>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career totals instead of per game of rookie season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Doesn’t take into account </a:t>
            </a:r>
            <a:r>
              <a:rPr lang="en"/>
              <a:t>narrative</a:t>
            </a:r>
            <a:r>
              <a:rPr lang="en"/>
              <a:t> because often times all stars are determined by popularity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Coaching, team performance, trades, injuries can all affect all star and hall of fame status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