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b56371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b56371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1349b1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1349b1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 loss measures the models' performance when given probability values between 0 and 1 as inputs</a:t>
            </a:r>
            <a:endParaRPr sz="11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receiver operating characteristic curve (ROC curve) plots the true positive rate (TP / (TP + FN)) against the false positive rate (FP / (FP + TN))</a:t>
            </a:r>
            <a:endParaRPr sz="11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1243f1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a1243f1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a1243f1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a1243f1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b56371f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b56371f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b56371f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b56371f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Rookie All Star And Hall of Fame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Moses Xie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Spann-Burton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</a:rPr>
              <a:t>Retrieved the stats of the rookies’ players during the 1979-1980 season and of the 2017 draft class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 each model used to predict hall-of-famers and all stars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0 was assigned to a player is not predicted to be a Hall-of-Famer or all-star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1 is assigned to someone who is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Support Vector Machine, Logistic Regression and Deep Neural Network to try and make the predictions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Prepared rookie dataset with only columns that are needed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Created data split for the model with 25% test set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1150375" y="4015250"/>
            <a:ext cx="3197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p15"/>
          <p:cNvSpPr txBox="1"/>
          <p:nvPr/>
        </p:nvSpPr>
        <p:spPr>
          <a:xfrm>
            <a:off x="5077125" y="4090225"/>
            <a:ext cx="3197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75" y="1515463"/>
            <a:ext cx="6695914" cy="211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25" y="1786625"/>
            <a:ext cx="7907248" cy="1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 of Fame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Star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838" y="1990050"/>
            <a:ext cx="3970325" cy="11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850" y="3287617"/>
            <a:ext cx="3970300" cy="105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/>
              <a:t>Future Hall of Famers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Machine - Predicted no one would be hall-of-famers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- Predicted all except Lonzo Ball and Frank Ntilikina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Neural Network</a:t>
            </a:r>
            <a:r>
              <a:rPr lang="en"/>
              <a:t> - Predicted no one would be hall-of-famers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All Stars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Machine - Predicted that Ben Simmons would be an all-star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- Predicted all would be all-stars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Neural Network - Predicted that Ben Simmons and Donovan Mitchell would be all-stars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and Future Work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logistic regression model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 a </a:t>
            </a:r>
            <a:r>
              <a:rPr lang="en"/>
              <a:t>likelihood of being an all star or hall of famer instead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career totals instead of per game of rookie season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take into account </a:t>
            </a:r>
            <a:r>
              <a:rPr lang="en"/>
              <a:t>narrative</a:t>
            </a:r>
            <a:r>
              <a:rPr lang="en"/>
              <a:t> because often times all stars are determined by popularity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Coaching, team performance, trades, injuries can all affect all star and hall of fame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