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87" r:id="rId2"/>
    <p:sldId id="8586" r:id="rId3"/>
    <p:sldId id="8585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D33F-882D-498C-9490-65647AC3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EA1C-4FB5-483E-BFD9-ABE1BB4B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9CA-0534-44AD-9EC2-02BADD38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386D-5FCF-499E-AFEB-618F53D4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64E-9273-415B-BB41-9A614B3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D5E2-C4A9-4BF1-AB55-80518689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972C-7BDF-491B-9DA4-EF144BB1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0246-2FC8-4A07-96B5-0486D7A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68A5-BA5F-40E6-A722-4694343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CE3-E987-4E4A-A4CE-B83ADBF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3E5C7-9E28-4281-8CDE-77D65421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852A-90C4-4A81-A43C-4123C468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BB9-925E-4C1F-AC1D-9D40E6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F5D4-F0D5-4930-AC99-C929B2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D031-85AF-4A57-9B57-4883F62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49B-0A24-4548-9C9D-F730039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746E-CF9E-431C-A6FF-7DC6CAC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76C0-C251-45B0-8DDF-CC8AA3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7048-4BED-4947-BD39-622D3A8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4D37-2FEB-400D-A6FD-13D9CFA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32-CF92-4038-AE26-FDF6B28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22ED-4EA6-4F88-B8A8-DF4F4B6C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0E50-8F69-4DE5-BEEB-300CEDBE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028-D160-4991-BD07-A760FA0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364-B6F8-45A8-94CB-EF4E558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370-506B-4CC0-A344-46103BE8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9E15-F180-42A8-B695-4F65530F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C6E3-CC46-495A-87A2-C6820ED4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58C3-E9EE-44DE-BE64-3F6291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8A1E-91DB-48E3-886C-C05B15F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25FD-9481-4847-A885-E2BD80F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FDD-A271-4EED-9406-DAAB375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5243-814E-4576-A828-D216C97F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968-98A1-4EEC-8571-0AAAAC66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086D-2941-48E4-A1FF-362FBEB2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084C-3255-4CD1-B3E5-DDC20A0B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0BAF2-61E6-4B36-A61A-8771AB6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00BA-CE51-46BF-BA3F-FF6A3E6E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7BB67-056B-433A-829D-4F91EA7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60C-74DB-4D60-B1B6-9483AE7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CB581-287E-4919-BAF5-8BAC7CFD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DB92-535D-4395-8484-2093E22E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35961-2AF9-4E60-B962-DDFCA8C1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2551-03DD-4FE4-8C77-3E9DA36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0D38-27FC-4468-A28E-AA7DF2F3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FA4E-062A-4E86-9BE4-E86C5FA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14C-563D-41AA-9A1F-CC1E3A4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7AE-4C3F-4D90-82B1-5758FF6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EDF0-C233-4306-AAA6-C610EC2F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7E21-30D4-46D4-B3FD-5DB0767E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2FC4-705E-443F-91D6-3AEE9698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C091-B6D6-4899-9E47-24C66311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657-6E90-475C-8BBB-5E421D61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1197-C071-4B48-94EB-81A2F7C6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101A-C68D-4CD3-BF01-6F490721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8D95F-F5F1-4FBE-BAA0-E1304C8A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58B8-AE6E-4C44-B14B-8CB3D39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9299-98AA-450C-BD78-F77583A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BC39-2AEA-44E1-BD9A-BAE06F10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E13C-0F0E-407E-8075-0C367AC2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B2C0-E703-4CDB-8593-07909A523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9868-00C2-4D0A-9A6E-FF748AA2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5CE-DB5A-48EE-9FDA-9295ABA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38" y="2680369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 your micro-REST-API services in containers running 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 a single App Service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4021574" y="1338872"/>
            <a:ext cx="4148852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7389391" y="4220585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4873554" y="1506021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4020711" y="1515874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7" y="3194551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27" y="3766141"/>
            <a:ext cx="461560" cy="461560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76E2295-87F7-42A1-A2E6-078230BE8492}"/>
              </a:ext>
            </a:extLst>
          </p:cNvPr>
          <p:cNvGrpSpPr/>
          <p:nvPr/>
        </p:nvGrpSpPr>
        <p:grpSpPr>
          <a:xfrm>
            <a:off x="6037701" y="2816178"/>
            <a:ext cx="731292" cy="761219"/>
            <a:chOff x="4681081" y="1931719"/>
            <a:chExt cx="731292" cy="761219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A1CB45C-4013-48FF-A42C-A0AFF871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B20A85E-4E6D-46D8-A714-A6032362466F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4972141" y="1999593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DDB03F-591A-4D90-9989-6370BFA87C83}"/>
              </a:ext>
            </a:extLst>
          </p:cNvPr>
          <p:cNvGrpSpPr/>
          <p:nvPr/>
        </p:nvGrpSpPr>
        <p:grpSpPr>
          <a:xfrm>
            <a:off x="4936703" y="2266490"/>
            <a:ext cx="942031" cy="738405"/>
            <a:chOff x="1718304" y="1337720"/>
            <a:chExt cx="942031" cy="738405"/>
          </a:xfrm>
        </p:grpSpPr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80903B27-654C-4048-8E77-637B925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7193BF8-3C30-4DD7-BE57-A402D3059E7D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D6AA48-C92C-4B0C-8608-034A577A94F7}"/>
              </a:ext>
            </a:extLst>
          </p:cNvPr>
          <p:cNvGrpSpPr/>
          <p:nvPr/>
        </p:nvGrpSpPr>
        <p:grpSpPr>
          <a:xfrm>
            <a:off x="4979758" y="3383241"/>
            <a:ext cx="867636" cy="683209"/>
            <a:chOff x="1951327" y="2005919"/>
            <a:chExt cx="867636" cy="683209"/>
          </a:xfrm>
        </p:grpSpPr>
        <p:pic>
          <p:nvPicPr>
            <p:cNvPr id="200" name="Graphic 199">
              <a:extLst>
                <a:ext uri="{FF2B5EF4-FFF2-40B4-BE49-F238E27FC236}">
                  <a16:creationId xmlns:a16="http://schemas.microsoft.com/office/drawing/2014/main" id="{4A9066FB-D803-46A5-AE03-4D39C857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5EC4D19-E568-4803-9CA6-67C0DA804A38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E1CBA1-5288-4B86-93EF-6CDA31FE8F55}"/>
              </a:ext>
            </a:extLst>
          </p:cNvPr>
          <p:cNvGrpSpPr/>
          <p:nvPr/>
        </p:nvGrpSpPr>
        <p:grpSpPr>
          <a:xfrm>
            <a:off x="6569468" y="3168530"/>
            <a:ext cx="867636" cy="404901"/>
            <a:chOff x="3640498" y="3514501"/>
            <a:chExt cx="867636" cy="404901"/>
          </a:xfrm>
        </p:grpSpPr>
        <p:pic>
          <p:nvPicPr>
            <p:cNvPr id="42" name="Picture 41" descr="Shape, icon&#10;&#10;Description automatically generated">
              <a:extLst>
                <a:ext uri="{FF2B5EF4-FFF2-40B4-BE49-F238E27FC236}">
                  <a16:creationId xmlns:a16="http://schemas.microsoft.com/office/drawing/2014/main" id="{D5C8BF8A-9371-4314-B761-539DC7193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80BDB1-B474-4BCA-88E4-E93EEAD51BBE}"/>
                </a:ext>
              </a:extLst>
            </p:cNvPr>
            <p:cNvSpPr txBox="1"/>
            <p:nvPr/>
          </p:nvSpPr>
          <p:spPr>
            <a:xfrm>
              <a:off x="3640498" y="3673181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nginx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132BC89-0A77-411E-B443-380AD5233DCB}"/>
              </a:ext>
            </a:extLst>
          </p:cNvPr>
          <p:cNvGrpSpPr/>
          <p:nvPr/>
        </p:nvGrpSpPr>
        <p:grpSpPr>
          <a:xfrm>
            <a:off x="6433365" y="2806067"/>
            <a:ext cx="1175438" cy="404901"/>
            <a:chOff x="3494242" y="3514501"/>
            <a:chExt cx="1175438" cy="404901"/>
          </a:xfrm>
        </p:grpSpPr>
        <p:pic>
          <p:nvPicPr>
            <p:cNvPr id="207" name="Picture 206" descr="Shape, icon&#10;&#10;Description automatically generated">
              <a:extLst>
                <a:ext uri="{FF2B5EF4-FFF2-40B4-BE49-F238E27FC236}">
                  <a16:creationId xmlns:a16="http://schemas.microsoft.com/office/drawing/2014/main" id="{12E69DFD-1C3F-481D-8380-4E3D2234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901719A-CDBE-4A3C-B72C-6E2FD6B87035}"/>
                </a:ext>
              </a:extLst>
            </p:cNvPr>
            <p:cNvSpPr txBox="1"/>
            <p:nvPr/>
          </p:nvSpPr>
          <p:spPr>
            <a:xfrm>
              <a:off x="3494242" y="3673181"/>
              <a:ext cx="11754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flask-rest-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58" name="Picture 57" descr="Shape, icon&#10;&#10;Description automatically generated">
            <a:extLst>
              <a:ext uri="{FF2B5EF4-FFF2-40B4-BE49-F238E27FC236}">
                <a16:creationId xmlns:a16="http://schemas.microsoft.com/office/drawing/2014/main" id="{7B7C6D1E-9A9D-4A7E-946E-9D6B5EF06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3102" y="2546630"/>
            <a:ext cx="231224" cy="246221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B5F00C-5BC3-4453-ABE5-B21CD17AE9E0}"/>
              </a:ext>
            </a:extLst>
          </p:cNvPr>
          <p:cNvGrpSpPr/>
          <p:nvPr/>
        </p:nvGrpSpPr>
        <p:grpSpPr>
          <a:xfrm>
            <a:off x="6433365" y="2460991"/>
            <a:ext cx="1100002" cy="395199"/>
            <a:chOff x="3504764" y="3514501"/>
            <a:chExt cx="1100002" cy="395199"/>
          </a:xfrm>
        </p:grpSpPr>
        <p:pic>
          <p:nvPicPr>
            <p:cNvPr id="216" name="Picture 215" descr="Shape, icon&#10;&#10;Description automatically generated">
              <a:extLst>
                <a:ext uri="{FF2B5EF4-FFF2-40B4-BE49-F238E27FC236}">
                  <a16:creationId xmlns:a16="http://schemas.microsoft.com/office/drawing/2014/main" id="{715F563B-14AF-4F4B-9BEE-F8C34D96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27360AC-D5BD-4AF1-935E-9DF711034B8B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fastapi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4892189" y="1872448"/>
            <a:ext cx="11018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6571581" y="1510758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3BC7A-9DE2-4568-8154-98071A81CA35}"/>
              </a:ext>
            </a:extLst>
          </p:cNvPr>
          <p:cNvGrpSpPr/>
          <p:nvPr/>
        </p:nvGrpSpPr>
        <p:grpSpPr>
          <a:xfrm>
            <a:off x="4021574" y="4803672"/>
            <a:ext cx="4714946" cy="809773"/>
            <a:chOff x="1442729" y="5236769"/>
            <a:chExt cx="4714946" cy="80977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051BB81-203B-DD46-93F3-CF7306361ECC}"/>
                </a:ext>
              </a:extLst>
            </p:cNvPr>
            <p:cNvSpPr/>
            <p:nvPr/>
          </p:nvSpPr>
          <p:spPr>
            <a:xfrm>
              <a:off x="1442729" y="5236769"/>
              <a:ext cx="4539732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4B85055-F921-46AA-ADE6-EBDC6459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68569" y="5570000"/>
              <a:ext cx="397434" cy="39743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4AA9B4-5BF4-4E21-84DA-E0E7BFF06C8C}"/>
                </a:ext>
              </a:extLst>
            </p:cNvPr>
            <p:cNvSpPr txBox="1"/>
            <p:nvPr/>
          </p:nvSpPr>
          <p:spPr>
            <a:xfrm>
              <a:off x="5388188" y="555475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D563AC81-04BF-40D7-AABB-4C63EC70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02890" y="5501342"/>
              <a:ext cx="432499" cy="43249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1E0EE-ECAF-43CE-B611-069ECE7BF3C1}"/>
                </a:ext>
              </a:extLst>
            </p:cNvPr>
            <p:cNvSpPr txBox="1"/>
            <p:nvPr/>
          </p:nvSpPr>
          <p:spPr>
            <a:xfrm>
              <a:off x="3053983" y="5532411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853AA8-941E-4F02-9102-BB0EDA50D64D}"/>
                </a:ext>
              </a:extLst>
            </p:cNvPr>
            <p:cNvSpPr txBox="1"/>
            <p:nvPr/>
          </p:nvSpPr>
          <p:spPr>
            <a:xfrm>
              <a:off x="1824445" y="5557046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9291FC2-FAC3-4941-93D0-96ECEB74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27952" y="5511143"/>
              <a:ext cx="438486" cy="43848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AAB2BA-7C7E-4D28-9357-DDB00A77E75C}"/>
                </a:ext>
              </a:extLst>
            </p:cNvPr>
            <p:cNvSpPr txBox="1"/>
            <p:nvPr/>
          </p:nvSpPr>
          <p:spPr>
            <a:xfrm>
              <a:off x="4246598" y="5492544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76E59167-C45C-4DC9-A5F6-837A1219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8546" y="5680024"/>
              <a:ext cx="231224" cy="246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5B25EE-8A3D-4874-BF8E-AB6576E128CD}"/>
              </a:ext>
            </a:extLst>
          </p:cNvPr>
          <p:cNvSpPr/>
          <p:nvPr/>
        </p:nvSpPr>
        <p:spPr>
          <a:xfrm>
            <a:off x="4705014" y="2299183"/>
            <a:ext cx="2540792" cy="225963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DABAC8-AC24-4CD2-9A03-E13E1144E6BE}"/>
              </a:ext>
            </a:extLst>
          </p:cNvPr>
          <p:cNvSpPr/>
          <p:nvPr/>
        </p:nvSpPr>
        <p:spPr>
          <a:xfrm>
            <a:off x="4900754" y="2518792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fastapi</a:t>
            </a:r>
            <a:r>
              <a:rPr lang="en-US" sz="1400" b="1" dirty="0">
                <a:solidFill>
                  <a:schemeClr val="bg1"/>
                </a:solidFill>
              </a:rPr>
              <a:t>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3C332-7F06-404E-9A85-576F6D054A22}"/>
              </a:ext>
            </a:extLst>
          </p:cNvPr>
          <p:cNvSpPr/>
          <p:nvPr/>
        </p:nvSpPr>
        <p:spPr>
          <a:xfrm>
            <a:off x="6085541" y="2518792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flaskapi</a:t>
            </a:r>
            <a:r>
              <a:rPr lang="en-US" sz="1400" b="1" dirty="0">
                <a:solidFill>
                  <a:schemeClr val="bg1"/>
                </a:solidFill>
              </a:rPr>
              <a:t>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845EC-D7A8-4D61-9B94-8F542751CBF2}"/>
              </a:ext>
            </a:extLst>
          </p:cNvPr>
          <p:cNvSpPr/>
          <p:nvPr/>
        </p:nvSpPr>
        <p:spPr>
          <a:xfrm>
            <a:off x="5511393" y="3390884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nginx</a:t>
            </a:r>
          </a:p>
        </p:txBody>
      </p:sp>
      <p:pic>
        <p:nvPicPr>
          <p:cNvPr id="30" name="Picture 29" descr="Shape, icon&#10;&#10;Description automatically generated">
            <a:extLst>
              <a:ext uri="{FF2B5EF4-FFF2-40B4-BE49-F238E27FC236}">
                <a16:creationId xmlns:a16="http://schemas.microsoft.com/office/drawing/2014/main" id="{340FD7E0-59CC-4C92-B5D5-DC24844D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61" y="3880634"/>
            <a:ext cx="231224" cy="246221"/>
          </a:xfrm>
          <a:prstGeom prst="rect">
            <a:avLst/>
          </a:prstGeom>
        </p:spPr>
      </p:pic>
      <p:pic>
        <p:nvPicPr>
          <p:cNvPr id="34" name="Picture 33" descr="Shape, icon&#10;&#10;Description automatically generated">
            <a:extLst>
              <a:ext uri="{FF2B5EF4-FFF2-40B4-BE49-F238E27FC236}">
                <a16:creationId xmlns:a16="http://schemas.microsoft.com/office/drawing/2014/main" id="{F70F8CB7-CBDF-49BE-B35D-EBF7A1D6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40" y="3015047"/>
            <a:ext cx="231224" cy="246221"/>
          </a:xfrm>
          <a:prstGeom prst="rect">
            <a:avLst/>
          </a:prstGeom>
        </p:spPr>
      </p:pic>
      <p:pic>
        <p:nvPicPr>
          <p:cNvPr id="36" name="Picture 35" descr="Shape, icon&#10;&#10;Description automatically generated">
            <a:extLst>
              <a:ext uri="{FF2B5EF4-FFF2-40B4-BE49-F238E27FC236}">
                <a16:creationId xmlns:a16="http://schemas.microsoft.com/office/drawing/2014/main" id="{84A04114-B141-4CDA-9B2F-30DB308C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74" y="2941525"/>
            <a:ext cx="231224" cy="2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3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CD2AC2-0808-4DC2-BC9C-620A72DF7169}"/>
              </a:ext>
            </a:extLst>
          </p:cNvPr>
          <p:cNvSpPr/>
          <p:nvPr/>
        </p:nvSpPr>
        <p:spPr>
          <a:xfrm>
            <a:off x="3566301" y="986035"/>
            <a:ext cx="3993014" cy="31302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F7021-DCDD-4C43-BADD-CB9FD32784E7}"/>
              </a:ext>
            </a:extLst>
          </p:cNvPr>
          <p:cNvSpPr/>
          <p:nvPr/>
        </p:nvSpPr>
        <p:spPr>
          <a:xfrm>
            <a:off x="4054056" y="1437199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fastapi</a:t>
            </a:r>
            <a:r>
              <a:rPr lang="en-US" sz="1400" b="1" dirty="0">
                <a:solidFill>
                  <a:schemeClr val="bg1"/>
                </a:solidFill>
              </a:rPr>
              <a:t>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B9EAA-4D6A-4AC5-A58C-45793A49979C}"/>
              </a:ext>
            </a:extLst>
          </p:cNvPr>
          <p:cNvSpPr/>
          <p:nvPr/>
        </p:nvSpPr>
        <p:spPr>
          <a:xfrm>
            <a:off x="6204780" y="1437199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flask-rest-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D2712-6B14-471E-91EA-F8A72C436A40}"/>
              </a:ext>
            </a:extLst>
          </p:cNvPr>
          <p:cNvSpPr/>
          <p:nvPr/>
        </p:nvSpPr>
        <p:spPr>
          <a:xfrm>
            <a:off x="5098188" y="2980050"/>
            <a:ext cx="990980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nginx</a:t>
            </a:r>
          </a:p>
        </p:txBody>
      </p:sp>
      <p:pic>
        <p:nvPicPr>
          <p:cNvPr id="13" name="Picture 12" descr="Shape, icon&#10;&#10;Description automatically generated">
            <a:extLst>
              <a:ext uri="{FF2B5EF4-FFF2-40B4-BE49-F238E27FC236}">
                <a16:creationId xmlns:a16="http://schemas.microsoft.com/office/drawing/2014/main" id="{342417B9-B3AF-46D8-9A3C-293152D1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56" y="3469800"/>
            <a:ext cx="231224" cy="246221"/>
          </a:xfrm>
          <a:prstGeom prst="rect">
            <a:avLst/>
          </a:prstGeom>
        </p:spPr>
      </p:pic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35F6D9EB-E05C-4ED6-8C7C-5C0C42C5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79" y="1933454"/>
            <a:ext cx="231224" cy="246221"/>
          </a:xfrm>
          <a:prstGeom prst="rect">
            <a:avLst/>
          </a:prstGeom>
        </p:spPr>
      </p:pic>
      <p:pic>
        <p:nvPicPr>
          <p:cNvPr id="17" name="Picture 16" descr="Shape, icon&#10;&#10;Description automatically generated">
            <a:extLst>
              <a:ext uri="{FF2B5EF4-FFF2-40B4-BE49-F238E27FC236}">
                <a16:creationId xmlns:a16="http://schemas.microsoft.com/office/drawing/2014/main" id="{B4617522-EF48-4EA5-9DDF-09BDFBA0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76" y="1859932"/>
            <a:ext cx="231224" cy="246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5F0969-91F3-4FD8-ABF8-77E16BB64F7B}"/>
              </a:ext>
            </a:extLst>
          </p:cNvPr>
          <p:cNvSpPr txBox="1"/>
          <p:nvPr/>
        </p:nvSpPr>
        <p:spPr>
          <a:xfrm>
            <a:off x="3337032" y="5350282"/>
            <a:ext cx="52730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Flask url: https://&lt;webappName&gt;.</a:t>
            </a:r>
            <a:r>
              <a:rPr lang="en-US" sz="1200" b="1" dirty="0">
                <a:solidFill>
                  <a:srgbClr val="00B0F0"/>
                </a:solidFill>
                <a:effectLst/>
              </a:rPr>
              <a:t>azurewebsites.net/flask-rest-api/version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Fastapi</a:t>
            </a:r>
            <a:r>
              <a:rPr lang="en-US" sz="1200" b="1" dirty="0">
                <a:solidFill>
                  <a:srgbClr val="00B0F0"/>
                </a:solidFill>
              </a:rPr>
              <a:t> url: https://&lt;webappName&gt;.</a:t>
            </a:r>
            <a:r>
              <a:rPr lang="en-US" sz="1200" b="1" dirty="0">
                <a:solidFill>
                  <a:srgbClr val="00B0F0"/>
                </a:solidFill>
                <a:effectLst/>
              </a:rPr>
              <a:t>azurewebsites.net/fastapi-rest-api/version</a:t>
            </a:r>
          </a:p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550AFB1-E48E-443C-99CC-CEE4226D9791}"/>
              </a:ext>
            </a:extLst>
          </p:cNvPr>
          <p:cNvSpPr/>
          <p:nvPr/>
        </p:nvSpPr>
        <p:spPr>
          <a:xfrm>
            <a:off x="5699901" y="2093978"/>
            <a:ext cx="1134106" cy="914400"/>
          </a:xfrm>
          <a:custGeom>
            <a:avLst/>
            <a:gdLst>
              <a:gd name="connsiteX0" fmla="*/ 0 w 1134106"/>
              <a:gd name="connsiteY0" fmla="*/ 914400 h 914400"/>
              <a:gd name="connsiteX1" fmla="*/ 275303 w 1134106"/>
              <a:gd name="connsiteY1" fmla="*/ 393290 h 914400"/>
              <a:gd name="connsiteX2" fmla="*/ 1042219 w 1134106"/>
              <a:gd name="connsiteY2" fmla="*/ 353961 h 914400"/>
              <a:gd name="connsiteX3" fmla="*/ 1091381 w 1134106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106" h="914400">
                <a:moveTo>
                  <a:pt x="0" y="914400"/>
                </a:moveTo>
                <a:cubicBezTo>
                  <a:pt x="50800" y="700548"/>
                  <a:pt x="101600" y="486696"/>
                  <a:pt x="275303" y="393290"/>
                </a:cubicBezTo>
                <a:cubicBezTo>
                  <a:pt x="449006" y="299883"/>
                  <a:pt x="906206" y="419509"/>
                  <a:pt x="1042219" y="353961"/>
                </a:cubicBezTo>
                <a:cubicBezTo>
                  <a:pt x="1178232" y="288413"/>
                  <a:pt x="1134806" y="144206"/>
                  <a:pt x="1091381" y="0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641C4D-6DB9-48E2-B318-5D1A7483F5BE}"/>
              </a:ext>
            </a:extLst>
          </p:cNvPr>
          <p:cNvSpPr/>
          <p:nvPr/>
        </p:nvSpPr>
        <p:spPr>
          <a:xfrm flipH="1">
            <a:off x="4350623" y="2077624"/>
            <a:ext cx="1134106" cy="914400"/>
          </a:xfrm>
          <a:custGeom>
            <a:avLst/>
            <a:gdLst>
              <a:gd name="connsiteX0" fmla="*/ 0 w 1134106"/>
              <a:gd name="connsiteY0" fmla="*/ 914400 h 914400"/>
              <a:gd name="connsiteX1" fmla="*/ 275303 w 1134106"/>
              <a:gd name="connsiteY1" fmla="*/ 393290 h 914400"/>
              <a:gd name="connsiteX2" fmla="*/ 1042219 w 1134106"/>
              <a:gd name="connsiteY2" fmla="*/ 353961 h 914400"/>
              <a:gd name="connsiteX3" fmla="*/ 1091381 w 1134106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106" h="914400">
                <a:moveTo>
                  <a:pt x="0" y="914400"/>
                </a:moveTo>
                <a:cubicBezTo>
                  <a:pt x="50800" y="700548"/>
                  <a:pt x="101600" y="486696"/>
                  <a:pt x="275303" y="393290"/>
                </a:cubicBezTo>
                <a:cubicBezTo>
                  <a:pt x="449006" y="299883"/>
                  <a:pt x="906206" y="419509"/>
                  <a:pt x="1042219" y="353961"/>
                </a:cubicBezTo>
                <a:cubicBezTo>
                  <a:pt x="1178232" y="288413"/>
                  <a:pt x="1134806" y="144206"/>
                  <a:pt x="1091381" y="0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595DB-7F60-456F-BC18-CC17A9EEF9C4}"/>
              </a:ext>
            </a:extLst>
          </p:cNvPr>
          <p:cNvSpPr txBox="1"/>
          <p:nvPr/>
        </p:nvSpPr>
        <p:spPr>
          <a:xfrm>
            <a:off x="6028617" y="2546315"/>
            <a:ext cx="1199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B0F0"/>
                </a:solidFill>
                <a:effectLst/>
              </a:rPr>
              <a:t>/flask-rest-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api</a:t>
            </a:r>
            <a:endParaRPr lang="en-US" sz="1400" b="0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A841EE-E443-4065-B2F0-00F9B8BCEDE7}"/>
              </a:ext>
            </a:extLst>
          </p:cNvPr>
          <p:cNvSpPr txBox="1"/>
          <p:nvPr/>
        </p:nvSpPr>
        <p:spPr>
          <a:xfrm>
            <a:off x="3973697" y="2578329"/>
            <a:ext cx="1352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B0F0"/>
                </a:solidFill>
                <a:effectLst/>
              </a:rPr>
              <a:t>/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fastapi</a:t>
            </a:r>
            <a:r>
              <a:rPr lang="en-US" sz="1400" b="0" dirty="0">
                <a:solidFill>
                  <a:srgbClr val="00B0F0"/>
                </a:solidFill>
                <a:effectLst/>
              </a:rPr>
              <a:t>-rest-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api</a:t>
            </a:r>
            <a:endParaRPr lang="en-US" sz="1400" b="0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8D24875-E6A4-4C07-AAC2-BBC66833ECA6}"/>
              </a:ext>
            </a:extLst>
          </p:cNvPr>
          <p:cNvSpPr/>
          <p:nvPr/>
        </p:nvSpPr>
        <p:spPr>
          <a:xfrm>
            <a:off x="5424311" y="3609044"/>
            <a:ext cx="455433" cy="1725105"/>
          </a:xfrm>
          <a:custGeom>
            <a:avLst/>
            <a:gdLst>
              <a:gd name="connsiteX0" fmla="*/ 0 w 455433"/>
              <a:gd name="connsiteY0" fmla="*/ 1725105 h 1725105"/>
              <a:gd name="connsiteX1" fmla="*/ 452487 w 455433"/>
              <a:gd name="connsiteY1" fmla="*/ 1112363 h 1725105"/>
              <a:gd name="connsiteX2" fmla="*/ 160256 w 455433"/>
              <a:gd name="connsiteY2" fmla="*/ 0 h 172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33" h="1725105">
                <a:moveTo>
                  <a:pt x="0" y="1725105"/>
                </a:moveTo>
                <a:cubicBezTo>
                  <a:pt x="212889" y="1562492"/>
                  <a:pt x="425778" y="1399880"/>
                  <a:pt x="452487" y="1112363"/>
                </a:cubicBezTo>
                <a:cubicBezTo>
                  <a:pt x="479196" y="824846"/>
                  <a:pt x="319726" y="412423"/>
                  <a:pt x="160256" y="0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8832-4792-4EB7-92D6-C14DDF3BA6A2}"/>
              </a:ext>
            </a:extLst>
          </p:cNvPr>
          <p:cNvSpPr txBox="1"/>
          <p:nvPr/>
        </p:nvSpPr>
        <p:spPr>
          <a:xfrm>
            <a:off x="6094702" y="2036578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Port: 5000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3D96DA-371C-49FF-AB68-AF0ED41E3955}"/>
              </a:ext>
            </a:extLst>
          </p:cNvPr>
          <p:cNvSpPr txBox="1"/>
          <p:nvPr/>
        </p:nvSpPr>
        <p:spPr>
          <a:xfrm>
            <a:off x="4426586" y="2023095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Port: 5000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B80CF-0F9D-4362-A921-CF5E46EF23CA}"/>
              </a:ext>
            </a:extLst>
          </p:cNvPr>
          <p:cNvSpPr txBox="1"/>
          <p:nvPr/>
        </p:nvSpPr>
        <p:spPr>
          <a:xfrm>
            <a:off x="4640437" y="355814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Port: 80, 443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105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Office Theme</vt:lpstr>
      <vt:lpstr>Deploy your micro-REST-API services in containers running  on a single App Service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Le Coquil</dc:creator>
  <cp:lastModifiedBy>Frédéric Le Coquil</cp:lastModifiedBy>
  <cp:revision>4</cp:revision>
  <dcterms:created xsi:type="dcterms:W3CDTF">2021-12-06T15:41:00Z</dcterms:created>
  <dcterms:modified xsi:type="dcterms:W3CDTF">2021-12-08T08:57:42Z</dcterms:modified>
</cp:coreProperties>
</file>