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F1B614-AF56-4096-9652-87A4971CC591}" v="2" dt="2019-12-03T08:28:06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坂本 嵩" userId="54380f1e-e920-4bf3-aacc-35b07fd0251e" providerId="ADAL" clId="{52F1B614-AF56-4096-9652-87A4971CC591}"/>
    <pc:docChg chg="undo custSel modSld">
      <pc:chgData name="坂本 嵩" userId="54380f1e-e920-4bf3-aacc-35b07fd0251e" providerId="ADAL" clId="{52F1B614-AF56-4096-9652-87A4971CC591}" dt="2019-12-03T08:28:06.455" v="3" actId="207"/>
      <pc:docMkLst>
        <pc:docMk/>
      </pc:docMkLst>
      <pc:sldChg chg="modSp">
        <pc:chgData name="坂本 嵩" userId="54380f1e-e920-4bf3-aacc-35b07fd0251e" providerId="ADAL" clId="{52F1B614-AF56-4096-9652-87A4971CC591}" dt="2019-12-03T08:28:06.455" v="3" actId="207"/>
        <pc:sldMkLst>
          <pc:docMk/>
          <pc:sldMk cId="167324151" sldId="256"/>
        </pc:sldMkLst>
        <pc:spChg chg="mod">
          <ac:chgData name="坂本 嵩" userId="54380f1e-e920-4bf3-aacc-35b07fd0251e" providerId="ADAL" clId="{52F1B614-AF56-4096-9652-87A4971CC591}" dt="2019-12-03T08:28:06.455" v="3" actId="207"/>
          <ac:spMkLst>
            <pc:docMk/>
            <pc:sldMk cId="167324151" sldId="256"/>
            <ac:spMk id="6" creationId="{F25BA27D-155A-460D-B981-3A15DB2BF8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5DDCC7-3834-4920-9D8C-4D2D0F548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57B423-7983-4C3B-8D8D-2E2A9F717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342C93-9570-466B-AA31-35C17F13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E8B6-2518-40B4-9419-86015BC71C7C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A4BBDB-EE3C-4C06-8580-DFD145E9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751EB4-DFAD-404A-AE59-B8F58003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44A6-AD0D-4D7E-873D-D321D1019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79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DFAF9B-F69B-47BF-8032-2E0A9F66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27D960-4D81-44BC-8C0E-430C0B0B9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ADA57D-50A4-453C-B04E-FE73CC92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E8B6-2518-40B4-9419-86015BC71C7C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12F045-EBF0-4E31-8F73-78B2C0C4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FCB7-C96F-4AF1-AC02-120BBE23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44A6-AD0D-4D7E-873D-D321D1019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69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FC7E927-FFA7-4C53-9514-02E07DA4F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9682705-311E-4444-A8D2-491B7281D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E5708E-EE41-4F20-AAAA-37AF7255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E8B6-2518-40B4-9419-86015BC71C7C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ED4DA9-D90D-4115-989F-0126028A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19696D-4EB4-418C-90AC-9D501DF3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44A6-AD0D-4D7E-873D-D321D1019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87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6CE09C-B8A6-4038-88D1-04FA49C2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1B00A6-87F1-4668-A4DF-0883DAD92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4B361D-B1F2-4104-BD32-3C957C39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E8B6-2518-40B4-9419-86015BC71C7C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6CE06E-7F53-4205-BA49-B37C5DBC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CE51E0-2E4E-4259-9057-22667904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44A6-AD0D-4D7E-873D-D321D1019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51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E3B69D-849D-4D87-B297-AB9F4AC0B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4D249C-5D07-4F43-A604-6FC8E4334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AC6E33-CCE0-4B33-8D3B-40072B46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E8B6-2518-40B4-9419-86015BC71C7C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AD589B-3E59-4CBF-BBCF-C622C532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96C3D7-8DE3-471B-A1C8-5DDF4D13B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44A6-AD0D-4D7E-873D-D321D1019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59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BD504C-735C-403B-9D97-6F74B0E6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471B42-8AC6-4F61-8E49-4885C4704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9DEB52-2080-45BF-AEC5-3F6F2989C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058301-B5FA-4D7D-B5DA-DCC96146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E8B6-2518-40B4-9419-86015BC71C7C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9572D3-340C-4623-AD59-9E73FDEF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0E92BA-03B4-40DB-B89B-61F29F8A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44A6-AD0D-4D7E-873D-D321D1019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87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1EEE1B-31B5-4DD7-ACEE-49244298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9678C0-17DD-404B-B4A2-730CDEBEF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FDB11E-1FDD-494C-9B85-03202AD47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B7B7F72-69FB-4736-8B93-820A3D08B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40F46C-97B1-43D3-94EF-754A90713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8B07DD-6BC5-4205-A8FB-EA6B01ED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E8B6-2518-40B4-9419-86015BC71C7C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DB955C1-AC16-4CDD-B508-7DAE05B8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EC2F192-ACB8-44FB-98D9-96899630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44A6-AD0D-4D7E-873D-D321D1019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71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908268-9656-41CD-A7BA-838728BD5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E85E940-063F-44DA-947B-3FDCC773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E8B6-2518-40B4-9419-86015BC71C7C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4B285D8-5578-472E-953C-74FFC22C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71E64CC-B7BA-4B07-8B29-9767ACBB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44A6-AD0D-4D7E-873D-D321D1019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99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DFF277B-640D-4752-B9E4-81A2E3F3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E8B6-2518-40B4-9419-86015BC71C7C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7A8BCA4-2461-4F7E-8F90-35104789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4AB78B-FC7E-4D9F-A5EB-7BFE7068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44A6-AD0D-4D7E-873D-D321D1019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04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DB8A4A-66BA-4E06-8A9A-51DE85F68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9CF191-6180-493E-984F-E665CB30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480BEA-AE5D-4451-846C-44DDF51DD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5975F8-AAD8-457E-AE44-78157E42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E8B6-2518-40B4-9419-86015BC71C7C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AA2899-549B-4A39-9474-3B9CC79E5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B7F970-607E-4580-AD9F-43B8A0D2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44A6-AD0D-4D7E-873D-D321D1019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72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7D87FA-851C-45EE-85D4-7812E668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382018C-4AFE-42B2-97E0-2F46054E4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B39FFA-0FC8-4FA3-BA1C-2E71D1FBE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E72943-320E-4488-8222-11DADDEE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E8B6-2518-40B4-9419-86015BC71C7C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3612D8-E4DE-440A-8428-AD50C09F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8D806E-517F-4D87-A53F-677EC183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44A6-AD0D-4D7E-873D-D321D1019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41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D833934-4CD4-4FC0-B0E4-D571FAC78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9C7628-9887-4CFE-8BA2-F70DAE5B2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9F0FB-90DA-4BE1-B792-D848A8B3A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E8B6-2518-40B4-9419-86015BC71C7C}" type="datetimeFigureOut">
              <a:rPr kumimoji="1" lang="ja-JP" altLang="en-US" smtClean="0"/>
              <a:t>2019/12/3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5D8AB5-A7DD-47CD-8895-F16C8C077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4899EE-8DE9-4CA8-A393-EDDE7C7BE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D44A6-AD0D-4D7E-873D-D321D1019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16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274150-6187-4B4A-8984-CD51C76DF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B6784C-0B5D-48A5-BA2F-024FAFA87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kumimoji="1" lang="ja-JP" altLang="en-US"/>
          </a:p>
        </p:txBody>
      </p:sp>
      <p:pic>
        <p:nvPicPr>
          <p:cNvPr id="5" name="図 4" descr="食べ物, 室内, テーブル が含まれている画像&#10;&#10;非常に高い精度で生成された説明">
            <a:extLst>
              <a:ext uri="{FF2B5EF4-FFF2-40B4-BE49-F238E27FC236}">
                <a16:creationId xmlns:a16="http://schemas.microsoft.com/office/drawing/2014/main" id="{50C887F2-B13A-466B-9B4B-4BFFBB0F9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25BA27D-155A-460D-B981-3A15DB2BF84F}"/>
              </a:ext>
            </a:extLst>
          </p:cNvPr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324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坂本 嵩</dc:creator>
  <cp:lastModifiedBy>坂本 嵩</cp:lastModifiedBy>
  <cp:revision>1</cp:revision>
  <dcterms:created xsi:type="dcterms:W3CDTF">2018-10-31T10:16:22Z</dcterms:created>
  <dcterms:modified xsi:type="dcterms:W3CDTF">2019-12-03T08:28:11Z</dcterms:modified>
</cp:coreProperties>
</file>