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5DDCC7-3834-4920-9D8C-4D2D0F548E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957B423-7983-4C3B-8D8D-2E2A9F7179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342C93-9570-466B-AA31-35C17F13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E8B6-2518-40B4-9419-86015BC71C7C}" type="datetimeFigureOut">
              <a:rPr kumimoji="1" lang="ja-JP" altLang="en-US" smtClean="0"/>
              <a:t>2018/10/31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A4BBDB-EE3C-4C06-8580-DFD145E95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751EB4-DFAD-404A-AE59-B8F58003D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44A6-AD0D-4D7E-873D-D321D10197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179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DFAF9B-F69B-47BF-8032-2E0A9F66F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F27D960-4D81-44BC-8C0E-430C0B0B9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ADA57D-50A4-453C-B04E-FE73CC92B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E8B6-2518-40B4-9419-86015BC71C7C}" type="datetimeFigureOut">
              <a:rPr kumimoji="1" lang="ja-JP" altLang="en-US" smtClean="0"/>
              <a:t>2018/10/31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12F045-EBF0-4E31-8F73-78B2C0C4D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7FFCB7-C96F-4AF1-AC02-120BBE235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44A6-AD0D-4D7E-873D-D321D10197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0699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FC7E927-FFA7-4C53-9514-02E07DA4FE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9682705-311E-4444-A8D2-491B7281D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E5708E-EE41-4F20-AAAA-37AF72556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E8B6-2518-40B4-9419-86015BC71C7C}" type="datetimeFigureOut">
              <a:rPr kumimoji="1" lang="ja-JP" altLang="en-US" smtClean="0"/>
              <a:t>2018/10/31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ED4DA9-D90D-4115-989F-0126028AD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19696D-4EB4-418C-90AC-9D501DF36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44A6-AD0D-4D7E-873D-D321D10197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2873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6CE09C-B8A6-4038-88D1-04FA49C29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1B00A6-87F1-4668-A4DF-0883DAD92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4B361D-B1F2-4104-BD32-3C957C392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E8B6-2518-40B4-9419-86015BC71C7C}" type="datetimeFigureOut">
              <a:rPr kumimoji="1" lang="ja-JP" altLang="en-US" smtClean="0"/>
              <a:t>2018/10/31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6CE06E-7F53-4205-BA49-B37C5DBCE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CE51E0-2E4E-4259-9057-22667904D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44A6-AD0D-4D7E-873D-D321D10197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6514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E3B69D-849D-4D87-B297-AB9F4AC0B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54D249C-5D07-4F43-A604-6FC8E4334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AC6E33-CCE0-4B33-8D3B-40072B463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E8B6-2518-40B4-9419-86015BC71C7C}" type="datetimeFigureOut">
              <a:rPr kumimoji="1" lang="ja-JP" altLang="en-US" smtClean="0"/>
              <a:t>2018/10/31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AD589B-3E59-4CBF-BBCF-C622C5324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96C3D7-8DE3-471B-A1C8-5DDF4D13B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44A6-AD0D-4D7E-873D-D321D10197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9594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BD504C-735C-403B-9D97-6F74B0E6A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471B42-8AC6-4F61-8E49-4885C47041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39DEB52-2080-45BF-AEC5-3F6F2989C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3058301-B5FA-4D7D-B5DA-DCC961467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E8B6-2518-40B4-9419-86015BC71C7C}" type="datetimeFigureOut">
              <a:rPr kumimoji="1" lang="ja-JP" altLang="en-US" smtClean="0"/>
              <a:t>2018/10/31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69572D3-340C-4623-AD59-9E73FDEFB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A0E92BA-03B4-40DB-B89B-61F29F8AB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44A6-AD0D-4D7E-873D-D321D10197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1871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1EEE1B-31B5-4DD7-ACEE-49244298C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B9678C0-17DD-404B-B4A2-730CDEBEF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1FDB11E-1FDD-494C-9B85-03202AD47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B7B7F72-69FB-4736-8B93-820A3D08B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940F46C-97B1-43D3-94EF-754A907135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A8B07DD-6BC5-4205-A8FB-EA6B01EDA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E8B6-2518-40B4-9419-86015BC71C7C}" type="datetimeFigureOut">
              <a:rPr kumimoji="1" lang="ja-JP" altLang="en-US" smtClean="0"/>
              <a:t>2018/10/31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DB955C1-AC16-4CDD-B508-7DAE05B81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EC2F192-ACB8-44FB-98D9-96899630C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44A6-AD0D-4D7E-873D-D321D10197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2710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908268-9656-41CD-A7BA-838728BD5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E85E940-063F-44DA-947B-3FDCC773B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E8B6-2518-40B4-9419-86015BC71C7C}" type="datetimeFigureOut">
              <a:rPr kumimoji="1" lang="ja-JP" altLang="en-US" smtClean="0"/>
              <a:t>2018/10/31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4B285D8-5578-472E-953C-74FFC22C3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71E64CC-B7BA-4B07-8B29-9767ACBB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44A6-AD0D-4D7E-873D-D321D10197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996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DFF277B-640D-4752-B9E4-81A2E3F32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E8B6-2518-40B4-9419-86015BC71C7C}" type="datetimeFigureOut">
              <a:rPr kumimoji="1" lang="ja-JP" altLang="en-US" smtClean="0"/>
              <a:t>2018/10/31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7A8BCA4-2461-4F7E-8F90-35104789E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E4AB78B-FC7E-4D9F-A5EB-7BFE70680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44A6-AD0D-4D7E-873D-D321D10197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904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DB8A4A-66BA-4E06-8A9A-51DE85F68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9CF191-6180-493E-984F-E665CB301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7480BEA-AE5D-4451-846C-44DDF51DD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55975F8-AAD8-457E-AE44-78157E422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E8B6-2518-40B4-9419-86015BC71C7C}" type="datetimeFigureOut">
              <a:rPr kumimoji="1" lang="ja-JP" altLang="en-US" smtClean="0"/>
              <a:t>2018/10/31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DAA2899-549B-4A39-9474-3B9CC79E5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0B7F970-607E-4580-AD9F-43B8A0D24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44A6-AD0D-4D7E-873D-D321D10197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8728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7D87FA-851C-45EE-85D4-7812E6683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382018C-4AFE-42B2-97E0-2F46054E45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4B39FFA-0FC8-4FA3-BA1C-2E71D1FBE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6E72943-320E-4488-8222-11DADDEEF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E8B6-2518-40B4-9419-86015BC71C7C}" type="datetimeFigureOut">
              <a:rPr kumimoji="1" lang="ja-JP" altLang="en-US" smtClean="0"/>
              <a:t>2018/10/31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E3612D8-E4DE-440A-8428-AD50C09F2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68D806E-517F-4D87-A53F-677EC183F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D44A6-AD0D-4D7E-873D-D321D10197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8417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D833934-4CD4-4FC0-B0E4-D571FAC78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59C7628-9887-4CFE-8BA2-F70DAE5B2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69F0FB-90DA-4BE1-B792-D848A8B3AD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1E8B6-2518-40B4-9419-86015BC71C7C}" type="datetimeFigureOut">
              <a:rPr kumimoji="1" lang="ja-JP" altLang="en-US" smtClean="0"/>
              <a:t>2018/10/31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5D8AB5-A7DD-47CD-8895-F16C8C0770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4899EE-8DE9-4CA8-A393-EDDE7C7BE4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D44A6-AD0D-4D7E-873D-D321D10197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8161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274150-6187-4B4A-8984-CD51C76DF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8B6784C-0B5D-48A5-BA2F-024FAFA87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kumimoji="1" lang="ja-JP" altLang="en-US"/>
          </a:p>
        </p:txBody>
      </p:sp>
      <p:pic>
        <p:nvPicPr>
          <p:cNvPr id="5" name="図 4" descr="食べ物, 室内, テーブル が含まれている画像&#10;&#10;非常に高い精度で生成された説明">
            <a:extLst>
              <a:ext uri="{FF2B5EF4-FFF2-40B4-BE49-F238E27FC236}">
                <a16:creationId xmlns:a16="http://schemas.microsoft.com/office/drawing/2014/main" id="{50C887F2-B13A-466B-9B4B-4BFFBB0F9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25BA27D-155A-460D-B981-3A15DB2BF84F}"/>
              </a:ext>
            </a:extLst>
          </p:cNvPr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324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坂本 嵩</dc:creator>
  <cp:lastModifiedBy>坂本 嵩</cp:lastModifiedBy>
  <cp:revision>1</cp:revision>
  <dcterms:created xsi:type="dcterms:W3CDTF">2018-10-31T10:16:22Z</dcterms:created>
  <dcterms:modified xsi:type="dcterms:W3CDTF">2018-10-31T10:18:32Z</dcterms:modified>
</cp:coreProperties>
</file>