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1B614-AF56-4096-9652-87A4971CC591}" v="3" dt="2019-12-03T09:47:48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坂本 嵩" userId="54380f1e-e920-4bf3-aacc-35b07fd0251e" providerId="ADAL" clId="{52F1B614-AF56-4096-9652-87A4971CC591}"/>
    <pc:docChg chg="undo custSel modSld modMainMaster">
      <pc:chgData name="坂本 嵩" userId="54380f1e-e920-4bf3-aacc-35b07fd0251e" providerId="ADAL" clId="{52F1B614-AF56-4096-9652-87A4971CC591}" dt="2019-12-03T09:47:48.616" v="4"/>
      <pc:docMkLst>
        <pc:docMk/>
      </pc:docMkLst>
      <pc:sldChg chg="modSp">
        <pc:chgData name="坂本 嵩" userId="54380f1e-e920-4bf3-aacc-35b07fd0251e" providerId="ADAL" clId="{52F1B614-AF56-4096-9652-87A4971CC591}" dt="2019-12-03T09:47:48.616" v="4"/>
        <pc:sldMkLst>
          <pc:docMk/>
          <pc:sldMk cId="167324151" sldId="256"/>
        </pc:sldMkLst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k cId="167324151" sldId="256"/>
            <ac:spMk id="2" creationId="{4A274150-6187-4B4A-8984-CD51C76DFE67}"/>
          </ac:spMkLst>
        </pc:spChg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k cId="167324151" sldId="256"/>
            <ac:spMk id="3" creationId="{88B6784C-0B5D-48A5-BA2F-024FAFA87335}"/>
          </ac:spMkLst>
        </pc:spChg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k cId="167324151" sldId="256"/>
            <ac:spMk id="6" creationId="{F25BA27D-155A-460D-B981-3A15DB2BF84F}"/>
          </ac:spMkLst>
        </pc:spChg>
        <pc:picChg chg="mod">
          <ac:chgData name="坂本 嵩" userId="54380f1e-e920-4bf3-aacc-35b07fd0251e" providerId="ADAL" clId="{52F1B614-AF56-4096-9652-87A4971CC591}" dt="2019-12-03T09:47:48.616" v="4"/>
          <ac:picMkLst>
            <pc:docMk/>
            <pc:sldMk cId="167324151" sldId="256"/>
            <ac:picMk id="5" creationId="{50C887F2-B13A-466B-9B4B-4BFFBB0F960A}"/>
          </ac:picMkLst>
        </pc:picChg>
      </pc:sldChg>
      <pc:sldMasterChg chg="modSp modSldLayout">
        <pc:chgData name="坂本 嵩" userId="54380f1e-e920-4bf3-aacc-35b07fd0251e" providerId="ADAL" clId="{52F1B614-AF56-4096-9652-87A4971CC591}" dt="2019-12-03T09:47:48.616" v="4"/>
        <pc:sldMasterMkLst>
          <pc:docMk/>
          <pc:sldMasterMk cId="3408161798" sldId="2147483648"/>
        </pc:sldMasterMkLst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asterMk cId="3408161798" sldId="2147483648"/>
            <ac:spMk id="2" creationId="{DD833934-4CD4-4FC0-B0E4-D571FAC78443}"/>
          </ac:spMkLst>
        </pc:spChg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asterMk cId="3408161798" sldId="2147483648"/>
            <ac:spMk id="3" creationId="{059C7628-9887-4CFE-8BA2-F70DAE5B23EA}"/>
          </ac:spMkLst>
        </pc:spChg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asterMk cId="3408161798" sldId="2147483648"/>
            <ac:spMk id="4" creationId="{6369F0FB-90DA-4BE1-B792-D848A8B3ADA8}"/>
          </ac:spMkLst>
        </pc:spChg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asterMk cId="3408161798" sldId="2147483648"/>
            <ac:spMk id="5" creationId="{885D8AB5-A7DD-47CD-8895-F16C8C077098}"/>
          </ac:spMkLst>
        </pc:spChg>
        <pc:spChg chg="mod">
          <ac:chgData name="坂本 嵩" userId="54380f1e-e920-4bf3-aacc-35b07fd0251e" providerId="ADAL" clId="{52F1B614-AF56-4096-9652-87A4971CC591}" dt="2019-12-03T09:47:48.616" v="4"/>
          <ac:spMkLst>
            <pc:docMk/>
            <pc:sldMasterMk cId="3408161798" sldId="2147483648"/>
            <ac:spMk id="6" creationId="{C64899EE-8DE9-4CA8-A393-EDDE7C7BE4B9}"/>
          </ac:spMkLst>
        </pc:spChg>
        <pc:sldLayoutChg chg="modSp">
          <pc:chgData name="坂本 嵩" userId="54380f1e-e920-4bf3-aacc-35b07fd0251e" providerId="ADAL" clId="{52F1B614-AF56-4096-9652-87A4971CC591}" dt="2019-12-03T09:47:48.616" v="4"/>
          <pc:sldLayoutMkLst>
            <pc:docMk/>
            <pc:sldMasterMk cId="3408161798" sldId="2147483648"/>
            <pc:sldLayoutMk cId="3391792260" sldId="2147483649"/>
          </pc:sldLayoutMkLst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391792260" sldId="2147483649"/>
              <ac:spMk id="2" creationId="{8C5DDCC7-3834-4920-9D8C-4D2D0F548E87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391792260" sldId="2147483649"/>
              <ac:spMk id="3" creationId="{9957B423-7983-4C3B-8D8D-2E2A9F717955}"/>
            </ac:spMkLst>
          </pc:spChg>
        </pc:sldLayoutChg>
        <pc:sldLayoutChg chg="modSp">
          <pc:chgData name="坂本 嵩" userId="54380f1e-e920-4bf3-aacc-35b07fd0251e" providerId="ADAL" clId="{52F1B614-AF56-4096-9652-87A4971CC591}" dt="2019-12-03T09:47:48.616" v="4"/>
          <pc:sldLayoutMkLst>
            <pc:docMk/>
            <pc:sldMasterMk cId="3408161798" sldId="2147483648"/>
            <pc:sldLayoutMk cId="2419594333" sldId="2147483651"/>
          </pc:sldLayoutMkLst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2419594333" sldId="2147483651"/>
              <ac:spMk id="2" creationId="{EBE3B69D-849D-4D87-B297-AB9F4AC0BCCD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2419594333" sldId="2147483651"/>
              <ac:spMk id="3" creationId="{F54D249C-5D07-4F43-A604-6FC8E4334B19}"/>
            </ac:spMkLst>
          </pc:spChg>
        </pc:sldLayoutChg>
        <pc:sldLayoutChg chg="modSp">
          <pc:chgData name="坂本 嵩" userId="54380f1e-e920-4bf3-aacc-35b07fd0251e" providerId="ADAL" clId="{52F1B614-AF56-4096-9652-87A4971CC591}" dt="2019-12-03T09:47:48.616" v="4"/>
          <pc:sldLayoutMkLst>
            <pc:docMk/>
            <pc:sldMasterMk cId="3408161798" sldId="2147483648"/>
            <pc:sldLayoutMk cId="971871719" sldId="2147483652"/>
          </pc:sldLayoutMkLst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971871719" sldId="2147483652"/>
              <ac:spMk id="3" creationId="{A4471B42-8AC6-4F61-8E49-4885C47041BE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971871719" sldId="2147483652"/>
              <ac:spMk id="4" creationId="{939DEB52-2080-45BF-AEC5-3F6F2989C8A9}"/>
            </ac:spMkLst>
          </pc:spChg>
        </pc:sldLayoutChg>
        <pc:sldLayoutChg chg="modSp">
          <pc:chgData name="坂本 嵩" userId="54380f1e-e920-4bf3-aacc-35b07fd0251e" providerId="ADAL" clId="{52F1B614-AF56-4096-9652-87A4971CC591}" dt="2019-12-03T09:47:48.616" v="4"/>
          <pc:sldLayoutMkLst>
            <pc:docMk/>
            <pc:sldMasterMk cId="3408161798" sldId="2147483648"/>
            <pc:sldLayoutMk cId="3182710229" sldId="2147483653"/>
          </pc:sldLayoutMkLst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182710229" sldId="2147483653"/>
              <ac:spMk id="2" creationId="{EE1EEE1B-31B5-4DD7-ACEE-49244298CF72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182710229" sldId="2147483653"/>
              <ac:spMk id="3" creationId="{4B9678C0-17DD-404B-B4A2-730CDEBEF64A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182710229" sldId="2147483653"/>
              <ac:spMk id="4" creationId="{51FDB11E-1FDD-494C-9B85-03202AD4757B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182710229" sldId="2147483653"/>
              <ac:spMk id="5" creationId="{AB7B7F72-69FB-4736-8B93-820A3D08B041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182710229" sldId="2147483653"/>
              <ac:spMk id="6" creationId="{C940F46C-97B1-43D3-94EF-754A90713554}"/>
            </ac:spMkLst>
          </pc:spChg>
        </pc:sldLayoutChg>
        <pc:sldLayoutChg chg="modSp">
          <pc:chgData name="坂本 嵩" userId="54380f1e-e920-4bf3-aacc-35b07fd0251e" providerId="ADAL" clId="{52F1B614-AF56-4096-9652-87A4971CC591}" dt="2019-12-03T09:47:48.616" v="4"/>
          <pc:sldLayoutMkLst>
            <pc:docMk/>
            <pc:sldMasterMk cId="3408161798" sldId="2147483648"/>
            <pc:sldLayoutMk cId="2898728336" sldId="2147483656"/>
          </pc:sldLayoutMkLst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2898728336" sldId="2147483656"/>
              <ac:spMk id="2" creationId="{A9DB8A4A-66BA-4E06-8A9A-51DE85F681D1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2898728336" sldId="2147483656"/>
              <ac:spMk id="3" creationId="{019CF191-6180-493E-984F-E665CB301CAA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2898728336" sldId="2147483656"/>
              <ac:spMk id="4" creationId="{17480BEA-AE5D-4451-846C-44DDF51DDFC2}"/>
            </ac:spMkLst>
          </pc:spChg>
        </pc:sldLayoutChg>
        <pc:sldLayoutChg chg="modSp">
          <pc:chgData name="坂本 嵩" userId="54380f1e-e920-4bf3-aacc-35b07fd0251e" providerId="ADAL" clId="{52F1B614-AF56-4096-9652-87A4971CC591}" dt="2019-12-03T09:47:48.616" v="4"/>
          <pc:sldLayoutMkLst>
            <pc:docMk/>
            <pc:sldMasterMk cId="3408161798" sldId="2147483648"/>
            <pc:sldLayoutMk cId="3998417599" sldId="2147483657"/>
          </pc:sldLayoutMkLst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998417599" sldId="2147483657"/>
              <ac:spMk id="2" creationId="{747D87FA-851C-45EE-85D4-7812E6683014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998417599" sldId="2147483657"/>
              <ac:spMk id="3" creationId="{0382018C-4AFE-42B2-97E0-2F46054E450B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3998417599" sldId="2147483657"/>
              <ac:spMk id="4" creationId="{94B39FFA-0FC8-4FA3-BA1C-2E71D1FBEA3C}"/>
            </ac:spMkLst>
          </pc:spChg>
        </pc:sldLayoutChg>
        <pc:sldLayoutChg chg="modSp">
          <pc:chgData name="坂本 嵩" userId="54380f1e-e920-4bf3-aacc-35b07fd0251e" providerId="ADAL" clId="{52F1B614-AF56-4096-9652-87A4971CC591}" dt="2019-12-03T09:47:48.616" v="4"/>
          <pc:sldLayoutMkLst>
            <pc:docMk/>
            <pc:sldMasterMk cId="3408161798" sldId="2147483648"/>
            <pc:sldLayoutMk cId="1712873363" sldId="2147483659"/>
          </pc:sldLayoutMkLst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1712873363" sldId="2147483659"/>
              <ac:spMk id="2" creationId="{1FC7E927-FFA7-4C53-9514-02E07DA4FED6}"/>
            </ac:spMkLst>
          </pc:spChg>
          <pc:spChg chg="mod">
            <ac:chgData name="坂本 嵩" userId="54380f1e-e920-4bf3-aacc-35b07fd0251e" providerId="ADAL" clId="{52F1B614-AF56-4096-9652-87A4971CC591}" dt="2019-12-03T09:47:48.616" v="4"/>
            <ac:spMkLst>
              <pc:docMk/>
              <pc:sldMasterMk cId="3408161798" sldId="2147483648"/>
              <pc:sldLayoutMk cId="1712873363" sldId="2147483659"/>
              <ac:spMk id="3" creationId="{99682705-311E-4444-A8D2-491B7281D85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4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3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0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6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2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5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2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4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5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74150-6187-4B4A-8984-CD51C76DF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6784C-0B5D-48A5-BA2F-024FAFA8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食べ物, 室内, テーブル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0C887F2-B13A-466B-9B4B-4BFFBB0F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5BA27D-155A-460D-B981-3A15DB2BF84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2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嵩</dc:creator>
  <cp:lastModifiedBy>坂本 嵩</cp:lastModifiedBy>
  <cp:revision>1</cp:revision>
  <dcterms:created xsi:type="dcterms:W3CDTF">2018-10-31T10:16:22Z</dcterms:created>
  <dcterms:modified xsi:type="dcterms:W3CDTF">2019-12-03T09:48:00Z</dcterms:modified>
</cp:coreProperties>
</file>