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D7A9-0DDC-5C19-6CB8-F6DB633FE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9DC96-1363-A6F7-8C0B-E29CE9848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BC25-14BA-FCE1-9860-0B9F7746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EF1C-D5BB-407D-7110-7379A61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8AB6-743B-2B21-224E-A0820911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73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9774-5B99-E035-3E00-9AB9B5F6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F0036-58DC-3AF0-029D-F672061CD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22B8-CDE7-4A41-F3FD-7D20A6F4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1B9E-EC4F-3E1A-57C3-99E1BA31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4F0A-DEF3-5EAE-30C1-01A1FEE2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558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B3B47-D5BA-92A4-BC3D-C7215EA7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8096-3B01-CD93-3873-1258F6156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FF14-22BE-1949-32A6-5CD864AC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B4DD-C708-221C-A906-3795E6B9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2D9C-DD44-86D7-EE92-735ACFCC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65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E879-72D2-2998-D0DD-77275481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B934-3DCA-B034-98BD-7F8B2C54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40F7-E1B3-221F-4C11-DF751F9D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3C54-5FF7-3DD4-5CA1-DA624049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78F9-2B60-84A0-6E48-2BC82E82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464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E465-F1D1-2A8D-422F-C6A7F217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334BF-8C87-F272-B7D1-9FFA9E510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5637-6008-3EA3-FA79-D237D7F5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C9A4-7BF8-9E1D-F601-125E0230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C3FA9-CB38-10DF-85FA-07CD8F12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56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2959-7148-DDC7-29E5-27F2CECC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69B6-3A62-8298-49DD-80C1F3D4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3902B-653E-CD9F-BD2F-A4B826602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1C2D-A970-4254-5B76-11825C8E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C40F-69CA-F4E4-F575-7500EAE5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367F-458E-1BF4-F994-2FFA136B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29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D11C-56F2-B7A5-F785-0C3E3A95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525A-932B-24CC-87DC-51C8F6DD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BE3DD-4B3E-158B-63F7-A8D6EB15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38D3-383F-D3F1-F4F0-E7CC8D0A2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4FECF-25E6-8526-C671-7D556692B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396E9-774A-DE18-A75C-19C735EE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3888B-5D8E-14ED-8A2C-524F24BA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37260-A581-B8BF-9F86-AD64BDE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323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A542-7222-34A0-6111-D4B35EF6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C8525-969C-7FA9-27D3-453C6776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C89DC-DE14-F98B-0F03-6B85E51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F9290-5799-6924-701D-128361E6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982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97301-8C96-B411-3338-82536206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ED138-086A-97C5-31F2-57070875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4DC59-E0C2-893C-B2EB-913D1726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881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1E2F-0798-A08C-8A2B-087D9051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DCBB-80AC-E257-0F6F-76269E0A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EB862-9B8A-600A-DE7E-FA13F69D5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FB034-EB89-755A-A64B-F079A99D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CBBA-54C9-7343-5E72-F5A09C53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AB7D9-7665-9969-DEC6-6D5B678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612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4603-690D-90CD-519B-4DE4B8D4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E7C33-2CC9-004F-4580-61AA2C2A5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E9CFA-27AF-6E8D-8882-CE9EA5ED2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57148-D5AA-A028-9980-96828040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B8114-72B7-7E1F-B548-0869AD44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5B751-FE23-B205-0A48-CABA33BB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762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385C2-E9A4-1874-798E-25FDFF02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753EA-8D09-8237-369C-4800888A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5A41-74C2-925A-A7D4-CF677CB6D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263C-69D0-46D7-B544-81AE492FF26E}" type="datetimeFigureOut">
              <a:rPr lang="en-SE" smtClean="0"/>
              <a:t>2023-03-31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F0C5C-FFF5-3ADA-FD02-B179D8252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3D0B-4CDD-4F69-159D-CEB8C1620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114B-9C15-456F-91FD-2DEFE5B8A9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052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36415-439A-62F6-5863-E9E9807E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ME FIT User Manual</a:t>
            </a:r>
            <a:endParaRPr lang="en-SE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491DC-9799-1D43-1E2A-D7F7AD98D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2023-03-30/Stockholm/Documented by </a:t>
            </a:r>
            <a:r>
              <a:rPr lang="en-US" dirty="0" err="1"/>
              <a:t>Mosleh</a:t>
            </a:r>
            <a:r>
              <a:rPr lang="en-US" dirty="0"/>
              <a:t> Silvia </a:t>
            </a:r>
            <a:r>
              <a:rPr lang="en-US" dirty="0" err="1"/>
              <a:t>Lovisa</a:t>
            </a:r>
            <a:r>
              <a:rPr lang="en-US" dirty="0"/>
              <a:t> Miwa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3434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45C85-D9DD-CBC5-BDB5-586AEE17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6. View Token and User List</a:t>
            </a:r>
            <a:endParaRPr lang="en-SE" sz="4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6F882-B5FD-EC05-CDB1-DBE9EE9BE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1" t="36224" r="2645" b="1606"/>
          <a:stretch/>
        </p:blipFill>
        <p:spPr>
          <a:xfrm>
            <a:off x="253673" y="2088372"/>
            <a:ext cx="6485085" cy="28266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BAF783-7679-43D8-B840-EB9F397563A6}"/>
              </a:ext>
            </a:extLst>
          </p:cNvPr>
          <p:cNvSpPr txBox="1"/>
          <p:nvPr/>
        </p:nvSpPr>
        <p:spPr>
          <a:xfrm>
            <a:off x="7609840" y="1889760"/>
            <a:ext cx="381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All users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7EF5E-5363-24DC-7392-C7E9F58E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or 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A61D61-A348-BE64-6E4E-7A6A2BFBC495}"/>
              </a:ext>
            </a:extLst>
          </p:cNvPr>
          <p:cNvSpPr txBox="1"/>
          <p:nvPr/>
        </p:nvSpPr>
        <p:spPr>
          <a:xfrm>
            <a:off x="7609840" y="188976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your  account </a:t>
            </a:r>
          </a:p>
          <a:p>
            <a:r>
              <a:rPr lang="en-US" dirty="0"/>
              <a:t>-&gt; Click Login button</a:t>
            </a:r>
          </a:p>
          <a:p>
            <a:endParaRPr lang="en-US" dirty="0"/>
          </a:p>
          <a:p>
            <a:r>
              <a:rPr lang="en-US" dirty="0"/>
              <a:t>Input your username or email</a:t>
            </a:r>
          </a:p>
          <a:p>
            <a:r>
              <a:rPr lang="en-US" dirty="0"/>
              <a:t>Input Password  </a:t>
            </a:r>
          </a:p>
          <a:p>
            <a:endParaRPr lang="en-US" dirty="0"/>
          </a:p>
          <a:p>
            <a:r>
              <a:rPr lang="en-US" dirty="0"/>
              <a:t>You do not have account</a:t>
            </a:r>
          </a:p>
          <a:p>
            <a:r>
              <a:rPr lang="en-US" dirty="0"/>
              <a:t>-&gt;Click Register button</a:t>
            </a:r>
          </a:p>
          <a:p>
            <a:r>
              <a:rPr lang="en-US" dirty="0"/>
              <a:t>Input your information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EAFAC-4391-4FED-FAD4-54ED5C9B0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5"/>
          <a:stretch/>
        </p:blipFill>
        <p:spPr>
          <a:xfrm>
            <a:off x="0" y="1574310"/>
            <a:ext cx="7063721" cy="33366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4C41E3-5841-4C7F-7653-51E5332F8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50" t="36782" r="30666" b="11459"/>
          <a:stretch/>
        </p:blipFill>
        <p:spPr>
          <a:xfrm>
            <a:off x="42692" y="4374120"/>
            <a:ext cx="3177933" cy="2235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B54A29-1BBD-68FB-25CF-FDD11678B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167" t="29687" r="35500" b="2235"/>
          <a:stretch/>
        </p:blipFill>
        <p:spPr>
          <a:xfrm>
            <a:off x="4470400" y="3966803"/>
            <a:ext cx="2143760" cy="2643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09638884-48C5-F2F8-2A01-4D6FCD1DDBA7}"/>
              </a:ext>
            </a:extLst>
          </p:cNvPr>
          <p:cNvSpPr/>
          <p:nvPr/>
        </p:nvSpPr>
        <p:spPr>
          <a:xfrm rot="2800360">
            <a:off x="2573289" y="4149716"/>
            <a:ext cx="670560" cy="56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2534CEF-F2DF-EFBE-C180-27568AFEFFD1}"/>
              </a:ext>
            </a:extLst>
          </p:cNvPr>
          <p:cNvSpPr/>
          <p:nvPr/>
        </p:nvSpPr>
        <p:spPr>
          <a:xfrm rot="19543017">
            <a:off x="3875692" y="4089640"/>
            <a:ext cx="670560" cy="56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131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BBC53-6800-9C66-EB0C-6F412835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Admin page</a:t>
            </a:r>
            <a:endParaRPr lang="en-SE" sz="40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9B7D-1A83-BD20-556A-5AA57B799C98}"/>
              </a:ext>
            </a:extLst>
          </p:cNvPr>
          <p:cNvSpPr txBox="1"/>
          <p:nvPr/>
        </p:nvSpPr>
        <p:spPr>
          <a:xfrm>
            <a:off x="7609840" y="1889760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View your own Dashboard </a:t>
            </a:r>
            <a:br>
              <a:rPr lang="en-US" dirty="0"/>
            </a:br>
            <a:r>
              <a:rPr lang="en-US" dirty="0"/>
              <a:t>     Check your completed workouts</a:t>
            </a:r>
          </a:p>
          <a:p>
            <a:endParaRPr lang="en-US" dirty="0"/>
          </a:p>
          <a:p>
            <a:r>
              <a:rPr lang="en-US" dirty="0"/>
              <a:t>2. Create/ View/ Update your own Profile</a:t>
            </a:r>
          </a:p>
          <a:p>
            <a:endParaRPr lang="en-US" dirty="0"/>
          </a:p>
          <a:p>
            <a:r>
              <a:rPr lang="en-US" dirty="0"/>
              <a:t>3. Set your own Goals</a:t>
            </a:r>
          </a:p>
          <a:p>
            <a:endParaRPr lang="en-US" dirty="0"/>
          </a:p>
          <a:p>
            <a:r>
              <a:rPr lang="en-US" dirty="0"/>
              <a:t>4. View Create /Update/Delete Exercise</a:t>
            </a:r>
          </a:p>
          <a:p>
            <a:endParaRPr lang="en-US" dirty="0"/>
          </a:p>
          <a:p>
            <a:r>
              <a:rPr lang="en-US" dirty="0"/>
              <a:t>5. View Update Workouts</a:t>
            </a:r>
          </a:p>
          <a:p>
            <a:r>
              <a:rPr lang="en-US" dirty="0"/>
              <a:t>(Create and Delete: Backend only)</a:t>
            </a:r>
          </a:p>
          <a:p>
            <a:endParaRPr lang="en-US" dirty="0"/>
          </a:p>
          <a:p>
            <a:r>
              <a:rPr lang="en-US" dirty="0"/>
              <a:t>6. View Token </a:t>
            </a:r>
            <a:r>
              <a:rPr lang="en-US"/>
              <a:t>and User List</a:t>
            </a:r>
            <a:endParaRPr lang="en-US" dirty="0"/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4BDA3A3-1753-576D-154C-EF2C14AEC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2" r="1484"/>
          <a:stretch/>
        </p:blipFill>
        <p:spPr>
          <a:xfrm>
            <a:off x="64890" y="1590741"/>
            <a:ext cx="7151338" cy="3459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11F90B-4A5F-9674-D50C-66FB2CE82FC6}"/>
              </a:ext>
            </a:extLst>
          </p:cNvPr>
          <p:cNvSpPr txBox="1"/>
          <p:nvPr/>
        </p:nvSpPr>
        <p:spPr>
          <a:xfrm>
            <a:off x="855408" y="2011679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SE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37BCD-06C6-AFF6-142A-328B0BED81C5}"/>
              </a:ext>
            </a:extLst>
          </p:cNvPr>
          <p:cNvSpPr txBox="1"/>
          <p:nvPr/>
        </p:nvSpPr>
        <p:spPr>
          <a:xfrm>
            <a:off x="855408" y="2273289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  <a:endParaRPr lang="en-SE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8C67D-C3D9-5F71-28B2-F83F03BE212F}"/>
              </a:ext>
            </a:extLst>
          </p:cNvPr>
          <p:cNvSpPr txBox="1"/>
          <p:nvPr/>
        </p:nvSpPr>
        <p:spPr>
          <a:xfrm>
            <a:off x="855408" y="2524714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  <a:endParaRPr lang="en-SE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6AF31D-DA1F-A613-8BC3-E5855CE028BF}"/>
              </a:ext>
            </a:extLst>
          </p:cNvPr>
          <p:cNvSpPr txBox="1"/>
          <p:nvPr/>
        </p:nvSpPr>
        <p:spPr>
          <a:xfrm>
            <a:off x="843609" y="3405433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  <a:endParaRPr lang="en-SE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99983-D3CD-05A8-6EAA-302A30EF09CF}"/>
              </a:ext>
            </a:extLst>
          </p:cNvPr>
          <p:cNvSpPr txBox="1"/>
          <p:nvPr/>
        </p:nvSpPr>
        <p:spPr>
          <a:xfrm>
            <a:off x="843609" y="3656858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  <a:endParaRPr lang="en-SE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EBE0E-4C12-3D0D-096E-ADF66AB99DCC}"/>
              </a:ext>
            </a:extLst>
          </p:cNvPr>
          <p:cNvSpPr txBox="1"/>
          <p:nvPr/>
        </p:nvSpPr>
        <p:spPr>
          <a:xfrm>
            <a:off x="1143491" y="2932776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endParaRPr lang="en-SE" sz="1100" dirty="0"/>
          </a:p>
        </p:txBody>
      </p:sp>
    </p:spTree>
    <p:extLst>
      <p:ext uri="{BB962C8B-B14F-4D97-AF65-F5344CB8AC3E}">
        <p14:creationId xmlns:p14="http://schemas.microsoft.com/office/powerpoint/2010/main" val="368178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BBC53-6800-9C66-EB0C-6F412835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User page</a:t>
            </a:r>
            <a:endParaRPr lang="en-SE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4EBA9-7436-B0A7-E3D5-F4E95DCDCD32}"/>
              </a:ext>
            </a:extLst>
          </p:cNvPr>
          <p:cNvSpPr txBox="1"/>
          <p:nvPr/>
        </p:nvSpPr>
        <p:spPr>
          <a:xfrm>
            <a:off x="7609840" y="1889760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View your own Dashboard</a:t>
            </a:r>
            <a:br>
              <a:rPr lang="en-US" dirty="0"/>
            </a:br>
            <a:r>
              <a:rPr lang="en-US" dirty="0"/>
              <a:t>    Check your completed workouts</a:t>
            </a:r>
          </a:p>
          <a:p>
            <a:endParaRPr lang="en-US" dirty="0"/>
          </a:p>
          <a:p>
            <a:r>
              <a:rPr lang="en-US" dirty="0"/>
              <a:t>2. Create/ View / Update your own Profile</a:t>
            </a:r>
          </a:p>
          <a:p>
            <a:endParaRPr lang="en-US" dirty="0"/>
          </a:p>
          <a:p>
            <a:r>
              <a:rPr lang="en-US" dirty="0"/>
              <a:t>3. Set your own Goals</a:t>
            </a:r>
          </a:p>
          <a:p>
            <a:endParaRPr lang="en-US" dirty="0"/>
          </a:p>
          <a:p>
            <a:r>
              <a:rPr lang="en-US" dirty="0"/>
              <a:t>4. View Exercise</a:t>
            </a:r>
          </a:p>
          <a:p>
            <a:endParaRPr lang="en-US" dirty="0"/>
          </a:p>
          <a:p>
            <a:r>
              <a:rPr lang="en-US" dirty="0"/>
              <a:t>5. View Workouts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54AA6838-DD37-2FB3-5669-8BF07B497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" y="1622745"/>
            <a:ext cx="6666118" cy="4235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0BCCCE-96A3-8BC1-E4A0-E7D174666D29}"/>
              </a:ext>
            </a:extLst>
          </p:cNvPr>
          <p:cNvSpPr txBox="1"/>
          <p:nvPr/>
        </p:nvSpPr>
        <p:spPr>
          <a:xfrm>
            <a:off x="855408" y="2011679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SE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46BC9-7C80-078E-7D1E-C1CB8610B130}"/>
              </a:ext>
            </a:extLst>
          </p:cNvPr>
          <p:cNvSpPr txBox="1"/>
          <p:nvPr/>
        </p:nvSpPr>
        <p:spPr>
          <a:xfrm>
            <a:off x="855408" y="2273289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  <a:endParaRPr lang="en-SE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E059F-71BB-9E10-78C2-6F0B3DF9B773}"/>
              </a:ext>
            </a:extLst>
          </p:cNvPr>
          <p:cNvSpPr txBox="1"/>
          <p:nvPr/>
        </p:nvSpPr>
        <p:spPr>
          <a:xfrm>
            <a:off x="855408" y="2524714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  <a:endParaRPr lang="en-SE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E3C80-76CF-C3EF-9EEF-973E551B601F}"/>
              </a:ext>
            </a:extLst>
          </p:cNvPr>
          <p:cNvSpPr txBox="1"/>
          <p:nvPr/>
        </p:nvSpPr>
        <p:spPr>
          <a:xfrm>
            <a:off x="843609" y="3405433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  <a:endParaRPr lang="en-SE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C0AB2-37A6-0121-141A-C43DF28BE7CE}"/>
              </a:ext>
            </a:extLst>
          </p:cNvPr>
          <p:cNvSpPr txBox="1"/>
          <p:nvPr/>
        </p:nvSpPr>
        <p:spPr>
          <a:xfrm>
            <a:off x="843609" y="3656858"/>
            <a:ext cx="25957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  <a:endParaRPr lang="en-SE" sz="1100" dirty="0"/>
          </a:p>
        </p:txBody>
      </p:sp>
    </p:spTree>
    <p:extLst>
      <p:ext uri="{BB962C8B-B14F-4D97-AF65-F5344CB8AC3E}">
        <p14:creationId xmlns:p14="http://schemas.microsoft.com/office/powerpoint/2010/main" val="277387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BBC53-6800-9C66-EB0C-6F412835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1. View your own Dashboard / Check your completed workouts</a:t>
            </a:r>
            <a:endParaRPr lang="en-SE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AFCF-5FAE-FACD-5A6D-E340187FD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71" t="26269" r="3768" b="2478"/>
          <a:stretch/>
        </p:blipFill>
        <p:spPr>
          <a:xfrm>
            <a:off x="300067" y="1799303"/>
            <a:ext cx="5395883" cy="2862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A7D69-54FD-086F-D8BC-88D1EAAC21BF}"/>
              </a:ext>
            </a:extLst>
          </p:cNvPr>
          <p:cNvSpPr txBox="1"/>
          <p:nvPr/>
        </p:nvSpPr>
        <p:spPr>
          <a:xfrm>
            <a:off x="7609840" y="1889760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checkbox If your Workouts is completed </a:t>
            </a:r>
          </a:p>
          <a:p>
            <a:endParaRPr lang="en-US" dirty="0"/>
          </a:p>
          <a:p>
            <a:r>
              <a:rPr lang="en-US" dirty="0"/>
              <a:t>-&gt; Your Dashboards  information(Data /Charts)  will be updated</a:t>
            </a:r>
          </a:p>
          <a:p>
            <a:endParaRPr lang="en-US" dirty="0"/>
          </a:p>
          <a:p>
            <a:r>
              <a:rPr lang="en-US" dirty="0"/>
              <a:t>Click Info If you want to see exercise information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0FDCA-1F1D-8121-377A-11A1983C44AC}"/>
              </a:ext>
            </a:extLst>
          </p:cNvPr>
          <p:cNvSpPr txBox="1"/>
          <p:nvPr/>
        </p:nvSpPr>
        <p:spPr>
          <a:xfrm flipH="1">
            <a:off x="5343485" y="2889906"/>
            <a:ext cx="424795" cy="807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029D1-0E69-2D82-531B-CBB0DCA69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17" t="20431" r="31583" b="9923"/>
          <a:stretch/>
        </p:blipFill>
        <p:spPr>
          <a:xfrm>
            <a:off x="188281" y="3713934"/>
            <a:ext cx="1909429" cy="1909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982C0E-A200-1C9D-4644-0F06C36AA8E2}"/>
              </a:ext>
            </a:extLst>
          </p:cNvPr>
          <p:cNvSpPr txBox="1"/>
          <p:nvPr/>
        </p:nvSpPr>
        <p:spPr>
          <a:xfrm flipH="1">
            <a:off x="1672914" y="2224405"/>
            <a:ext cx="424796" cy="807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1F2DF16-CAA1-A46F-BEDE-795E7483B71B}"/>
              </a:ext>
            </a:extLst>
          </p:cNvPr>
          <p:cNvSpPr/>
          <p:nvPr/>
        </p:nvSpPr>
        <p:spPr>
          <a:xfrm>
            <a:off x="1550032" y="3047704"/>
            <a:ext cx="670560" cy="56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D37B0CB4-60E0-DF74-B1FB-FFE1B3756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26" y="4088354"/>
            <a:ext cx="4246291" cy="2697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6660BC12-0EA3-468F-ABBC-5109BEC9BE3C}"/>
              </a:ext>
            </a:extLst>
          </p:cNvPr>
          <p:cNvSpPr/>
          <p:nvPr/>
        </p:nvSpPr>
        <p:spPr>
          <a:xfrm>
            <a:off x="5220605" y="3792475"/>
            <a:ext cx="670560" cy="56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505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FACF1-0EE9-878C-10B4-21AF84EB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2. Create/ View/ Update your own Profile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DF390-2992-14E8-BBC1-CA03B10AB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99" t="11086" r="1387" b="5757"/>
          <a:stretch/>
        </p:blipFill>
        <p:spPr>
          <a:xfrm>
            <a:off x="2311137" y="4261095"/>
            <a:ext cx="4565251" cy="246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2C27032-15E9-4865-E40B-0F63DCBF0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8" b="10422"/>
          <a:stretch/>
        </p:blipFill>
        <p:spPr>
          <a:xfrm>
            <a:off x="95515" y="1620142"/>
            <a:ext cx="3502080" cy="1759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2B0C8-49F4-31CD-8E38-489959F69CC8}"/>
              </a:ext>
            </a:extLst>
          </p:cNvPr>
          <p:cNvSpPr txBox="1"/>
          <p:nvPr/>
        </p:nvSpPr>
        <p:spPr>
          <a:xfrm>
            <a:off x="7479243" y="1894775"/>
            <a:ext cx="4568825" cy="3026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Create new user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700" dirty="0"/>
              <a:t>Select your avatar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700" dirty="0"/>
              <a:t>Fill Profile form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700" dirty="0"/>
              <a:t>Review and submit your information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Update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User Medical Info/ User details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FBC99-4D68-0FCB-92CC-BB7A43EE96D3}"/>
              </a:ext>
            </a:extLst>
          </p:cNvPr>
          <p:cNvSpPr txBox="1"/>
          <p:nvPr/>
        </p:nvSpPr>
        <p:spPr>
          <a:xfrm>
            <a:off x="2843324" y="6236096"/>
            <a:ext cx="784614" cy="302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F2FFE-F9FD-B1DD-3FB1-6B6CD6F5091B}"/>
              </a:ext>
            </a:extLst>
          </p:cNvPr>
          <p:cNvSpPr txBox="1"/>
          <p:nvPr/>
        </p:nvSpPr>
        <p:spPr>
          <a:xfrm>
            <a:off x="5508272" y="6236096"/>
            <a:ext cx="784614" cy="302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86EEB2-5350-18C3-18A6-C9EF357459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5" b="20377"/>
          <a:stretch/>
        </p:blipFill>
        <p:spPr>
          <a:xfrm>
            <a:off x="1625779" y="2404370"/>
            <a:ext cx="2895212" cy="1368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663144-FE1A-F98C-3A06-12438A210B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6" r="2084" b="15677"/>
          <a:stretch/>
        </p:blipFill>
        <p:spPr>
          <a:xfrm>
            <a:off x="3798267" y="2623346"/>
            <a:ext cx="3078121" cy="1513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325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508D6-8AA3-C5F9-19DE-2759BCE2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3. Set your own Goals</a:t>
            </a:r>
            <a:endParaRPr lang="en-SE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49C88-03B5-2211-278C-152EB0B25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4" t="10281" r="1097" b="23336"/>
          <a:stretch/>
        </p:blipFill>
        <p:spPr>
          <a:xfrm>
            <a:off x="253672" y="1824643"/>
            <a:ext cx="2648812" cy="1270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8A2DE-F38B-429B-7579-171A6B0FAC2E}"/>
              </a:ext>
            </a:extLst>
          </p:cNvPr>
          <p:cNvSpPr txBox="1"/>
          <p:nvPr/>
        </p:nvSpPr>
        <p:spPr>
          <a:xfrm>
            <a:off x="7609840" y="1889760"/>
            <a:ext cx="381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Target Area</a:t>
            </a:r>
          </a:p>
          <a:p>
            <a:pPr marL="342900" indent="-342900">
              <a:buAutoNum type="arabicPeriod"/>
            </a:pPr>
            <a:r>
              <a:rPr lang="en-US" dirty="0"/>
              <a:t>Choose level</a:t>
            </a:r>
          </a:p>
          <a:p>
            <a:pPr marL="342900" indent="-342900">
              <a:buAutoNum type="arabicPeriod"/>
            </a:pPr>
            <a:r>
              <a:rPr lang="en-US" dirty="0"/>
              <a:t>Pick workouts</a:t>
            </a:r>
            <a:br>
              <a:rPr lang="en-US" dirty="0"/>
            </a:br>
            <a:r>
              <a:rPr lang="en-US" dirty="0"/>
              <a:t> -&gt; Click pick workouts and check checkbox and click select</a:t>
            </a:r>
          </a:p>
          <a:p>
            <a:pPr marL="342900" indent="-342900">
              <a:buAutoNum type="arabicPeriod"/>
            </a:pPr>
            <a:r>
              <a:rPr lang="en-US" dirty="0"/>
              <a:t>Confirm workouts</a:t>
            </a:r>
          </a:p>
          <a:p>
            <a:pPr marL="342900" indent="-342900">
              <a:buAutoNum type="arabicPeriod"/>
            </a:pPr>
            <a:r>
              <a:rPr lang="en-US" dirty="0"/>
              <a:t>Submit</a:t>
            </a:r>
            <a:br>
              <a:rPr lang="en-US" dirty="0"/>
            </a:br>
            <a:r>
              <a:rPr lang="en-US" dirty="0"/>
              <a:t>IF you want to reset Click reset button and to start from in the beginning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AFE977-D55F-1FDF-94F0-DD0EEFFC3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2" t="13453" r="2079" b="20057"/>
          <a:stretch/>
        </p:blipFill>
        <p:spPr>
          <a:xfrm>
            <a:off x="3256444" y="1797281"/>
            <a:ext cx="2839554" cy="1298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213A71-4EE8-6749-F25A-65A46B139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77" t="10994" r="2839" b="27435"/>
          <a:stretch/>
        </p:blipFill>
        <p:spPr>
          <a:xfrm>
            <a:off x="253672" y="3338531"/>
            <a:ext cx="2648812" cy="1125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F9CAAF-E5F0-49C7-F26E-8F49F33C99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30" t="20650" r="12564" b="9764"/>
          <a:stretch/>
        </p:blipFill>
        <p:spPr>
          <a:xfrm>
            <a:off x="3386226" y="3256446"/>
            <a:ext cx="2648812" cy="13089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1D0E44-4208-0CB6-C727-E9488F652D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291" t="12725" r="2080"/>
          <a:stretch/>
        </p:blipFill>
        <p:spPr>
          <a:xfrm>
            <a:off x="245806" y="4853958"/>
            <a:ext cx="2609510" cy="14642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2D6A56-0340-3A76-F4BC-A1E7664E9F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968" t="10539" r="2081" b="12449"/>
          <a:stretch/>
        </p:blipFill>
        <p:spPr>
          <a:xfrm>
            <a:off x="3316737" y="4853958"/>
            <a:ext cx="2718301" cy="1464252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88CBDCCC-91D7-D6F5-CDB2-27CA66D869D2}"/>
              </a:ext>
            </a:extLst>
          </p:cNvPr>
          <p:cNvSpPr/>
          <p:nvPr/>
        </p:nvSpPr>
        <p:spPr>
          <a:xfrm rot="16200000">
            <a:off x="2636684" y="3703932"/>
            <a:ext cx="670560" cy="56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922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746C8-71A2-7D41-2567-26E4C2FE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4. View Create /Update/Delete Exercise</a:t>
            </a:r>
            <a:endParaRPr lang="en-SE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99CFE-0B36-57D7-D2EE-EED6B5642EDE}"/>
              </a:ext>
            </a:extLst>
          </p:cNvPr>
          <p:cNvSpPr txBox="1"/>
          <p:nvPr/>
        </p:nvSpPr>
        <p:spPr>
          <a:xfrm>
            <a:off x="7609840" y="1889760"/>
            <a:ext cx="381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Create Exercise</a:t>
            </a:r>
          </a:p>
          <a:p>
            <a:r>
              <a:rPr lang="en-US" dirty="0"/>
              <a:t> Input all information and </a:t>
            </a:r>
          </a:p>
          <a:p>
            <a:r>
              <a:rPr lang="en-US" dirty="0"/>
              <a:t> click Create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Update</a:t>
            </a:r>
          </a:p>
          <a:p>
            <a:r>
              <a:rPr lang="en-US" dirty="0"/>
              <a:t>Input or change information and </a:t>
            </a:r>
          </a:p>
          <a:p>
            <a:r>
              <a:rPr lang="en-US" dirty="0"/>
              <a:t> click update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Delete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63193-50A3-25A8-F380-0B2170741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5" t="12466" r="1181"/>
          <a:stretch/>
        </p:blipFill>
        <p:spPr>
          <a:xfrm>
            <a:off x="18627" y="1732814"/>
            <a:ext cx="6612833" cy="4000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13FFE-DDFE-F958-7E8C-3CCE2F164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06" t="14820" r="38791" b="3844"/>
          <a:stretch/>
        </p:blipFill>
        <p:spPr>
          <a:xfrm>
            <a:off x="1305422" y="2832518"/>
            <a:ext cx="1446756" cy="2790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A770E1-6509-6AC7-4011-321AA35BF7E5}"/>
              </a:ext>
            </a:extLst>
          </p:cNvPr>
          <p:cNvSpPr txBox="1"/>
          <p:nvPr/>
        </p:nvSpPr>
        <p:spPr>
          <a:xfrm>
            <a:off x="332768" y="2003294"/>
            <a:ext cx="784614" cy="302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7EC81E-AD30-FEF4-1BA6-A4FFB81FD244}"/>
              </a:ext>
            </a:extLst>
          </p:cNvPr>
          <p:cNvSpPr txBox="1"/>
          <p:nvPr/>
        </p:nvSpPr>
        <p:spPr>
          <a:xfrm>
            <a:off x="5006381" y="2689093"/>
            <a:ext cx="505419" cy="293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FF91D4-0CAA-5C52-7224-F2BB478615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42" t="14821" r="38782" b="3635"/>
          <a:stretch/>
        </p:blipFill>
        <p:spPr>
          <a:xfrm>
            <a:off x="3329689" y="3558791"/>
            <a:ext cx="1468506" cy="2805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3A49D320-9AE0-C491-D4E8-27E7CAD974F7}"/>
              </a:ext>
            </a:extLst>
          </p:cNvPr>
          <p:cNvSpPr/>
          <p:nvPr/>
        </p:nvSpPr>
        <p:spPr>
          <a:xfrm rot="19721047">
            <a:off x="1036319" y="2201240"/>
            <a:ext cx="670560" cy="56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58111C9-E0AF-2FFE-17B6-E6F2D6FF1D46}"/>
              </a:ext>
            </a:extLst>
          </p:cNvPr>
          <p:cNvSpPr/>
          <p:nvPr/>
        </p:nvSpPr>
        <p:spPr>
          <a:xfrm rot="1944438">
            <a:off x="4462915" y="3197566"/>
            <a:ext cx="670560" cy="56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61EDDD-0EA5-946F-7D1D-952782A9983C}"/>
              </a:ext>
            </a:extLst>
          </p:cNvPr>
          <p:cNvSpPr txBox="1"/>
          <p:nvPr/>
        </p:nvSpPr>
        <p:spPr>
          <a:xfrm>
            <a:off x="5709115" y="2680623"/>
            <a:ext cx="505419" cy="293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9664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7B0DA-8AB3-FC34-2471-168B34B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5. View Update Workouts</a:t>
            </a:r>
            <a:endParaRPr lang="en-SE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B30C7-3226-3F59-A4B2-24356BA47A52}"/>
              </a:ext>
            </a:extLst>
          </p:cNvPr>
          <p:cNvSpPr txBox="1"/>
          <p:nvPr/>
        </p:nvSpPr>
        <p:spPr>
          <a:xfrm>
            <a:off x="7609840" y="1889760"/>
            <a:ext cx="381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Create Workout</a:t>
            </a:r>
          </a:p>
          <a:p>
            <a:r>
              <a:rPr lang="en-US" dirty="0"/>
              <a:t>1.Choose your level</a:t>
            </a:r>
          </a:p>
          <a:p>
            <a:r>
              <a:rPr lang="en-US" dirty="0"/>
              <a:t>2.Create Workout</a:t>
            </a:r>
          </a:p>
          <a:p>
            <a:r>
              <a:rPr lang="en-US" dirty="0"/>
              <a:t>3.Review workout and submit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Update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A11B20-5811-0F7A-BFB2-D6396E09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45" t="11450" r="1774"/>
          <a:stretch/>
        </p:blipFill>
        <p:spPr>
          <a:xfrm>
            <a:off x="383458" y="1732085"/>
            <a:ext cx="4896465" cy="30476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C4B69-3944-F6E7-BC2C-48A8BBBF43C7}"/>
              </a:ext>
            </a:extLst>
          </p:cNvPr>
          <p:cNvSpPr txBox="1"/>
          <p:nvPr/>
        </p:nvSpPr>
        <p:spPr>
          <a:xfrm>
            <a:off x="459350" y="2009958"/>
            <a:ext cx="784614" cy="302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B48945-1592-D1C2-E35B-17A522ED8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49" t="10448" r="1725" b="22243"/>
          <a:stretch/>
        </p:blipFill>
        <p:spPr>
          <a:xfrm>
            <a:off x="49691" y="3954927"/>
            <a:ext cx="2529577" cy="11712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35717B-6A4B-CDFF-DACC-30C7CC711D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61" t="10720" r="2694" b="29985"/>
          <a:stretch/>
        </p:blipFill>
        <p:spPr>
          <a:xfrm>
            <a:off x="2685455" y="3954927"/>
            <a:ext cx="2741951" cy="11493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1D54B1-7851-0FE1-CE72-2044DF8D7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39" t="12466" r="1581" b="26235"/>
          <a:stretch/>
        </p:blipFill>
        <p:spPr>
          <a:xfrm>
            <a:off x="936295" y="5227512"/>
            <a:ext cx="3498319" cy="15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333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 FIT User Manual</vt:lpstr>
      <vt:lpstr>Login or Register</vt:lpstr>
      <vt:lpstr>Admin page</vt:lpstr>
      <vt:lpstr>User page</vt:lpstr>
      <vt:lpstr>1. View your own Dashboard / Check your completed workouts</vt:lpstr>
      <vt:lpstr>2. Create/ View/ Update your own Profile</vt:lpstr>
      <vt:lpstr>3. Set your own Goals</vt:lpstr>
      <vt:lpstr>4. View Create /Update/Delete Exercise</vt:lpstr>
      <vt:lpstr>5. View Update Workouts</vt:lpstr>
      <vt:lpstr>6. View Token and User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MeFit User Manual</dc:title>
  <dc:creator>Miwa Guhrés</dc:creator>
  <cp:lastModifiedBy>Miwa Guhrés</cp:lastModifiedBy>
  <cp:revision>26</cp:revision>
  <dcterms:created xsi:type="dcterms:W3CDTF">2023-03-30T13:48:06Z</dcterms:created>
  <dcterms:modified xsi:type="dcterms:W3CDTF">2023-03-31T13:54:21Z</dcterms:modified>
</cp:coreProperties>
</file>