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45B8-5640-40AE-BC40-841982F43615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BEB0-5D80-479A-B22C-6111A36CB5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57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0A4-F4CF-4CDD-A4B3-BDE725FB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2C95E-BAF9-478A-B733-2EA910DA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1A28-0860-46A8-90D6-51154A4A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8F7C-E73D-45EC-B9E1-7A22EFED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24C8-080E-4DA9-9169-475DB30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03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F72-A1E2-43D3-AD9F-9D78C809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A885-A01D-489A-A6D1-A0576304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9713-39A4-4D23-AF2C-AB2942B5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DF91-5A05-43B6-B0D5-73481A7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7F38-A76A-44F3-A3ED-E383EA10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33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DF643-69B8-4AA9-BD5C-36DB8AC05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FF756-2676-4C6E-ACB8-024F5893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D425-081D-41BF-A837-AAE3EC8E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2B01-DB63-4A6A-B4BD-B9F4B3D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ED20-0E14-4EB0-B64E-84CAE26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64F9-9EF2-4718-BFA6-CFC9A60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F7C6-053C-4BB2-B1E6-410B33175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78206-D86C-4FD1-AC20-A5C6D27B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2F8E-150C-45F5-AB7B-170D77F9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A4A8-F86B-4984-8A00-28E780DB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8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C36D-8B36-4F41-A4E4-4C24EFC3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8D7F-213C-4D30-A6A9-715120AB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FE63-F530-4790-B69C-712FF76A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7A02-2D45-47D6-9DFD-760BD3FA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DFE8-61A4-48EA-8665-09F3F246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21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3037-9328-4485-8E1E-34AB4D69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5011-AF6B-4E01-901A-82D86D4B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86897-97C2-4F37-9E0D-8CC82969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3B4B-4E6F-49F9-B27D-EBA11632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A8E6C-E8E1-4246-82BB-485A827B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B4A4D-303E-4197-88C3-C59BAFF4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7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BC60-9618-4DAC-A079-C0E382C1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2576-F780-43CE-97D7-C0E6F6BC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79C75-4404-418E-83F1-609358BE2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BEE04-245E-40AA-B299-64172D2F8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7192-FB35-49D4-9ABF-8E8A1D3BF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4A24-0034-4781-84BB-A617E53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71057-F949-4119-A145-A52B140A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7AE84-4D4F-46B0-8F11-998EF31F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6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7ED-0255-4884-963F-19EFC5AF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47B9F-5BF4-464A-B5D6-7D81CD3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A848B-AFCD-4FC4-AE66-FEAF5827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C5AEA-2686-416E-A009-323C939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0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19AE4-C0A9-46ED-9DDD-B689E07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B176-5424-44C4-BD5D-20DF6885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F452C-BB64-4D01-B986-F8287B36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48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820-23B6-44BF-ABDE-4635A8D1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E9D6-E7D0-43CF-A6E7-0CFDAB47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3DE25-C5AD-466F-9C82-5A252CF2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15B0-F558-40F7-B7DF-5AAC246C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D496-1D4B-42E5-B32F-7D8818F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3CDF3-2B95-4005-823A-8F41DD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58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89EA-D1E1-47F5-A41D-E4D1A9CF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767B0-2381-4107-8132-35ECD4E60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1CFD-7EF0-4DAE-B84A-4118719C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ECD47-782F-4B68-BAFC-2E6B5393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9AB1-359A-44D9-B1EE-D6FD3A51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1748-4928-4D0D-86B4-800B45C4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8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D17AD-E613-4560-8C49-D9480F1C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093B-0080-4E5C-BECF-5179D785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A978-4F13-4493-A5D3-B33451AB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586D-4E7A-4F51-B4D3-7D77E97D3F59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3463-8BE9-4EA9-82EF-22F09547C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E2B9-CE39-431B-A07B-27B5DA356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3D91-7E02-48F7-973D-482B2EBA78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4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9E608D-7FEF-41F0-B72F-0BF8F3AF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2" y="94268"/>
            <a:ext cx="486904" cy="486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2C705-F0A6-4CDD-8F37-8E890A9053EB}"/>
              </a:ext>
            </a:extLst>
          </p:cNvPr>
          <p:cNvSpPr txBox="1"/>
          <p:nvPr/>
        </p:nvSpPr>
        <p:spPr>
          <a:xfrm>
            <a:off x="1051203" y="21107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Approach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6A6F7-7732-4AE4-899F-2B152B9C3552}"/>
              </a:ext>
            </a:extLst>
          </p:cNvPr>
          <p:cNvSpPr txBox="1"/>
          <p:nvPr/>
        </p:nvSpPr>
        <p:spPr>
          <a:xfrm>
            <a:off x="2577903" y="22050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Services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5606-778C-4B76-8858-88F4710B0E12}"/>
              </a:ext>
            </a:extLst>
          </p:cNvPr>
          <p:cNvSpPr txBox="1"/>
          <p:nvPr/>
        </p:nvSpPr>
        <p:spPr>
          <a:xfrm>
            <a:off x="4020765" y="21107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Strategy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BE2A4-5976-47C6-BA68-51F7DC81E45F}"/>
              </a:ext>
            </a:extLst>
          </p:cNvPr>
          <p:cNvSpPr txBox="1"/>
          <p:nvPr/>
        </p:nvSpPr>
        <p:spPr>
          <a:xfrm>
            <a:off x="5463627" y="22050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we are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5A543-5725-428A-B489-920C922B61F5}"/>
              </a:ext>
            </a:extLst>
          </p:cNvPr>
          <p:cNvSpPr txBox="1"/>
          <p:nvPr/>
        </p:nvSpPr>
        <p:spPr>
          <a:xfrm>
            <a:off x="6837920" y="211079"/>
            <a:ext cx="19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Funds Information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B84DC-F595-4D6E-A118-8AD5796C3172}"/>
              </a:ext>
            </a:extLst>
          </p:cNvPr>
          <p:cNvSpPr txBox="1"/>
          <p:nvPr/>
        </p:nvSpPr>
        <p:spPr>
          <a:xfrm>
            <a:off x="8760300" y="211079"/>
            <a:ext cx="192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Fund Protection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10C9B-CE53-4F6F-8D73-206B9781B216}"/>
              </a:ext>
            </a:extLst>
          </p:cNvPr>
          <p:cNvSpPr txBox="1"/>
          <p:nvPr/>
        </p:nvSpPr>
        <p:spPr>
          <a:xfrm>
            <a:off x="10558113" y="19127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DA81CF-5243-4CEA-8DD1-4F9E389DF333}"/>
              </a:ext>
            </a:extLst>
          </p:cNvPr>
          <p:cNvSpPr/>
          <p:nvPr/>
        </p:nvSpPr>
        <p:spPr>
          <a:xfrm>
            <a:off x="229" y="694715"/>
            <a:ext cx="12192000" cy="2734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48645-54FE-4C79-9106-322F04367028}"/>
              </a:ext>
            </a:extLst>
          </p:cNvPr>
          <p:cNvSpPr txBox="1"/>
          <p:nvPr/>
        </p:nvSpPr>
        <p:spPr>
          <a:xfrm>
            <a:off x="197963" y="923827"/>
            <a:ext cx="4496585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Your investment at GM Equity = Prosperity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6A1E5-B937-42B6-BEDE-A2C1CEE3033E}"/>
              </a:ext>
            </a:extLst>
          </p:cNvPr>
          <p:cNvSpPr txBox="1"/>
          <p:nvPr/>
        </p:nvSpPr>
        <p:spPr>
          <a:xfrm>
            <a:off x="10682681" y="2846895"/>
            <a:ext cx="14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(Photo/Slide)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8ED04-A3ED-4CB6-A700-CBBAEB74503D}"/>
              </a:ext>
            </a:extLst>
          </p:cNvPr>
          <p:cNvSpPr/>
          <p:nvPr/>
        </p:nvSpPr>
        <p:spPr>
          <a:xfrm>
            <a:off x="0" y="3444653"/>
            <a:ext cx="12192000" cy="13197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34F3C6-FA93-4430-919D-7A63CFADC712}"/>
              </a:ext>
            </a:extLst>
          </p:cNvPr>
          <p:cNvGrpSpPr/>
          <p:nvPr/>
        </p:nvGrpSpPr>
        <p:grpSpPr>
          <a:xfrm>
            <a:off x="972606" y="3741877"/>
            <a:ext cx="10546058" cy="755887"/>
            <a:chOff x="925472" y="4564086"/>
            <a:chExt cx="10546058" cy="755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2AF074-207B-4C55-90B0-290BE9E4C2F6}"/>
                </a:ext>
              </a:extLst>
            </p:cNvPr>
            <p:cNvSpPr txBox="1"/>
            <p:nvPr/>
          </p:nvSpPr>
          <p:spPr>
            <a:xfrm>
              <a:off x="925472" y="4581427"/>
              <a:ext cx="1384095" cy="36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Build Wealth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1DC0E8-4F94-4802-B163-2C78CDBA964F}"/>
                </a:ext>
              </a:extLst>
            </p:cNvPr>
            <p:cNvSpPr txBox="1"/>
            <p:nvPr/>
          </p:nvSpPr>
          <p:spPr>
            <a:xfrm>
              <a:off x="3324366" y="4579739"/>
              <a:ext cx="208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Protect Investment</a:t>
              </a:r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9EE6EF-1553-40C6-A214-D1D0C224A8C1}"/>
                </a:ext>
              </a:extLst>
            </p:cNvPr>
            <p:cNvSpPr txBox="1"/>
            <p:nvPr/>
          </p:nvSpPr>
          <p:spPr>
            <a:xfrm>
              <a:off x="6419273" y="4579739"/>
              <a:ext cx="149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Enjoy Growth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2E395-1C1F-48ED-A3E8-346D4BD07D2A}"/>
                </a:ext>
              </a:extLst>
            </p:cNvPr>
            <p:cNvSpPr txBox="1"/>
            <p:nvPr/>
          </p:nvSpPr>
          <p:spPr>
            <a:xfrm>
              <a:off x="9141065" y="4564086"/>
              <a:ext cx="233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Pass on to loved ones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34893-30AF-4F37-A010-60C3DCB8879E}"/>
                </a:ext>
              </a:extLst>
            </p:cNvPr>
            <p:cNvSpPr txBox="1"/>
            <p:nvPr/>
          </p:nvSpPr>
          <p:spPr>
            <a:xfrm>
              <a:off x="1198085" y="4949071"/>
              <a:ext cx="73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(Icon)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4204E7-739E-4E59-9C35-DE1C7F9C4991}"/>
                </a:ext>
              </a:extLst>
            </p:cNvPr>
            <p:cNvSpPr txBox="1"/>
            <p:nvPr/>
          </p:nvSpPr>
          <p:spPr>
            <a:xfrm>
              <a:off x="4016699" y="4950641"/>
              <a:ext cx="73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(Icon)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76F7E8-F693-4A74-AE87-14E64591000F}"/>
                </a:ext>
              </a:extLst>
            </p:cNvPr>
            <p:cNvSpPr txBox="1"/>
            <p:nvPr/>
          </p:nvSpPr>
          <p:spPr>
            <a:xfrm>
              <a:off x="6787528" y="4949071"/>
              <a:ext cx="73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(Icon)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4E1F9A-AE6D-44F0-8805-A63D674F96D3}"/>
                </a:ext>
              </a:extLst>
            </p:cNvPr>
            <p:cNvSpPr txBox="1"/>
            <p:nvPr/>
          </p:nvSpPr>
          <p:spPr>
            <a:xfrm>
              <a:off x="9767163" y="4949071"/>
              <a:ext cx="73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(Icon)</a:t>
              </a:r>
              <a:endParaRPr lang="en-AU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4FFC5-9488-4ADA-8F10-B45298579603}"/>
              </a:ext>
            </a:extLst>
          </p:cNvPr>
          <p:cNvSpPr/>
          <p:nvPr/>
        </p:nvSpPr>
        <p:spPr>
          <a:xfrm>
            <a:off x="656" y="4764405"/>
            <a:ext cx="12192000" cy="2093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6C2F91-1157-4169-9E8C-BC05E2EEDFB6}"/>
              </a:ext>
            </a:extLst>
          </p:cNvPr>
          <p:cNvSpPr txBox="1"/>
          <p:nvPr/>
        </p:nvSpPr>
        <p:spPr>
          <a:xfrm>
            <a:off x="5280120" y="4866236"/>
            <a:ext cx="15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it works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56074-230C-4DB3-BD0E-711E192ED327}"/>
              </a:ext>
            </a:extLst>
          </p:cNvPr>
          <p:cNvSpPr txBox="1"/>
          <p:nvPr/>
        </p:nvSpPr>
        <p:spPr>
          <a:xfrm>
            <a:off x="1128709" y="5261949"/>
            <a:ext cx="9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EABE86-EBC9-48D3-9611-C40B6D206172}"/>
              </a:ext>
            </a:extLst>
          </p:cNvPr>
          <p:cNvSpPr txBox="1"/>
          <p:nvPr/>
        </p:nvSpPr>
        <p:spPr>
          <a:xfrm>
            <a:off x="5451607" y="5297687"/>
            <a:ext cx="97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28B99-371B-4004-8CCE-6D59EAF7C691}"/>
              </a:ext>
            </a:extLst>
          </p:cNvPr>
          <p:cNvSpPr txBox="1"/>
          <p:nvPr/>
        </p:nvSpPr>
        <p:spPr>
          <a:xfrm>
            <a:off x="9814297" y="5257203"/>
            <a:ext cx="86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C4EAF5-1B43-46A2-9B18-70E1883DE06F}"/>
              </a:ext>
            </a:extLst>
          </p:cNvPr>
          <p:cNvSpPr txBox="1"/>
          <p:nvPr/>
        </p:nvSpPr>
        <p:spPr>
          <a:xfrm>
            <a:off x="1261484" y="5472749"/>
            <a:ext cx="73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(Icon)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DC8C7-EB71-41CC-ACD3-B0ED4A0AD485}"/>
              </a:ext>
            </a:extLst>
          </p:cNvPr>
          <p:cNvSpPr txBox="1"/>
          <p:nvPr/>
        </p:nvSpPr>
        <p:spPr>
          <a:xfrm>
            <a:off x="5557387" y="5492786"/>
            <a:ext cx="73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(Icon)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7155D-5F8A-43F5-808C-93031343ECB6}"/>
              </a:ext>
            </a:extLst>
          </p:cNvPr>
          <p:cNvSpPr txBox="1"/>
          <p:nvPr/>
        </p:nvSpPr>
        <p:spPr>
          <a:xfrm>
            <a:off x="9909965" y="5448301"/>
            <a:ext cx="73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(Icon)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171A53-B7A7-4805-89ED-0C3E995DAB59}"/>
              </a:ext>
            </a:extLst>
          </p:cNvPr>
          <p:cNvSpPr txBox="1"/>
          <p:nvPr/>
        </p:nvSpPr>
        <p:spPr>
          <a:xfrm>
            <a:off x="687250" y="5805472"/>
            <a:ext cx="250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connect with you to understand your requirements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4B197-7B59-4D19-9890-E5A52A1E2F3B}"/>
              </a:ext>
            </a:extLst>
          </p:cNvPr>
          <p:cNvSpPr txBox="1"/>
          <p:nvPr/>
        </p:nvSpPr>
        <p:spPr>
          <a:xfrm>
            <a:off x="4958438" y="5842081"/>
            <a:ext cx="278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recommend investment solutions depending on your investment objective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09696-D1FF-43D4-9A81-8022593E38D8}"/>
              </a:ext>
            </a:extLst>
          </p:cNvPr>
          <p:cNvSpPr txBox="1"/>
          <p:nvPr/>
        </p:nvSpPr>
        <p:spPr>
          <a:xfrm>
            <a:off x="8546977" y="5842081"/>
            <a:ext cx="3467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Ubuntu_Regular"/>
              </a:rPr>
              <a:t>Our relationship experts engage with you continually to provide you best in class service &amp; experience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908ED-5B5D-43A2-BBFB-C9DCBD0898F6}"/>
              </a:ext>
            </a:extLst>
          </p:cNvPr>
          <p:cNvSpPr txBox="1"/>
          <p:nvPr/>
        </p:nvSpPr>
        <p:spPr>
          <a:xfrm>
            <a:off x="4647415" y="216817"/>
            <a:ext cx="200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 a call back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8D213-5896-4043-88FE-5F6914233B11}"/>
              </a:ext>
            </a:extLst>
          </p:cNvPr>
          <p:cNvSpPr/>
          <p:nvPr/>
        </p:nvSpPr>
        <p:spPr>
          <a:xfrm>
            <a:off x="876693" y="820132"/>
            <a:ext cx="2686639" cy="4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Name/Company 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CBBA8-753A-4E42-AF35-CB58BCFE1DCE}"/>
              </a:ext>
            </a:extLst>
          </p:cNvPr>
          <p:cNvSpPr/>
          <p:nvPr/>
        </p:nvSpPr>
        <p:spPr>
          <a:xfrm>
            <a:off x="4306478" y="820129"/>
            <a:ext cx="2686639" cy="4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Designation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74DF4-8AB3-44AE-96D1-5145E70C5025}"/>
              </a:ext>
            </a:extLst>
          </p:cNvPr>
          <p:cNvSpPr/>
          <p:nvPr/>
        </p:nvSpPr>
        <p:spPr>
          <a:xfrm>
            <a:off x="8155757" y="820130"/>
            <a:ext cx="2686639" cy="4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Number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75E08-793B-45C2-ADA8-72A09BF07A5A}"/>
              </a:ext>
            </a:extLst>
          </p:cNvPr>
          <p:cNvSpPr/>
          <p:nvPr/>
        </p:nvSpPr>
        <p:spPr>
          <a:xfrm>
            <a:off x="4306478" y="1688967"/>
            <a:ext cx="2686639" cy="4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Email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62287-DAE2-4592-AA75-08DC2C5E0A08}"/>
              </a:ext>
            </a:extLst>
          </p:cNvPr>
          <p:cNvSpPr txBox="1"/>
          <p:nvPr/>
        </p:nvSpPr>
        <p:spPr>
          <a:xfrm>
            <a:off x="8155757" y="1688967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Interested in</a:t>
            </a:r>
            <a:endParaRPr lang="en-AU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798963DE-070A-4D61-B5CC-A76117FCEBBD}"/>
              </a:ext>
            </a:extLst>
          </p:cNvPr>
          <p:cNvSpPr/>
          <p:nvPr/>
        </p:nvSpPr>
        <p:spPr>
          <a:xfrm>
            <a:off x="8267307" y="2058299"/>
            <a:ext cx="254524" cy="24184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9ADDD71E-BF13-4C87-9D68-2A8BF8568BB8}"/>
              </a:ext>
            </a:extLst>
          </p:cNvPr>
          <p:cNvSpPr/>
          <p:nvPr/>
        </p:nvSpPr>
        <p:spPr>
          <a:xfrm>
            <a:off x="8267307" y="2400862"/>
            <a:ext cx="254524" cy="24184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3FA7E-034A-4AC4-A68F-0BF6D7839FAC}"/>
              </a:ext>
            </a:extLst>
          </p:cNvPr>
          <p:cNvSpPr txBox="1"/>
          <p:nvPr/>
        </p:nvSpPr>
        <p:spPr>
          <a:xfrm>
            <a:off x="8585462" y="1994554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Individual Solutions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3E8A0-B905-42EA-AC13-1082EB90F803}"/>
              </a:ext>
            </a:extLst>
          </p:cNvPr>
          <p:cNvSpPr txBox="1"/>
          <p:nvPr/>
        </p:nvSpPr>
        <p:spPr>
          <a:xfrm>
            <a:off x="8585462" y="2337116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Corporate Solutions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360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Ubuntu_Regular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Shahriar Tanveer</dc:creator>
  <cp:lastModifiedBy>Hasan Shahriar Tanveer</cp:lastModifiedBy>
  <cp:revision>3</cp:revision>
  <dcterms:created xsi:type="dcterms:W3CDTF">2021-08-02T04:01:41Z</dcterms:created>
  <dcterms:modified xsi:type="dcterms:W3CDTF">2021-08-02T06:50:01Z</dcterms:modified>
</cp:coreProperties>
</file>