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35" autoAdjust="0"/>
  </p:normalViewPr>
  <p:slideViewPr>
    <p:cSldViewPr>
      <p:cViewPr varScale="1">
        <p:scale>
          <a:sx n="64" d="100"/>
          <a:sy n="64" d="100"/>
        </p:scale>
        <p:origin x="15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5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901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72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328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86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78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4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3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6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3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8FAA-55AB-40EC-BDBB-6A52824BF478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E35E3D-B419-429F-B4F9-A74F84CA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5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524000"/>
            <a:ext cx="5826719" cy="1688636"/>
          </a:xfrm>
        </p:spPr>
        <p:txBody>
          <a:bodyPr/>
          <a:lstStyle/>
          <a:p>
            <a:r>
              <a:rPr lang="en-US" sz="3600" dirty="0"/>
              <a:t>Bangladesh Army University of Science and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14800"/>
            <a:ext cx="5826719" cy="1096899"/>
          </a:xfrm>
        </p:spPr>
        <p:txBody>
          <a:bodyPr/>
          <a:lstStyle/>
          <a:p>
            <a:r>
              <a:rPr lang="en-US"/>
              <a:t>Dept</a:t>
            </a:r>
            <a:r>
              <a:rPr lang="en-US" dirty="0" err="1"/>
              <a:t>:CSE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ALL.</a:t>
            </a:r>
            <a:br>
              <a:rPr lang="en-US" dirty="0"/>
            </a:b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743200" y="3505200"/>
            <a:ext cx="2286000" cy="2209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271246" y="4050836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Minus 6"/>
          <p:cNvSpPr/>
          <p:nvPr/>
        </p:nvSpPr>
        <p:spPr>
          <a:xfrm>
            <a:off x="3927149" y="4103985"/>
            <a:ext cx="680446" cy="45720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Up Arrow 7"/>
          <p:cNvSpPr/>
          <p:nvPr/>
        </p:nvSpPr>
        <p:spPr>
          <a:xfrm>
            <a:off x="3352800" y="4927752"/>
            <a:ext cx="1143000" cy="223750"/>
          </a:xfrm>
          <a:prstGeom prst="curved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3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2209800"/>
          </a:xfrm>
        </p:spPr>
        <p:txBody>
          <a:bodyPr>
            <a:normAutofit/>
          </a:bodyPr>
          <a:lstStyle/>
          <a:p>
            <a:r>
              <a:rPr lang="en-US" sz="4800" dirty="0"/>
              <a:t>Catch The Ball (Android </a:t>
            </a:r>
            <a:r>
              <a:rPr lang="en-US" sz="4800" dirty="0" err="1"/>
              <a:t>apk</a:t>
            </a:r>
            <a:r>
              <a:rPr lang="en-US" sz="4800" dirty="0"/>
              <a:t>)</a:t>
            </a:r>
            <a:br>
              <a:rPr lang="en-US" sz="4800" dirty="0"/>
            </a:b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Team: Backspace 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457200" y="3276600"/>
            <a:ext cx="4038600" cy="3115056"/>
          </a:xfrm>
        </p:spPr>
        <p:txBody>
          <a:bodyPr>
            <a:normAutofit/>
          </a:bodyPr>
          <a:lstStyle/>
          <a:p>
            <a:r>
              <a:rPr lang="en-US" sz="2000" b="1" dirty="0"/>
              <a:t>Project Mentor:</a:t>
            </a:r>
          </a:p>
          <a:p>
            <a:r>
              <a:rPr lang="en-US" sz="2000" b="1" dirty="0"/>
              <a:t>Abu </a:t>
            </a:r>
            <a:r>
              <a:rPr lang="en-US" sz="2000" b="1" dirty="0" err="1"/>
              <a:t>Saleh</a:t>
            </a:r>
            <a:r>
              <a:rPr lang="en-US" sz="2000" b="1" dirty="0"/>
              <a:t> Musa </a:t>
            </a:r>
            <a:r>
              <a:rPr lang="en-US" sz="2000" b="1" dirty="0" err="1"/>
              <a:t>Miah</a:t>
            </a:r>
            <a:endParaRPr lang="en-US" sz="2000" b="1" dirty="0"/>
          </a:p>
          <a:p>
            <a:r>
              <a:rPr lang="en-US" sz="2400" dirty="0"/>
              <a:t>Lecturer </a:t>
            </a:r>
          </a:p>
          <a:p>
            <a:r>
              <a:rPr lang="en-US" sz="2400" dirty="0"/>
              <a:t>Department of CSE </a:t>
            </a:r>
          </a:p>
          <a:p>
            <a:r>
              <a:rPr lang="en-US" sz="2400" dirty="0"/>
              <a:t>BAUST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3209544"/>
            <a:ext cx="4572000" cy="3115056"/>
          </a:xfrm>
        </p:spPr>
        <p:txBody>
          <a:bodyPr>
            <a:normAutofit/>
          </a:bodyPr>
          <a:lstStyle/>
          <a:p>
            <a:r>
              <a:rPr lang="en-US" sz="2000" b="1" dirty="0"/>
              <a:t>Team Members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Abir</a:t>
            </a:r>
            <a:r>
              <a:rPr lang="en-US" sz="2000" dirty="0"/>
              <a:t> Hassan(170201063)</a:t>
            </a:r>
          </a:p>
          <a:p>
            <a:r>
              <a:rPr lang="en-US" sz="2000" dirty="0"/>
              <a:t>Md. </a:t>
            </a:r>
            <a:r>
              <a:rPr lang="en-US" sz="2000" dirty="0" err="1"/>
              <a:t>Moshaheb</a:t>
            </a:r>
            <a:r>
              <a:rPr lang="en-US" sz="2000" dirty="0"/>
              <a:t> Hossain(170201047)</a:t>
            </a:r>
          </a:p>
        </p:txBody>
      </p:sp>
    </p:spTree>
    <p:extLst>
      <p:ext uri="{BB962C8B-B14F-4D97-AF65-F5344CB8AC3E}">
        <p14:creationId xmlns:p14="http://schemas.microsoft.com/office/powerpoint/2010/main" val="360738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vortex dir="r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Uses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Mockup Design</a:t>
            </a:r>
          </a:p>
          <a:p>
            <a:r>
              <a:rPr lang="en-US" dirty="0"/>
              <a:t>Explanation Of Features</a:t>
            </a:r>
          </a:p>
          <a:p>
            <a:r>
              <a:rPr lang="en-US" dirty="0"/>
              <a:t>Social Impact </a:t>
            </a:r>
          </a:p>
        </p:txBody>
      </p:sp>
    </p:spTree>
    <p:extLst>
      <p:ext uri="{BB962C8B-B14F-4D97-AF65-F5344CB8AC3E}">
        <p14:creationId xmlns:p14="http://schemas.microsoft.com/office/powerpoint/2010/main" val="22141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53400" cy="4718304"/>
          </a:xfrm>
        </p:spPr>
        <p:txBody>
          <a:bodyPr/>
          <a:lstStyle/>
          <a:p>
            <a:r>
              <a:rPr lang="en-US" dirty="0"/>
              <a:t>Android is a Linux based operating system , designed primarily for touch screen mobile devices . These applications are more comfortable and advanced for the users.</a:t>
            </a:r>
          </a:p>
          <a:p>
            <a:r>
              <a:rPr lang="en-US" dirty="0"/>
              <a:t>Catch the ball is an  android game . Here user(player) needs to catch the right balls to gain point and go on . Catching wrong ball will end the game.</a:t>
            </a:r>
          </a:p>
          <a:p>
            <a:r>
              <a:rPr lang="en-US" dirty="0"/>
              <a:t>The official language for Android development, Java will be used to build this game application. And using xml for app interface..</a:t>
            </a:r>
          </a:p>
        </p:txBody>
      </p:sp>
    </p:spTree>
    <p:extLst>
      <p:ext uri="{BB962C8B-B14F-4D97-AF65-F5344CB8AC3E}">
        <p14:creationId xmlns:p14="http://schemas.microsoft.com/office/powerpoint/2010/main" val="20240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077200" cy="4718304"/>
          </a:xfrm>
        </p:spPr>
        <p:txBody>
          <a:bodyPr>
            <a:normAutofit/>
          </a:bodyPr>
          <a:lstStyle/>
          <a:p>
            <a:r>
              <a:rPr lang="en-US" dirty="0"/>
              <a:t>Mobile applications frequently serve to provide users with similar services to those accessed on PCs.</a:t>
            </a:r>
          </a:p>
          <a:p>
            <a:r>
              <a:rPr lang="en-US" dirty="0"/>
              <a:t>A mobile game is a game played on a feature phone, smartphone/tablet, smart watch, PDA, portable media player or graphing calculator. The earliest known game on a mobile phone was a Tetris variant on the </a:t>
            </a:r>
            <a:r>
              <a:rPr lang="en-US" dirty="0" err="1"/>
              <a:t>Hagenuk</a:t>
            </a:r>
            <a:r>
              <a:rPr lang="en-US" dirty="0"/>
              <a:t> MT-2000 device from 1994.</a:t>
            </a:r>
          </a:p>
          <a:p>
            <a:r>
              <a:rPr lang="en-US" dirty="0"/>
              <a:t>Video games have a number of ingredients that are very powerful for brain plasticity, learning, attention or vision.</a:t>
            </a:r>
          </a:p>
        </p:txBody>
      </p:sp>
    </p:spTree>
    <p:extLst>
      <p:ext uri="{BB962C8B-B14F-4D97-AF65-F5344CB8AC3E}">
        <p14:creationId xmlns:p14="http://schemas.microsoft.com/office/powerpoint/2010/main" val="156266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153400" cy="4718304"/>
          </a:xfrm>
        </p:spPr>
        <p:txBody>
          <a:bodyPr>
            <a:normAutofit fontScale="85000" lnSpcReduction="20000"/>
          </a:bodyPr>
          <a:lstStyle/>
          <a:p>
            <a:r>
              <a:rPr lang="en-US" sz="3800" b="1" dirty="0"/>
              <a:t>Capture/destroy</a:t>
            </a:r>
            <a:r>
              <a:rPr lang="en-US" sz="3200" dirty="0"/>
              <a:t>: Eliminate all balls coming towards you in the game. </a:t>
            </a:r>
          </a:p>
          <a:p>
            <a:r>
              <a:rPr lang="en-US" sz="3800" b="1" dirty="0"/>
              <a:t>Territorial control</a:t>
            </a:r>
            <a:r>
              <a:rPr lang="en-US" sz="3200" dirty="0"/>
              <a:t>: The focus is not necessarily on catching the ball, but on controlling certain areas of the board. </a:t>
            </a:r>
            <a:r>
              <a:rPr lang="en-US" sz="3200" i="1" dirty="0"/>
              <a:t>RISK </a:t>
            </a:r>
            <a:r>
              <a:rPr lang="en-US" sz="3200" dirty="0"/>
              <a:t>and </a:t>
            </a:r>
            <a:r>
              <a:rPr lang="en-US" sz="3200" i="1" dirty="0"/>
              <a:t>Diplomacy</a:t>
            </a:r>
            <a:r>
              <a:rPr lang="en-US" sz="3200" dirty="0"/>
              <a:t> are examples.</a:t>
            </a:r>
          </a:p>
          <a:p>
            <a:r>
              <a:rPr lang="en-US" sz="3600" b="1" dirty="0"/>
              <a:t>Chase/race/escape</a:t>
            </a:r>
            <a:r>
              <a:rPr lang="en-US" sz="3200" b="1" dirty="0"/>
              <a:t> </a:t>
            </a:r>
            <a:r>
              <a:rPr lang="en-US" sz="3200" dirty="0"/>
              <a:t>: Generally, anything where you are running towards or away from something. Here it means to escape from wrong balls.</a:t>
            </a:r>
          </a:p>
          <a:p>
            <a:r>
              <a:rPr lang="en-US" sz="3600" b="1" dirty="0"/>
              <a:t>Build</a:t>
            </a:r>
            <a:r>
              <a:rPr lang="en-US" sz="3200" b="1" dirty="0"/>
              <a:t> </a:t>
            </a:r>
            <a:r>
              <a:rPr lang="en-US" sz="3200" dirty="0"/>
              <a:t>: The opposite of “destroy” — your goal is to build your point.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421"/>
            <a:ext cx="2139696" cy="1524000"/>
          </a:xfrm>
        </p:spPr>
        <p:txBody>
          <a:bodyPr>
            <a:normAutofit/>
          </a:bodyPr>
          <a:lstStyle/>
          <a:p>
            <a:r>
              <a:rPr lang="en-US" sz="3600" dirty="0"/>
              <a:t>Interface look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/>
              <a:t>Startup View</a:t>
            </a:r>
            <a:r>
              <a:rPr lang="en-US" sz="20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Game View</a:t>
            </a:r>
            <a:r>
              <a:rPr lang="en-US" sz="20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End View</a:t>
            </a:r>
            <a:r>
              <a:rPr lang="en-US" sz="2000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1" y="457200"/>
            <a:ext cx="182880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609600"/>
            <a:ext cx="1905000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2647772"/>
            <a:ext cx="175260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03" y="4648200"/>
            <a:ext cx="270356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4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 Of Features: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6127" y="1600200"/>
            <a:ext cx="6347714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Startup</a:t>
            </a:r>
            <a:r>
              <a:rPr lang="en-US" dirty="0"/>
              <a:t>: User can easily startup a game with out facing any difficulties.(ex. login must , advertisement etc.)</a:t>
            </a:r>
          </a:p>
          <a:p>
            <a:r>
              <a:rPr lang="en-US" sz="2800" dirty="0"/>
              <a:t>Gameplay</a:t>
            </a:r>
            <a:r>
              <a:rPr lang="en-US" dirty="0"/>
              <a:t>: Ball catching points or effects will be notified to the player on the startup page.</a:t>
            </a:r>
          </a:p>
          <a:p>
            <a:r>
              <a:rPr lang="en-US" sz="2800" dirty="0"/>
              <a:t>Points</a:t>
            </a:r>
            <a:r>
              <a:rPr lang="en-US" dirty="0"/>
              <a:t>: Player can see his/her gained point at the time of playing.</a:t>
            </a:r>
          </a:p>
          <a:p>
            <a:r>
              <a:rPr lang="en-US" sz="2800" dirty="0"/>
              <a:t>Game Over</a:t>
            </a:r>
            <a:r>
              <a:rPr lang="en-US" dirty="0"/>
              <a:t>: Catching wrong ball(here black colored balls) will end the game, and player will be notified with his/her gained point and last highest score.</a:t>
            </a:r>
          </a:p>
          <a:p>
            <a:r>
              <a:rPr lang="en-US" sz="2800" dirty="0"/>
              <a:t>Restart Options</a:t>
            </a:r>
            <a:r>
              <a:rPr lang="en-US" dirty="0"/>
              <a:t>: Player can restart directly from the game over screen. </a:t>
            </a:r>
          </a:p>
          <a:p>
            <a:r>
              <a:rPr lang="en-US" sz="2600" b="1" dirty="0"/>
              <a:t>Feature Update: </a:t>
            </a:r>
            <a:r>
              <a:rPr lang="en-US" sz="1700" dirty="0"/>
              <a:t>We will try to add new feature for developing our project in future..</a:t>
            </a:r>
          </a:p>
        </p:txBody>
      </p:sp>
    </p:spTree>
    <p:extLst>
      <p:ext uri="{BB962C8B-B14F-4D97-AF65-F5344CB8AC3E}">
        <p14:creationId xmlns:p14="http://schemas.microsoft.com/office/powerpoint/2010/main" val="41957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Impact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 of video games on the brain is very similar to the effect of wine on the health: there are some very poor uses of wine, there are some very poor uses of video games . It vastly depends on user.</a:t>
            </a:r>
          </a:p>
          <a:p>
            <a:r>
              <a:rPr lang="en-US" dirty="0"/>
              <a:t>If user use the game on right purpose, make use of it on leisure time, this will help the users brain to think and process fast.</a:t>
            </a:r>
          </a:p>
          <a:p>
            <a:r>
              <a:rPr lang="en-US" dirty="0"/>
              <a:t>Impact on society will depend on peoples wants and using system.</a:t>
            </a:r>
          </a:p>
          <a:p>
            <a:r>
              <a:rPr lang="en-US" dirty="0"/>
              <a:t>This </a:t>
            </a:r>
            <a:r>
              <a:rPr lang="en-US"/>
              <a:t>game won’t going to </a:t>
            </a:r>
            <a:r>
              <a:rPr lang="en-US" dirty="0"/>
              <a:t>force </a:t>
            </a:r>
            <a:r>
              <a:rPr lang="en-US"/>
              <a:t>users  </a:t>
            </a:r>
            <a:r>
              <a:rPr lang="en-US" dirty="0"/>
              <a:t>stay or hurt them on any state.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567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Bangladesh Army University of Science and Technology</vt:lpstr>
      <vt:lpstr>Catch The Ball (Android apk) Team: Backspace </vt:lpstr>
      <vt:lpstr>Content:</vt:lpstr>
      <vt:lpstr>Introduction:</vt:lpstr>
      <vt:lpstr>Uses:</vt:lpstr>
      <vt:lpstr>Game Objectives:</vt:lpstr>
      <vt:lpstr>Interface look</vt:lpstr>
      <vt:lpstr>Explanation Of Features:</vt:lpstr>
      <vt:lpstr>Social Impact :</vt:lpstr>
      <vt:lpstr>THANK YOU ALL.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The Ball (Android apk)</dc:title>
  <dc:creator>ismail - [2010]</dc:creator>
  <cp:lastModifiedBy>Moshaheb</cp:lastModifiedBy>
  <cp:revision>35</cp:revision>
  <dcterms:created xsi:type="dcterms:W3CDTF">2019-07-20T03:28:06Z</dcterms:created>
  <dcterms:modified xsi:type="dcterms:W3CDTF">2022-08-07T19:09:15Z</dcterms:modified>
</cp:coreProperties>
</file>