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embeddedFontLst>
    <p:embeddedFont>
      <p:font typeface="Roboto"/>
      <p:regular r:id="rId82"/>
      <p:bold r:id="rId83"/>
      <p:italic r:id="rId84"/>
      <p:boldItalic r:id="rId85"/>
    </p:embeddedFont>
    <p:embeddedFont>
      <p:font typeface="Helvetica Neue"/>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7.xml"/><Relationship Id="rId86" Type="http://schemas.openxmlformats.org/officeDocument/2006/relationships/font" Target="fonts/HelveticaNeue-regular.fntdata"/><Relationship Id="rId41" Type="http://schemas.openxmlformats.org/officeDocument/2006/relationships/slide" Target="slides/slide36.xml"/><Relationship Id="rId85" Type="http://schemas.openxmlformats.org/officeDocument/2006/relationships/font" Target="fonts/Roboto-boldItalic.fntdata"/><Relationship Id="rId44" Type="http://schemas.openxmlformats.org/officeDocument/2006/relationships/slide" Target="slides/slide39.xml"/><Relationship Id="rId88" Type="http://schemas.openxmlformats.org/officeDocument/2006/relationships/font" Target="fonts/HelveticaNeue-italic.fntdata"/><Relationship Id="rId43" Type="http://schemas.openxmlformats.org/officeDocument/2006/relationships/slide" Target="slides/slide38.xml"/><Relationship Id="rId87" Type="http://schemas.openxmlformats.org/officeDocument/2006/relationships/font" Target="fonts/HelveticaNeue-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boldItalic.fntdata"/><Relationship Id="rId80" Type="http://schemas.openxmlformats.org/officeDocument/2006/relationships/slide" Target="slides/slide75.xml"/><Relationship Id="rId82" Type="http://schemas.openxmlformats.org/officeDocument/2006/relationships/font" Target="fonts/Roboto-regular.fntdata"/><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5d9547560_2_5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5d9547560_2_5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c5d9547560_2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c5d9547560_2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c5d9547560_2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c5d9547560_2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c5d9547560_2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c5d9547560_2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c5d9547560_2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c5d9547560_2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c5d9547560_2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2c5d9547560_2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2c5d9547560_2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2c5d9547560_2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2c5d9547560_2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2c5d9547560_2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2c5d9547560_2_2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2c5d9547560_2_2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6" name="Shape 2616"/>
        <p:cNvGrpSpPr/>
        <p:nvPr/>
      </p:nvGrpSpPr>
      <p:grpSpPr>
        <a:xfrm>
          <a:off x="0" y="0"/>
          <a:ext cx="0" cy="0"/>
          <a:chOff x="0" y="0"/>
          <a:chExt cx="0" cy="0"/>
        </a:xfrm>
      </p:grpSpPr>
      <p:sp>
        <p:nvSpPr>
          <p:cNvPr id="2617" name="Google Shape;2617;g2c5d9547560_2_2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8" name="Google Shape;2618;g2c5d9547560_2_2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0" name="Shape 2960"/>
        <p:cNvGrpSpPr/>
        <p:nvPr/>
      </p:nvGrpSpPr>
      <p:grpSpPr>
        <a:xfrm>
          <a:off x="0" y="0"/>
          <a:ext cx="0" cy="0"/>
          <a:chOff x="0" y="0"/>
          <a:chExt cx="0" cy="0"/>
        </a:xfrm>
      </p:grpSpPr>
      <p:sp>
        <p:nvSpPr>
          <p:cNvPr id="2961" name="Google Shape;2961;g2c5d9547560_2_2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2c5d9547560_2_2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152478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152478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2c5d9547560_2_3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6" name="Google Shape;3306;g2c5d9547560_2_3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8" name="Shape 3648"/>
        <p:cNvGrpSpPr/>
        <p:nvPr/>
      </p:nvGrpSpPr>
      <p:grpSpPr>
        <a:xfrm>
          <a:off x="0" y="0"/>
          <a:ext cx="0" cy="0"/>
          <a:chOff x="0" y="0"/>
          <a:chExt cx="0" cy="0"/>
        </a:xfrm>
      </p:grpSpPr>
      <p:sp>
        <p:nvSpPr>
          <p:cNvPr id="3649" name="Google Shape;3649;g2c5d9547560_2_3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0" name="Google Shape;3650;g2c5d9547560_2_3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2" name="Shape 3992"/>
        <p:cNvGrpSpPr/>
        <p:nvPr/>
      </p:nvGrpSpPr>
      <p:grpSpPr>
        <a:xfrm>
          <a:off x="0" y="0"/>
          <a:ext cx="0" cy="0"/>
          <a:chOff x="0" y="0"/>
          <a:chExt cx="0" cy="0"/>
        </a:xfrm>
      </p:grpSpPr>
      <p:sp>
        <p:nvSpPr>
          <p:cNvPr id="3993" name="Google Shape;3993;g2c5d9547560_2_3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4" name="Google Shape;3994;g2c5d9547560_2_3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6" name="Shape 4336"/>
        <p:cNvGrpSpPr/>
        <p:nvPr/>
      </p:nvGrpSpPr>
      <p:grpSpPr>
        <a:xfrm>
          <a:off x="0" y="0"/>
          <a:ext cx="0" cy="0"/>
          <a:chOff x="0" y="0"/>
          <a:chExt cx="0" cy="0"/>
        </a:xfrm>
      </p:grpSpPr>
      <p:sp>
        <p:nvSpPr>
          <p:cNvPr id="4337" name="Google Shape;4337;g2c5d9547560_2_4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8" name="Google Shape;4338;g2c5d9547560_2_4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0" name="Shape 4680"/>
        <p:cNvGrpSpPr/>
        <p:nvPr/>
      </p:nvGrpSpPr>
      <p:grpSpPr>
        <a:xfrm>
          <a:off x="0" y="0"/>
          <a:ext cx="0" cy="0"/>
          <a:chOff x="0" y="0"/>
          <a:chExt cx="0" cy="0"/>
        </a:xfrm>
      </p:grpSpPr>
      <p:sp>
        <p:nvSpPr>
          <p:cNvPr id="4681" name="Google Shape;4681;g2c5d9547560_2_5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2" name="Google Shape;4682;g2c5d9547560_2_5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4" name="Shape 5024"/>
        <p:cNvGrpSpPr/>
        <p:nvPr/>
      </p:nvGrpSpPr>
      <p:grpSpPr>
        <a:xfrm>
          <a:off x="0" y="0"/>
          <a:ext cx="0" cy="0"/>
          <a:chOff x="0" y="0"/>
          <a:chExt cx="0" cy="0"/>
        </a:xfrm>
      </p:grpSpPr>
      <p:sp>
        <p:nvSpPr>
          <p:cNvPr id="5025" name="Google Shape;5025;g2c5d9547560_2_5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6" name="Google Shape;5026;g2c5d9547560_2_5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8" name="Shape 5368"/>
        <p:cNvGrpSpPr/>
        <p:nvPr/>
      </p:nvGrpSpPr>
      <p:grpSpPr>
        <a:xfrm>
          <a:off x="0" y="0"/>
          <a:ext cx="0" cy="0"/>
          <a:chOff x="0" y="0"/>
          <a:chExt cx="0" cy="0"/>
        </a:xfrm>
      </p:grpSpPr>
      <p:sp>
        <p:nvSpPr>
          <p:cNvPr id="5369" name="Google Shape;5369;g2c5d95475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0" name="Google Shape;5370;g2c5d95475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6" name="Shape 5376"/>
        <p:cNvGrpSpPr/>
        <p:nvPr/>
      </p:nvGrpSpPr>
      <p:grpSpPr>
        <a:xfrm>
          <a:off x="0" y="0"/>
          <a:ext cx="0" cy="0"/>
          <a:chOff x="0" y="0"/>
          <a:chExt cx="0" cy="0"/>
        </a:xfrm>
      </p:grpSpPr>
      <p:sp>
        <p:nvSpPr>
          <p:cNvPr id="5377" name="Google Shape;5377;g2c5d95475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8" name="Google Shape;5378;g2c5d95475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4" name="Shape 5384"/>
        <p:cNvGrpSpPr/>
        <p:nvPr/>
      </p:nvGrpSpPr>
      <p:grpSpPr>
        <a:xfrm>
          <a:off x="0" y="0"/>
          <a:ext cx="0" cy="0"/>
          <a:chOff x="0" y="0"/>
          <a:chExt cx="0" cy="0"/>
        </a:xfrm>
      </p:grpSpPr>
      <p:sp>
        <p:nvSpPr>
          <p:cNvPr id="5385" name="Google Shape;5385;g2c5d9547560_2_5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6" name="Google Shape;5386;g2c5d9547560_2_5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2" name="Shape 5392"/>
        <p:cNvGrpSpPr/>
        <p:nvPr/>
      </p:nvGrpSpPr>
      <p:grpSpPr>
        <a:xfrm>
          <a:off x="0" y="0"/>
          <a:ext cx="0" cy="0"/>
          <a:chOff x="0" y="0"/>
          <a:chExt cx="0" cy="0"/>
        </a:xfrm>
      </p:grpSpPr>
      <p:sp>
        <p:nvSpPr>
          <p:cNvPr id="5393" name="Google Shape;5393;g2c5d9547560_2_5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4" name="Google Shape;5394;g2c5d9547560_2_5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5d95475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5d95475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0" name="Shape 5400"/>
        <p:cNvGrpSpPr/>
        <p:nvPr/>
      </p:nvGrpSpPr>
      <p:grpSpPr>
        <a:xfrm>
          <a:off x="0" y="0"/>
          <a:ext cx="0" cy="0"/>
          <a:chOff x="0" y="0"/>
          <a:chExt cx="0" cy="0"/>
        </a:xfrm>
      </p:grpSpPr>
      <p:sp>
        <p:nvSpPr>
          <p:cNvPr id="5401" name="Google Shape;5401;g2c5d95475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2" name="Google Shape;5402;g2c5d95475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8" name="Shape 5408"/>
        <p:cNvGrpSpPr/>
        <p:nvPr/>
      </p:nvGrpSpPr>
      <p:grpSpPr>
        <a:xfrm>
          <a:off x="0" y="0"/>
          <a:ext cx="0" cy="0"/>
          <a:chOff x="0" y="0"/>
          <a:chExt cx="0" cy="0"/>
        </a:xfrm>
      </p:grpSpPr>
      <p:sp>
        <p:nvSpPr>
          <p:cNvPr id="5409" name="Google Shape;5409;g2c5d9547560_2_5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0" name="Google Shape;5410;g2c5d9547560_2_5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7" name="Shape 5417"/>
        <p:cNvGrpSpPr/>
        <p:nvPr/>
      </p:nvGrpSpPr>
      <p:grpSpPr>
        <a:xfrm>
          <a:off x="0" y="0"/>
          <a:ext cx="0" cy="0"/>
          <a:chOff x="0" y="0"/>
          <a:chExt cx="0" cy="0"/>
        </a:xfrm>
      </p:grpSpPr>
      <p:sp>
        <p:nvSpPr>
          <p:cNvPr id="5418" name="Google Shape;5418;g2c5d9547560_2_5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9" name="Google Shape;5419;g2c5d9547560_2_5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6" name="Shape 5426"/>
        <p:cNvGrpSpPr/>
        <p:nvPr/>
      </p:nvGrpSpPr>
      <p:grpSpPr>
        <a:xfrm>
          <a:off x="0" y="0"/>
          <a:ext cx="0" cy="0"/>
          <a:chOff x="0" y="0"/>
          <a:chExt cx="0" cy="0"/>
        </a:xfrm>
      </p:grpSpPr>
      <p:sp>
        <p:nvSpPr>
          <p:cNvPr id="5427" name="Google Shape;5427;g2c5d95475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8" name="Google Shape;5428;g2c5d95475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3" name="Shape 5433"/>
        <p:cNvGrpSpPr/>
        <p:nvPr/>
      </p:nvGrpSpPr>
      <p:grpSpPr>
        <a:xfrm>
          <a:off x="0" y="0"/>
          <a:ext cx="0" cy="0"/>
          <a:chOff x="0" y="0"/>
          <a:chExt cx="0" cy="0"/>
        </a:xfrm>
      </p:grpSpPr>
      <p:sp>
        <p:nvSpPr>
          <p:cNvPr id="5434" name="Google Shape;5434;g2c415247741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5" name="Google Shape;5435;g2c415247741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9" name="Shape 5439"/>
        <p:cNvGrpSpPr/>
        <p:nvPr/>
      </p:nvGrpSpPr>
      <p:grpSpPr>
        <a:xfrm>
          <a:off x="0" y="0"/>
          <a:ext cx="0" cy="0"/>
          <a:chOff x="0" y="0"/>
          <a:chExt cx="0" cy="0"/>
        </a:xfrm>
      </p:grpSpPr>
      <p:sp>
        <p:nvSpPr>
          <p:cNvPr id="5440" name="Google Shape;5440;g2c41524785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1" name="Google Shape;5441;g2c41524785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4" name="Shape 5454"/>
        <p:cNvGrpSpPr/>
        <p:nvPr/>
      </p:nvGrpSpPr>
      <p:grpSpPr>
        <a:xfrm>
          <a:off x="0" y="0"/>
          <a:ext cx="0" cy="0"/>
          <a:chOff x="0" y="0"/>
          <a:chExt cx="0" cy="0"/>
        </a:xfrm>
      </p:grpSpPr>
      <p:sp>
        <p:nvSpPr>
          <p:cNvPr id="5455" name="Google Shape;5455;g2c41524785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6" name="Google Shape;5456;g2c41524785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7" name="Shape 5467"/>
        <p:cNvGrpSpPr/>
        <p:nvPr/>
      </p:nvGrpSpPr>
      <p:grpSpPr>
        <a:xfrm>
          <a:off x="0" y="0"/>
          <a:ext cx="0" cy="0"/>
          <a:chOff x="0" y="0"/>
          <a:chExt cx="0" cy="0"/>
        </a:xfrm>
      </p:grpSpPr>
      <p:sp>
        <p:nvSpPr>
          <p:cNvPr id="5468" name="Google Shape;5468;g2c415247741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9" name="Google Shape;5469;g2c415247741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8" name="Shape 5478"/>
        <p:cNvGrpSpPr/>
        <p:nvPr/>
      </p:nvGrpSpPr>
      <p:grpSpPr>
        <a:xfrm>
          <a:off x="0" y="0"/>
          <a:ext cx="0" cy="0"/>
          <a:chOff x="0" y="0"/>
          <a:chExt cx="0" cy="0"/>
        </a:xfrm>
      </p:grpSpPr>
      <p:sp>
        <p:nvSpPr>
          <p:cNvPr id="5479" name="Google Shape;5479;g2c415247741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0" name="Google Shape;5480;g2c415247741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5" name="Shape 5485"/>
        <p:cNvGrpSpPr/>
        <p:nvPr/>
      </p:nvGrpSpPr>
      <p:grpSpPr>
        <a:xfrm>
          <a:off x="0" y="0"/>
          <a:ext cx="0" cy="0"/>
          <a:chOff x="0" y="0"/>
          <a:chExt cx="0" cy="0"/>
        </a:xfrm>
      </p:grpSpPr>
      <p:sp>
        <p:nvSpPr>
          <p:cNvPr id="5486" name="Google Shape;5486;g2c41524785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7" name="Google Shape;5487;g2c41524785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d954756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d954756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5" name="Shape 5495"/>
        <p:cNvGrpSpPr/>
        <p:nvPr/>
      </p:nvGrpSpPr>
      <p:grpSpPr>
        <a:xfrm>
          <a:off x="0" y="0"/>
          <a:ext cx="0" cy="0"/>
          <a:chOff x="0" y="0"/>
          <a:chExt cx="0" cy="0"/>
        </a:xfrm>
      </p:grpSpPr>
      <p:sp>
        <p:nvSpPr>
          <p:cNvPr id="5496" name="Google Shape;5496;g2c415247741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7" name="Google Shape;5497;g2c415247741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2" name="Shape 5502"/>
        <p:cNvGrpSpPr/>
        <p:nvPr/>
      </p:nvGrpSpPr>
      <p:grpSpPr>
        <a:xfrm>
          <a:off x="0" y="0"/>
          <a:ext cx="0" cy="0"/>
          <a:chOff x="0" y="0"/>
          <a:chExt cx="0" cy="0"/>
        </a:xfrm>
      </p:grpSpPr>
      <p:sp>
        <p:nvSpPr>
          <p:cNvPr id="5503" name="Google Shape;5503;g2c415247741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4" name="Google Shape;5504;g2c415247741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1" name="Shape 5511"/>
        <p:cNvGrpSpPr/>
        <p:nvPr/>
      </p:nvGrpSpPr>
      <p:grpSpPr>
        <a:xfrm>
          <a:off x="0" y="0"/>
          <a:ext cx="0" cy="0"/>
          <a:chOff x="0" y="0"/>
          <a:chExt cx="0" cy="0"/>
        </a:xfrm>
      </p:grpSpPr>
      <p:sp>
        <p:nvSpPr>
          <p:cNvPr id="5512" name="Google Shape;5512;g2c415247741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3" name="Google Shape;5513;g2c415247741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8" name="Shape 5518"/>
        <p:cNvGrpSpPr/>
        <p:nvPr/>
      </p:nvGrpSpPr>
      <p:grpSpPr>
        <a:xfrm>
          <a:off x="0" y="0"/>
          <a:ext cx="0" cy="0"/>
          <a:chOff x="0" y="0"/>
          <a:chExt cx="0" cy="0"/>
        </a:xfrm>
      </p:grpSpPr>
      <p:sp>
        <p:nvSpPr>
          <p:cNvPr id="5519" name="Google Shape;5519;g2c415247855_2_5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0" name="Google Shape;5520;g2c415247855_2_5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6" name="Shape 5526"/>
        <p:cNvGrpSpPr/>
        <p:nvPr/>
      </p:nvGrpSpPr>
      <p:grpSpPr>
        <a:xfrm>
          <a:off x="0" y="0"/>
          <a:ext cx="0" cy="0"/>
          <a:chOff x="0" y="0"/>
          <a:chExt cx="0" cy="0"/>
        </a:xfrm>
      </p:grpSpPr>
      <p:sp>
        <p:nvSpPr>
          <p:cNvPr id="5527" name="Google Shape;5527;g2c415247855_2_5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8" name="Google Shape;5528;g2c415247855_2_5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4" name="Shape 5534"/>
        <p:cNvGrpSpPr/>
        <p:nvPr/>
      </p:nvGrpSpPr>
      <p:grpSpPr>
        <a:xfrm>
          <a:off x="0" y="0"/>
          <a:ext cx="0" cy="0"/>
          <a:chOff x="0" y="0"/>
          <a:chExt cx="0" cy="0"/>
        </a:xfrm>
      </p:grpSpPr>
      <p:sp>
        <p:nvSpPr>
          <p:cNvPr id="5535" name="Google Shape;5535;g2c415247855_2_6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6" name="Google Shape;5536;g2c415247855_2_6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2" name="Shape 5542"/>
        <p:cNvGrpSpPr/>
        <p:nvPr/>
      </p:nvGrpSpPr>
      <p:grpSpPr>
        <a:xfrm>
          <a:off x="0" y="0"/>
          <a:ext cx="0" cy="0"/>
          <a:chOff x="0" y="0"/>
          <a:chExt cx="0" cy="0"/>
        </a:xfrm>
      </p:grpSpPr>
      <p:sp>
        <p:nvSpPr>
          <p:cNvPr id="5543" name="Google Shape;5543;g2c5d95475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4" name="Google Shape;5544;g2c5d95475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9" name="Shape 5549"/>
        <p:cNvGrpSpPr/>
        <p:nvPr/>
      </p:nvGrpSpPr>
      <p:grpSpPr>
        <a:xfrm>
          <a:off x="0" y="0"/>
          <a:ext cx="0" cy="0"/>
          <a:chOff x="0" y="0"/>
          <a:chExt cx="0" cy="0"/>
        </a:xfrm>
      </p:grpSpPr>
      <p:sp>
        <p:nvSpPr>
          <p:cNvPr id="5550" name="Google Shape;5550;g2c415247855_2_6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1" name="Google Shape;5551;g2c415247855_2_6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6" name="Shape 5556"/>
        <p:cNvGrpSpPr/>
        <p:nvPr/>
      </p:nvGrpSpPr>
      <p:grpSpPr>
        <a:xfrm>
          <a:off x="0" y="0"/>
          <a:ext cx="0" cy="0"/>
          <a:chOff x="0" y="0"/>
          <a:chExt cx="0" cy="0"/>
        </a:xfrm>
      </p:grpSpPr>
      <p:sp>
        <p:nvSpPr>
          <p:cNvPr id="5557" name="Google Shape;5557;g2c5a866f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8" name="Google Shape;5558;g2c5a866f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2" name="Shape 5562"/>
        <p:cNvGrpSpPr/>
        <p:nvPr/>
      </p:nvGrpSpPr>
      <p:grpSpPr>
        <a:xfrm>
          <a:off x="0" y="0"/>
          <a:ext cx="0" cy="0"/>
          <a:chOff x="0" y="0"/>
          <a:chExt cx="0" cy="0"/>
        </a:xfrm>
      </p:grpSpPr>
      <p:sp>
        <p:nvSpPr>
          <p:cNvPr id="5563" name="Google Shape;5563;g2c5a866f0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4" name="Google Shape;5564;g2c5a866f0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5d9547560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5d9547560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9" name="Shape 5569"/>
        <p:cNvGrpSpPr/>
        <p:nvPr/>
      </p:nvGrpSpPr>
      <p:grpSpPr>
        <a:xfrm>
          <a:off x="0" y="0"/>
          <a:ext cx="0" cy="0"/>
          <a:chOff x="0" y="0"/>
          <a:chExt cx="0" cy="0"/>
        </a:xfrm>
      </p:grpSpPr>
      <p:sp>
        <p:nvSpPr>
          <p:cNvPr id="5570" name="Google Shape;5570;g2c5a866f0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1" name="Google Shape;5571;g2c5a866f0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6" name="Shape 5576"/>
        <p:cNvGrpSpPr/>
        <p:nvPr/>
      </p:nvGrpSpPr>
      <p:grpSpPr>
        <a:xfrm>
          <a:off x="0" y="0"/>
          <a:ext cx="0" cy="0"/>
          <a:chOff x="0" y="0"/>
          <a:chExt cx="0" cy="0"/>
        </a:xfrm>
      </p:grpSpPr>
      <p:sp>
        <p:nvSpPr>
          <p:cNvPr id="5577" name="Google Shape;5577;g2c5a866f03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8" name="Google Shape;5578;g2c5a866f03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5" name="Shape 5585"/>
        <p:cNvGrpSpPr/>
        <p:nvPr/>
      </p:nvGrpSpPr>
      <p:grpSpPr>
        <a:xfrm>
          <a:off x="0" y="0"/>
          <a:ext cx="0" cy="0"/>
          <a:chOff x="0" y="0"/>
          <a:chExt cx="0" cy="0"/>
        </a:xfrm>
      </p:grpSpPr>
      <p:sp>
        <p:nvSpPr>
          <p:cNvPr id="5586" name="Google Shape;5586;g2c5a866f03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7" name="Google Shape;5587;g2c5a866f03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2" name="Shape 5592"/>
        <p:cNvGrpSpPr/>
        <p:nvPr/>
      </p:nvGrpSpPr>
      <p:grpSpPr>
        <a:xfrm>
          <a:off x="0" y="0"/>
          <a:ext cx="0" cy="0"/>
          <a:chOff x="0" y="0"/>
          <a:chExt cx="0" cy="0"/>
        </a:xfrm>
      </p:grpSpPr>
      <p:sp>
        <p:nvSpPr>
          <p:cNvPr id="5593" name="Google Shape;5593;g2c5a866f0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4" name="Google Shape;5594;g2c5a866f0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0" name="Shape 5600"/>
        <p:cNvGrpSpPr/>
        <p:nvPr/>
      </p:nvGrpSpPr>
      <p:grpSpPr>
        <a:xfrm>
          <a:off x="0" y="0"/>
          <a:ext cx="0" cy="0"/>
          <a:chOff x="0" y="0"/>
          <a:chExt cx="0" cy="0"/>
        </a:xfrm>
      </p:grpSpPr>
      <p:sp>
        <p:nvSpPr>
          <p:cNvPr id="5601" name="Google Shape;5601;g2c5a866f03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2" name="Google Shape;5602;g2c5a866f0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7" name="Shape 5607"/>
        <p:cNvGrpSpPr/>
        <p:nvPr/>
      </p:nvGrpSpPr>
      <p:grpSpPr>
        <a:xfrm>
          <a:off x="0" y="0"/>
          <a:ext cx="0" cy="0"/>
          <a:chOff x="0" y="0"/>
          <a:chExt cx="0" cy="0"/>
        </a:xfrm>
      </p:grpSpPr>
      <p:sp>
        <p:nvSpPr>
          <p:cNvPr id="5608" name="Google Shape;5608;g2c5a866f0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9" name="Google Shape;5609;g2c5a866f0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4" name="Shape 5614"/>
        <p:cNvGrpSpPr/>
        <p:nvPr/>
      </p:nvGrpSpPr>
      <p:grpSpPr>
        <a:xfrm>
          <a:off x="0" y="0"/>
          <a:ext cx="0" cy="0"/>
          <a:chOff x="0" y="0"/>
          <a:chExt cx="0" cy="0"/>
        </a:xfrm>
      </p:grpSpPr>
      <p:sp>
        <p:nvSpPr>
          <p:cNvPr id="5615" name="Google Shape;5615;g2c5a866f03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6" name="Google Shape;5616;g2c5a866f0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1" name="Shape 5621"/>
        <p:cNvGrpSpPr/>
        <p:nvPr/>
      </p:nvGrpSpPr>
      <p:grpSpPr>
        <a:xfrm>
          <a:off x="0" y="0"/>
          <a:ext cx="0" cy="0"/>
          <a:chOff x="0" y="0"/>
          <a:chExt cx="0" cy="0"/>
        </a:xfrm>
      </p:grpSpPr>
      <p:sp>
        <p:nvSpPr>
          <p:cNvPr id="5622" name="Google Shape;5622;g2c5a866f0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3" name="Google Shape;5623;g2c5a866f0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8" name="Shape 5628"/>
        <p:cNvGrpSpPr/>
        <p:nvPr/>
      </p:nvGrpSpPr>
      <p:grpSpPr>
        <a:xfrm>
          <a:off x="0" y="0"/>
          <a:ext cx="0" cy="0"/>
          <a:chOff x="0" y="0"/>
          <a:chExt cx="0" cy="0"/>
        </a:xfrm>
      </p:grpSpPr>
      <p:sp>
        <p:nvSpPr>
          <p:cNvPr id="5629" name="Google Shape;5629;g2c5a866f03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0" name="Google Shape;5630;g2c5a866f03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6" name="Shape 5636"/>
        <p:cNvGrpSpPr/>
        <p:nvPr/>
      </p:nvGrpSpPr>
      <p:grpSpPr>
        <a:xfrm>
          <a:off x="0" y="0"/>
          <a:ext cx="0" cy="0"/>
          <a:chOff x="0" y="0"/>
          <a:chExt cx="0" cy="0"/>
        </a:xfrm>
      </p:grpSpPr>
      <p:sp>
        <p:nvSpPr>
          <p:cNvPr id="5637" name="Google Shape;5637;g2c5a866f03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8" name="Google Shape;5638;g2c5a866f03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d954756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5d954756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3" name="Shape 5643"/>
        <p:cNvGrpSpPr/>
        <p:nvPr/>
      </p:nvGrpSpPr>
      <p:grpSpPr>
        <a:xfrm>
          <a:off x="0" y="0"/>
          <a:ext cx="0" cy="0"/>
          <a:chOff x="0" y="0"/>
          <a:chExt cx="0" cy="0"/>
        </a:xfrm>
      </p:grpSpPr>
      <p:sp>
        <p:nvSpPr>
          <p:cNvPr id="5644" name="Google Shape;5644;g2c5a866f03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5" name="Google Shape;5645;g2c5a866f03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1" name="Shape 5651"/>
        <p:cNvGrpSpPr/>
        <p:nvPr/>
      </p:nvGrpSpPr>
      <p:grpSpPr>
        <a:xfrm>
          <a:off x="0" y="0"/>
          <a:ext cx="0" cy="0"/>
          <a:chOff x="0" y="0"/>
          <a:chExt cx="0" cy="0"/>
        </a:xfrm>
      </p:grpSpPr>
      <p:sp>
        <p:nvSpPr>
          <p:cNvPr id="5652" name="Google Shape;5652;g2c5a866f03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3" name="Google Shape;5653;g2c5a866f03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8" name="Shape 5658"/>
        <p:cNvGrpSpPr/>
        <p:nvPr/>
      </p:nvGrpSpPr>
      <p:grpSpPr>
        <a:xfrm>
          <a:off x="0" y="0"/>
          <a:ext cx="0" cy="0"/>
          <a:chOff x="0" y="0"/>
          <a:chExt cx="0" cy="0"/>
        </a:xfrm>
      </p:grpSpPr>
      <p:sp>
        <p:nvSpPr>
          <p:cNvPr id="5659" name="Google Shape;5659;g2c5a866f03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0" name="Google Shape;5660;g2c5a866f0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7" name="Shape 5667"/>
        <p:cNvGrpSpPr/>
        <p:nvPr/>
      </p:nvGrpSpPr>
      <p:grpSpPr>
        <a:xfrm>
          <a:off x="0" y="0"/>
          <a:ext cx="0" cy="0"/>
          <a:chOff x="0" y="0"/>
          <a:chExt cx="0" cy="0"/>
        </a:xfrm>
      </p:grpSpPr>
      <p:sp>
        <p:nvSpPr>
          <p:cNvPr id="5668" name="Google Shape;5668;g2c5a866f03f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9" name="Google Shape;5669;g2c5a866f03f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5" name="Shape 5675"/>
        <p:cNvGrpSpPr/>
        <p:nvPr/>
      </p:nvGrpSpPr>
      <p:grpSpPr>
        <a:xfrm>
          <a:off x="0" y="0"/>
          <a:ext cx="0" cy="0"/>
          <a:chOff x="0" y="0"/>
          <a:chExt cx="0" cy="0"/>
        </a:xfrm>
      </p:grpSpPr>
      <p:sp>
        <p:nvSpPr>
          <p:cNvPr id="5676" name="Google Shape;5676;g2c5a866f03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7" name="Google Shape;5677;g2c5a866f03f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3" name="Shape 5683"/>
        <p:cNvGrpSpPr/>
        <p:nvPr/>
      </p:nvGrpSpPr>
      <p:grpSpPr>
        <a:xfrm>
          <a:off x="0" y="0"/>
          <a:ext cx="0" cy="0"/>
          <a:chOff x="0" y="0"/>
          <a:chExt cx="0" cy="0"/>
        </a:xfrm>
      </p:grpSpPr>
      <p:sp>
        <p:nvSpPr>
          <p:cNvPr id="5684" name="Google Shape;5684;g2c5a866f03f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5" name="Google Shape;5685;g2c5a866f03f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0" name="Shape 5690"/>
        <p:cNvGrpSpPr/>
        <p:nvPr/>
      </p:nvGrpSpPr>
      <p:grpSpPr>
        <a:xfrm>
          <a:off x="0" y="0"/>
          <a:ext cx="0" cy="0"/>
          <a:chOff x="0" y="0"/>
          <a:chExt cx="0" cy="0"/>
        </a:xfrm>
      </p:grpSpPr>
      <p:sp>
        <p:nvSpPr>
          <p:cNvPr id="5691" name="Google Shape;5691;g2c5a866f03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2" name="Google Shape;5692;g2c5a866f03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7" name="Shape 5697"/>
        <p:cNvGrpSpPr/>
        <p:nvPr/>
      </p:nvGrpSpPr>
      <p:grpSpPr>
        <a:xfrm>
          <a:off x="0" y="0"/>
          <a:ext cx="0" cy="0"/>
          <a:chOff x="0" y="0"/>
          <a:chExt cx="0" cy="0"/>
        </a:xfrm>
      </p:grpSpPr>
      <p:sp>
        <p:nvSpPr>
          <p:cNvPr id="5698" name="Google Shape;5698;g2c5d95475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9" name="Google Shape;5699;g2c5d95475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a:t>
            </a:r>
            <a:r>
              <a:rPr lang="en"/>
              <a:t> </a:t>
            </a:r>
            <a:r>
              <a:rPr lang="en"/>
              <a:t>what</a:t>
            </a:r>
            <a:r>
              <a:rPr lang="en"/>
              <a:t> the </a:t>
            </a:r>
            <a:r>
              <a:rPr lang="en"/>
              <a:t>definition</a:t>
            </a:r>
            <a:r>
              <a:rPr lang="en"/>
              <a:t> of heuristic measurement here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4" name="Shape 5704"/>
        <p:cNvGrpSpPr/>
        <p:nvPr/>
      </p:nvGrpSpPr>
      <p:grpSpPr>
        <a:xfrm>
          <a:off x="0" y="0"/>
          <a:ext cx="0" cy="0"/>
          <a:chOff x="0" y="0"/>
          <a:chExt cx="0" cy="0"/>
        </a:xfrm>
      </p:grpSpPr>
      <p:sp>
        <p:nvSpPr>
          <p:cNvPr id="5705" name="Google Shape;5705;g2c5a866f03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6" name="Google Shape;5706;g2c5a866f03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1" name="Shape 5711"/>
        <p:cNvGrpSpPr/>
        <p:nvPr/>
      </p:nvGrpSpPr>
      <p:grpSpPr>
        <a:xfrm>
          <a:off x="0" y="0"/>
          <a:ext cx="0" cy="0"/>
          <a:chOff x="0" y="0"/>
          <a:chExt cx="0" cy="0"/>
        </a:xfrm>
      </p:grpSpPr>
      <p:sp>
        <p:nvSpPr>
          <p:cNvPr id="5712" name="Google Shape;5712;g2c5a866f03f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3" name="Google Shape;5713;g2c5a866f03f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5d9547560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5d9547560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9" name="Shape 5719"/>
        <p:cNvGrpSpPr/>
        <p:nvPr/>
      </p:nvGrpSpPr>
      <p:grpSpPr>
        <a:xfrm>
          <a:off x="0" y="0"/>
          <a:ext cx="0" cy="0"/>
          <a:chOff x="0" y="0"/>
          <a:chExt cx="0" cy="0"/>
        </a:xfrm>
      </p:grpSpPr>
      <p:sp>
        <p:nvSpPr>
          <p:cNvPr id="5720" name="Google Shape;5720;g26c622d771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1" name="Google Shape;5721;g26c622d771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7" name="Shape 5727"/>
        <p:cNvGrpSpPr/>
        <p:nvPr/>
      </p:nvGrpSpPr>
      <p:grpSpPr>
        <a:xfrm>
          <a:off x="0" y="0"/>
          <a:ext cx="0" cy="0"/>
          <a:chOff x="0" y="0"/>
          <a:chExt cx="0" cy="0"/>
        </a:xfrm>
      </p:grpSpPr>
      <p:sp>
        <p:nvSpPr>
          <p:cNvPr id="5728" name="Google Shape;5728;g2c5a866f03f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9" name="Google Shape;5729;g2c5a866f03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5" name="Shape 5735"/>
        <p:cNvGrpSpPr/>
        <p:nvPr/>
      </p:nvGrpSpPr>
      <p:grpSpPr>
        <a:xfrm>
          <a:off x="0" y="0"/>
          <a:ext cx="0" cy="0"/>
          <a:chOff x="0" y="0"/>
          <a:chExt cx="0" cy="0"/>
        </a:xfrm>
      </p:grpSpPr>
      <p:sp>
        <p:nvSpPr>
          <p:cNvPr id="5736" name="Google Shape;5736;g2c5a866f03f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7" name="Google Shape;5737;g2c5a866f03f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highlight>
                  <a:srgbClr val="FFFFFF"/>
                </a:highlight>
                <a:latin typeface="Roboto"/>
                <a:ea typeface="Roboto"/>
                <a:cs typeface="Roboto"/>
                <a:sym typeface="Roboto"/>
              </a:rPr>
              <a:t>All-to-all communication between experts is used by following tree based algorithm or graph based algorithms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3" name="Shape 5743"/>
        <p:cNvGrpSpPr/>
        <p:nvPr/>
      </p:nvGrpSpPr>
      <p:grpSpPr>
        <a:xfrm>
          <a:off x="0" y="0"/>
          <a:ext cx="0" cy="0"/>
          <a:chOff x="0" y="0"/>
          <a:chExt cx="0" cy="0"/>
        </a:xfrm>
      </p:grpSpPr>
      <p:sp>
        <p:nvSpPr>
          <p:cNvPr id="5744" name="Google Shape;5744;g2c5a866f03f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5" name="Google Shape;5745;g2c5a866f03f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1F1F1F"/>
              </a:buClr>
              <a:buSzPts val="1400"/>
              <a:buChar char="●"/>
            </a:pPr>
            <a:r>
              <a:rPr lang="en" sz="1400">
                <a:solidFill>
                  <a:srgbClr val="1F1F1F"/>
                </a:solidFill>
                <a:highlight>
                  <a:srgbClr val="FFFFFF"/>
                </a:highlight>
              </a:rPr>
              <a:t>Combined Pattern: learn to sort/cluster the input tokens - enabling a more optimal global view of the sequence while maintaining the efficiency benefits of fixed patterns</a:t>
            </a:r>
            <a:endParaRPr sz="1400">
              <a:solidFill>
                <a:srgbClr val="1F1F1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1" name="Shape 5751"/>
        <p:cNvGrpSpPr/>
        <p:nvPr/>
      </p:nvGrpSpPr>
      <p:grpSpPr>
        <a:xfrm>
          <a:off x="0" y="0"/>
          <a:ext cx="0" cy="0"/>
          <a:chOff x="0" y="0"/>
          <a:chExt cx="0" cy="0"/>
        </a:xfrm>
      </p:grpSpPr>
      <p:sp>
        <p:nvSpPr>
          <p:cNvPr id="5752" name="Google Shape;5752;g2c5a866f03f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3" name="Google Shape;5753;g2c5a866f03f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7" name="Shape 5757"/>
        <p:cNvGrpSpPr/>
        <p:nvPr/>
      </p:nvGrpSpPr>
      <p:grpSpPr>
        <a:xfrm>
          <a:off x="0" y="0"/>
          <a:ext cx="0" cy="0"/>
          <a:chOff x="0" y="0"/>
          <a:chExt cx="0" cy="0"/>
        </a:xfrm>
      </p:grpSpPr>
      <p:sp>
        <p:nvSpPr>
          <p:cNvPr id="5758" name="Google Shape;5758;g2c5d9547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9" name="Google Shape;5759;g2c5d9547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3" name="Shape 5763"/>
        <p:cNvGrpSpPr/>
        <p:nvPr/>
      </p:nvGrpSpPr>
      <p:grpSpPr>
        <a:xfrm>
          <a:off x="0" y="0"/>
          <a:ext cx="0" cy="0"/>
          <a:chOff x="0" y="0"/>
          <a:chExt cx="0" cy="0"/>
        </a:xfrm>
      </p:grpSpPr>
      <p:sp>
        <p:nvSpPr>
          <p:cNvPr id="5764" name="Google Shape;5764;g2c5d9547560_2_5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5" name="Google Shape;5765;g2c5d9547560_2_5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c5d9547560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c5d9547560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c5d9547560_2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c5d9547560_2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274C"/>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367975" y="744575"/>
            <a:ext cx="83880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0274C"/>
              </a:buClr>
              <a:buSzPts val="5200"/>
              <a:buNone/>
              <a:defRPr sz="5200">
                <a:solidFill>
                  <a:srgbClr val="00274C"/>
                </a:solidFill>
              </a:defRPr>
            </a:lvl1pPr>
            <a:lvl2pPr lvl="1" algn="ctr">
              <a:spcBef>
                <a:spcPts val="0"/>
              </a:spcBef>
              <a:spcAft>
                <a:spcPts val="0"/>
              </a:spcAft>
              <a:buClr>
                <a:srgbClr val="00274C"/>
              </a:buClr>
              <a:buSzPts val="5200"/>
              <a:buNone/>
              <a:defRPr sz="5200">
                <a:solidFill>
                  <a:srgbClr val="00274C"/>
                </a:solidFill>
              </a:defRPr>
            </a:lvl2pPr>
            <a:lvl3pPr lvl="2" algn="ctr">
              <a:spcBef>
                <a:spcPts val="0"/>
              </a:spcBef>
              <a:spcAft>
                <a:spcPts val="0"/>
              </a:spcAft>
              <a:buClr>
                <a:srgbClr val="00274C"/>
              </a:buClr>
              <a:buSzPts val="5200"/>
              <a:buNone/>
              <a:defRPr sz="5200">
                <a:solidFill>
                  <a:srgbClr val="00274C"/>
                </a:solidFill>
              </a:defRPr>
            </a:lvl3pPr>
            <a:lvl4pPr lvl="3" algn="ctr">
              <a:spcBef>
                <a:spcPts val="0"/>
              </a:spcBef>
              <a:spcAft>
                <a:spcPts val="0"/>
              </a:spcAft>
              <a:buClr>
                <a:srgbClr val="00274C"/>
              </a:buClr>
              <a:buSzPts val="5200"/>
              <a:buNone/>
              <a:defRPr sz="5200">
                <a:solidFill>
                  <a:srgbClr val="00274C"/>
                </a:solidFill>
              </a:defRPr>
            </a:lvl4pPr>
            <a:lvl5pPr lvl="4" algn="ctr">
              <a:spcBef>
                <a:spcPts val="0"/>
              </a:spcBef>
              <a:spcAft>
                <a:spcPts val="0"/>
              </a:spcAft>
              <a:buClr>
                <a:srgbClr val="00274C"/>
              </a:buClr>
              <a:buSzPts val="5200"/>
              <a:buNone/>
              <a:defRPr sz="5200">
                <a:solidFill>
                  <a:srgbClr val="00274C"/>
                </a:solidFill>
              </a:defRPr>
            </a:lvl5pPr>
            <a:lvl6pPr lvl="5" algn="ctr">
              <a:spcBef>
                <a:spcPts val="0"/>
              </a:spcBef>
              <a:spcAft>
                <a:spcPts val="0"/>
              </a:spcAft>
              <a:buClr>
                <a:srgbClr val="00274C"/>
              </a:buClr>
              <a:buSzPts val="5200"/>
              <a:buNone/>
              <a:defRPr sz="5200">
                <a:solidFill>
                  <a:srgbClr val="00274C"/>
                </a:solidFill>
              </a:defRPr>
            </a:lvl6pPr>
            <a:lvl7pPr lvl="6" algn="ctr">
              <a:spcBef>
                <a:spcPts val="0"/>
              </a:spcBef>
              <a:spcAft>
                <a:spcPts val="0"/>
              </a:spcAft>
              <a:buClr>
                <a:srgbClr val="00274C"/>
              </a:buClr>
              <a:buSzPts val="5200"/>
              <a:buNone/>
              <a:defRPr sz="5200">
                <a:solidFill>
                  <a:srgbClr val="00274C"/>
                </a:solidFill>
              </a:defRPr>
            </a:lvl7pPr>
            <a:lvl8pPr lvl="7" algn="ctr">
              <a:spcBef>
                <a:spcPts val="0"/>
              </a:spcBef>
              <a:spcAft>
                <a:spcPts val="0"/>
              </a:spcAft>
              <a:buClr>
                <a:srgbClr val="00274C"/>
              </a:buClr>
              <a:buSzPts val="5200"/>
              <a:buNone/>
              <a:defRPr sz="5200">
                <a:solidFill>
                  <a:srgbClr val="00274C"/>
                </a:solidFill>
              </a:defRPr>
            </a:lvl8pPr>
            <a:lvl9pPr lvl="8" algn="ctr">
              <a:spcBef>
                <a:spcPts val="0"/>
              </a:spcBef>
              <a:spcAft>
                <a:spcPts val="0"/>
              </a:spcAft>
              <a:buClr>
                <a:srgbClr val="00274C"/>
              </a:buClr>
              <a:buSzPts val="5200"/>
              <a:buNone/>
              <a:defRPr sz="5200">
                <a:solidFill>
                  <a:srgbClr val="00274C"/>
                </a:solidFill>
              </a:defRPr>
            </a:lvl9pPr>
          </a:lstStyle>
          <a:p/>
        </p:txBody>
      </p:sp>
      <p:sp>
        <p:nvSpPr>
          <p:cNvPr id="23" name="Google Shape;23;p2"/>
          <p:cNvSpPr txBox="1"/>
          <p:nvPr>
            <p:ph idx="1" type="subTitle"/>
          </p:nvPr>
        </p:nvSpPr>
        <p:spPr>
          <a:xfrm>
            <a:off x="368100" y="2834125"/>
            <a:ext cx="83880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00274C"/>
              </a:buClr>
              <a:buSzPts val="2800"/>
              <a:buNone/>
              <a:defRPr sz="2800">
                <a:solidFill>
                  <a:srgbClr val="00274C"/>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2"/>
          <p:cNvPicPr preferRelativeResize="0"/>
          <p:nvPr/>
        </p:nvPicPr>
        <p:blipFill rotWithShape="1">
          <a:blip r:embed="rId2">
            <a:alphaModFix/>
          </a:blip>
          <a:srcRect b="573" l="0" r="0" t="573"/>
          <a:stretch/>
        </p:blipFill>
        <p:spPr>
          <a:xfrm>
            <a:off x="496950" y="445025"/>
            <a:ext cx="3546450" cy="350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1"/>
          <p:cNvSpPr txBox="1"/>
          <p:nvPr>
            <p:ph idx="1" type="body"/>
          </p:nvPr>
        </p:nvSpPr>
        <p:spPr>
          <a:xfrm>
            <a:off x="372975" y="41539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rgbClr val="00274C"/>
              </a:buClr>
              <a:buSzPts val="1800"/>
              <a:buNone/>
              <a:defRPr>
                <a:solidFill>
                  <a:srgbClr val="00274C"/>
                </a:solidFill>
              </a:defRPr>
            </a:lvl1pPr>
          </a:lstStyle>
          <a:p/>
        </p:txBody>
      </p:sp>
      <p:sp>
        <p:nvSpPr>
          <p:cNvPr id="66" name="Google Shape;6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1"/>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68" name="Shape 68"/>
        <p:cNvGrpSpPr/>
        <p:nvPr/>
      </p:nvGrpSpPr>
      <p:grpSpPr>
        <a:xfrm>
          <a:off x="0" y="0"/>
          <a:ext cx="0" cy="0"/>
          <a:chOff x="0" y="0"/>
          <a:chExt cx="0" cy="0"/>
        </a:xfrm>
      </p:grpSpPr>
      <p:sp>
        <p:nvSpPr>
          <p:cNvPr id="69" name="Google Shape;69;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FFCF01"/>
              </a:buClr>
              <a:buSzPts val="12000"/>
              <a:buNone/>
              <a:defRPr sz="12000">
                <a:solidFill>
                  <a:srgbClr val="FFCF0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2" name="Google Shape;72;p12"/>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13"/>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6" name="Shape 76"/>
        <p:cNvGrpSpPr/>
        <p:nvPr/>
      </p:nvGrpSpPr>
      <p:grpSpPr>
        <a:xfrm>
          <a:off x="0" y="0"/>
          <a:ext cx="0" cy="0"/>
          <a:chOff x="0" y="0"/>
          <a:chExt cx="0" cy="0"/>
        </a:xfrm>
      </p:grpSpPr>
      <p:sp>
        <p:nvSpPr>
          <p:cNvPr id="77" name="Google Shape;77;p14"/>
          <p:cNvSpPr txBox="1"/>
          <p:nvPr>
            <p:ph type="title"/>
          </p:nvPr>
        </p:nvSpPr>
        <p:spPr>
          <a:xfrm>
            <a:off x="2010427" y="1748247"/>
            <a:ext cx="7041000" cy="1179000"/>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SzPts val="2800"/>
              <a:buNone/>
              <a:defRPr b="0" i="0" sz="4000" u="none" cap="none" strike="noStrike">
                <a:solidFill>
                  <a:srgbClr val="002042"/>
                </a:solidFill>
                <a:latin typeface="Helvetica Neue"/>
                <a:ea typeface="Helvetica Neue"/>
                <a:cs typeface="Helvetica Neue"/>
                <a:sym typeface="Helvetica Neue"/>
              </a:defRPr>
            </a:lvl1pPr>
            <a:lvl2pPr lvl="1"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
        <p:nvSpPr>
          <p:cNvPr id="78" name="Google Shape;78;p14"/>
          <p:cNvSpPr txBox="1"/>
          <p:nvPr>
            <p:ph idx="1" type="body"/>
          </p:nvPr>
        </p:nvSpPr>
        <p:spPr>
          <a:xfrm>
            <a:off x="2177441" y="2946824"/>
            <a:ext cx="6695400" cy="6240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360"/>
              </a:spcBef>
              <a:spcAft>
                <a:spcPts val="0"/>
              </a:spcAft>
              <a:buClr>
                <a:srgbClr val="366092"/>
              </a:buClr>
              <a:buSzPts val="1800"/>
              <a:buFont typeface="Arial"/>
              <a:buNone/>
              <a:defRPr b="0" i="0" sz="1800" u="none" cap="none" strike="noStrike">
                <a:solidFill>
                  <a:srgbClr val="366092"/>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4"/>
          <p:cNvSpPr txBox="1"/>
          <p:nvPr>
            <p:ph idx="2" type="body"/>
          </p:nvPr>
        </p:nvSpPr>
        <p:spPr>
          <a:xfrm>
            <a:off x="140027" y="1748247"/>
            <a:ext cx="1590300" cy="15195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rgbClr val="001B36"/>
              </a:buClr>
              <a:buSzPts val="2000"/>
              <a:buFont typeface="Arial"/>
              <a:buChar char="•"/>
              <a:defRPr b="0" i="0" sz="2000" u="none" cap="none" strike="noStrike">
                <a:solidFill>
                  <a:srgbClr val="001B36"/>
                </a:solidFill>
                <a:latin typeface="Helvetica Neue"/>
                <a:ea typeface="Helvetica Neue"/>
                <a:cs typeface="Helvetica Neue"/>
                <a:sym typeface="Helvetica Neue"/>
              </a:defRPr>
            </a:lvl1pPr>
            <a:lvl2pPr indent="-342900" lvl="1" marL="914400" marR="0" rtl="0" algn="l">
              <a:spcBef>
                <a:spcPts val="360"/>
              </a:spcBef>
              <a:spcAft>
                <a:spcPts val="0"/>
              </a:spcAft>
              <a:buClr>
                <a:srgbClr val="001B36"/>
              </a:buClr>
              <a:buSzPts val="1800"/>
              <a:buFont typeface="Arial"/>
              <a:buChar char="–"/>
              <a:defRPr b="0" i="0" sz="1800" u="none" cap="none" strike="noStrike">
                <a:solidFill>
                  <a:srgbClr val="001B36"/>
                </a:solidFill>
                <a:latin typeface="Helvetica Neue"/>
                <a:ea typeface="Helvetica Neue"/>
                <a:cs typeface="Helvetica Neue"/>
                <a:sym typeface="Helvetica Neue"/>
              </a:defRPr>
            </a:lvl2pPr>
            <a:lvl3pPr indent="-330200" lvl="2" marL="1371600" marR="0" rtl="0" algn="l">
              <a:spcBef>
                <a:spcPts val="320"/>
              </a:spcBef>
              <a:spcAft>
                <a:spcPts val="0"/>
              </a:spcAft>
              <a:buClr>
                <a:srgbClr val="001B36"/>
              </a:buClr>
              <a:buSzPts val="1600"/>
              <a:buFont typeface="Arial"/>
              <a:buChar char="•"/>
              <a:defRPr b="0" i="0" sz="1600" u="none" cap="none" strike="noStrike">
                <a:solidFill>
                  <a:srgbClr val="001B36"/>
                </a:solidFill>
                <a:latin typeface="Helvetica Neue"/>
                <a:ea typeface="Helvetica Neue"/>
                <a:cs typeface="Helvetica Neue"/>
                <a:sym typeface="Helvetica Neue"/>
              </a:defRPr>
            </a:lvl3pPr>
            <a:lvl4pPr indent="-317500" lvl="3" marL="1828800" marR="0" rtl="0" algn="l">
              <a:spcBef>
                <a:spcPts val="280"/>
              </a:spcBef>
              <a:spcAft>
                <a:spcPts val="0"/>
              </a:spcAft>
              <a:buClr>
                <a:srgbClr val="001B36"/>
              </a:buClr>
              <a:buSzPts val="1400"/>
              <a:buFont typeface="Arial"/>
              <a:buChar char="–"/>
              <a:defRPr b="0" i="0" sz="1400" u="none" cap="none" strike="noStrike">
                <a:solidFill>
                  <a:srgbClr val="001B36"/>
                </a:solidFill>
                <a:latin typeface="Helvetica Neue"/>
                <a:ea typeface="Helvetica Neue"/>
                <a:cs typeface="Helvetica Neue"/>
                <a:sym typeface="Helvetica Neue"/>
              </a:defRPr>
            </a:lvl4pPr>
            <a:lvl5pPr indent="-228600" lvl="4" marL="2286000" marR="0" rtl="0" algn="l">
              <a:spcBef>
                <a:spcPts val="240"/>
              </a:spcBef>
              <a:spcAft>
                <a:spcPts val="0"/>
              </a:spcAft>
              <a:buSzPts val="1200"/>
              <a:buFont typeface="Arial"/>
              <a:buNone/>
              <a:defRPr b="0" i="0" sz="1200" u="none" cap="none" strike="noStrike">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80" name="Google Shape;80;p14"/>
          <p:cNvPicPr preferRelativeResize="0"/>
          <p:nvPr/>
        </p:nvPicPr>
        <p:blipFill>
          <a:blip r:embed="rId2">
            <a:alphaModFix/>
          </a:blip>
          <a:stretch>
            <a:fillRect/>
          </a:stretch>
        </p:blipFill>
        <p:spPr>
          <a:xfrm>
            <a:off x="6751800" y="4857075"/>
            <a:ext cx="2023424" cy="199750"/>
          </a:xfrm>
          <a:prstGeom prst="rect">
            <a:avLst/>
          </a:prstGeom>
          <a:noFill/>
          <a:ln>
            <a:noFill/>
          </a:ln>
        </p:spPr>
      </p:pic>
      <p:sp>
        <p:nvSpPr>
          <p:cNvPr id="81" name="Google Shape;81;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rgbClr val="366092"/>
                </a:solidFill>
                <a:latin typeface="Helvetica Neue"/>
                <a:ea typeface="Helvetica Neue"/>
                <a:cs typeface="Helvetica Neue"/>
                <a:sym typeface="Helvetica Neue"/>
              </a:defRPr>
            </a:lvl1pPr>
            <a:lvl2pPr lvl="1">
              <a:buNone/>
              <a:defRPr sz="1300">
                <a:solidFill>
                  <a:srgbClr val="366092"/>
                </a:solidFill>
                <a:latin typeface="Helvetica Neue"/>
                <a:ea typeface="Helvetica Neue"/>
                <a:cs typeface="Helvetica Neue"/>
                <a:sym typeface="Helvetica Neue"/>
              </a:defRPr>
            </a:lvl2pPr>
            <a:lvl3pPr lvl="2">
              <a:buNone/>
              <a:defRPr sz="1300">
                <a:solidFill>
                  <a:srgbClr val="366092"/>
                </a:solidFill>
                <a:latin typeface="Helvetica Neue"/>
                <a:ea typeface="Helvetica Neue"/>
                <a:cs typeface="Helvetica Neue"/>
                <a:sym typeface="Helvetica Neue"/>
              </a:defRPr>
            </a:lvl3pPr>
            <a:lvl4pPr lvl="3">
              <a:buNone/>
              <a:defRPr sz="1300">
                <a:solidFill>
                  <a:srgbClr val="366092"/>
                </a:solidFill>
                <a:latin typeface="Helvetica Neue"/>
                <a:ea typeface="Helvetica Neue"/>
                <a:cs typeface="Helvetica Neue"/>
                <a:sym typeface="Helvetica Neue"/>
              </a:defRPr>
            </a:lvl4pPr>
            <a:lvl5pPr lvl="4">
              <a:buNone/>
              <a:defRPr sz="1300">
                <a:solidFill>
                  <a:srgbClr val="366092"/>
                </a:solidFill>
                <a:latin typeface="Helvetica Neue"/>
                <a:ea typeface="Helvetica Neue"/>
                <a:cs typeface="Helvetica Neue"/>
                <a:sym typeface="Helvetica Neue"/>
              </a:defRPr>
            </a:lvl5pPr>
            <a:lvl6pPr lvl="5">
              <a:buNone/>
              <a:defRPr sz="1300">
                <a:solidFill>
                  <a:srgbClr val="366092"/>
                </a:solidFill>
                <a:latin typeface="Helvetica Neue"/>
                <a:ea typeface="Helvetica Neue"/>
                <a:cs typeface="Helvetica Neue"/>
                <a:sym typeface="Helvetica Neue"/>
              </a:defRPr>
            </a:lvl6pPr>
            <a:lvl7pPr lvl="6">
              <a:buNone/>
              <a:defRPr sz="1300">
                <a:solidFill>
                  <a:srgbClr val="366092"/>
                </a:solidFill>
                <a:latin typeface="Helvetica Neue"/>
                <a:ea typeface="Helvetica Neue"/>
                <a:cs typeface="Helvetica Neue"/>
                <a:sym typeface="Helvetica Neue"/>
              </a:defRPr>
            </a:lvl7pPr>
            <a:lvl8pPr lvl="7">
              <a:buNone/>
              <a:defRPr sz="1300">
                <a:solidFill>
                  <a:srgbClr val="366092"/>
                </a:solidFill>
                <a:latin typeface="Helvetica Neue"/>
                <a:ea typeface="Helvetica Neue"/>
                <a:cs typeface="Helvetica Neue"/>
                <a:sym typeface="Helvetica Neue"/>
              </a:defRPr>
            </a:lvl8pPr>
            <a:lvl9pPr lvl="8">
              <a:buNone/>
              <a:defRPr sz="1300">
                <a:solidFill>
                  <a:srgbClr val="36609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2" name="Shape 82"/>
        <p:cNvGrpSpPr/>
        <p:nvPr/>
      </p:nvGrpSpPr>
      <p:grpSpPr>
        <a:xfrm>
          <a:off x="0" y="0"/>
          <a:ext cx="0" cy="0"/>
          <a:chOff x="0" y="0"/>
          <a:chExt cx="0" cy="0"/>
        </a:xfrm>
      </p:grpSpPr>
      <p:pic>
        <p:nvPicPr>
          <p:cNvPr descr="Powerpoint_img3_NEW.jpg" id="83" name="Google Shape;83;p15"/>
          <p:cNvPicPr preferRelativeResize="0"/>
          <p:nvPr/>
        </p:nvPicPr>
        <p:blipFill rotWithShape="1">
          <a:blip r:embed="rId2">
            <a:alphaModFix/>
          </a:blip>
          <a:srcRect b="0" l="0" r="0" t="0"/>
          <a:stretch/>
        </p:blipFill>
        <p:spPr>
          <a:xfrm>
            <a:off x="-1" y="4894118"/>
            <a:ext cx="9144000" cy="249300"/>
          </a:xfrm>
          <a:prstGeom prst="rect">
            <a:avLst/>
          </a:prstGeom>
          <a:noFill/>
          <a:ln>
            <a:noFill/>
          </a:ln>
        </p:spPr>
      </p:pic>
      <p:pic>
        <p:nvPicPr>
          <p:cNvPr descr="Blue Square.jpg" id="84" name="Google Shape;84;p15"/>
          <p:cNvPicPr preferRelativeResize="0"/>
          <p:nvPr/>
        </p:nvPicPr>
        <p:blipFill rotWithShape="1">
          <a:blip r:embed="rId3">
            <a:alphaModFix/>
          </a:blip>
          <a:srcRect b="0" l="0" r="0" t="0"/>
          <a:stretch/>
        </p:blipFill>
        <p:spPr>
          <a:xfrm>
            <a:off x="7939314" y="-1"/>
            <a:ext cx="825300" cy="996000"/>
          </a:xfrm>
          <a:prstGeom prst="rect">
            <a:avLst/>
          </a:prstGeom>
          <a:noFill/>
          <a:ln>
            <a:noFill/>
          </a:ln>
        </p:spPr>
      </p:pic>
      <p:sp>
        <p:nvSpPr>
          <p:cNvPr id="85" name="Google Shape;85;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chemeClr val="dk1"/>
        </a:solidFill>
      </p:bgPr>
    </p:bg>
    <p:spTree>
      <p:nvGrpSpPr>
        <p:cNvPr id="86" name="Shape 86"/>
        <p:cNvGrpSpPr/>
        <p:nvPr/>
      </p:nvGrpSpPr>
      <p:grpSpPr>
        <a:xfrm>
          <a:off x="0" y="0"/>
          <a:ext cx="0" cy="0"/>
          <a:chOff x="0" y="0"/>
          <a:chExt cx="0" cy="0"/>
        </a:xfrm>
      </p:grpSpPr>
      <p:grpSp>
        <p:nvGrpSpPr>
          <p:cNvPr id="87" name="Google Shape;87;p16"/>
          <p:cNvGrpSpPr/>
          <p:nvPr/>
        </p:nvGrpSpPr>
        <p:grpSpPr>
          <a:xfrm>
            <a:off x="146769" y="3406"/>
            <a:ext cx="1233215" cy="1384535"/>
            <a:chOff x="146769" y="3406"/>
            <a:chExt cx="1233215" cy="1384535"/>
          </a:xfrm>
        </p:grpSpPr>
        <p:grpSp>
          <p:nvGrpSpPr>
            <p:cNvPr id="88" name="Google Shape;88;p16"/>
            <p:cNvGrpSpPr/>
            <p:nvPr/>
          </p:nvGrpSpPr>
          <p:grpSpPr>
            <a:xfrm>
              <a:off x="1063183" y="3406"/>
              <a:ext cx="316800" cy="688513"/>
              <a:chOff x="1063183" y="3406"/>
              <a:chExt cx="316800" cy="688513"/>
            </a:xfrm>
          </p:grpSpPr>
          <p:sp>
            <p:nvSpPr>
              <p:cNvPr id="89" name="Google Shape;89;p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6"/>
            <p:cNvGrpSpPr/>
            <p:nvPr/>
          </p:nvGrpSpPr>
          <p:grpSpPr>
            <a:xfrm>
              <a:off x="604976" y="3406"/>
              <a:ext cx="316800" cy="1036524"/>
              <a:chOff x="604976" y="3406"/>
              <a:chExt cx="316800" cy="1036524"/>
            </a:xfrm>
          </p:grpSpPr>
          <p:sp>
            <p:nvSpPr>
              <p:cNvPr id="92" name="Google Shape;92;p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6"/>
            <p:cNvGrpSpPr/>
            <p:nvPr/>
          </p:nvGrpSpPr>
          <p:grpSpPr>
            <a:xfrm>
              <a:off x="146769" y="3406"/>
              <a:ext cx="316800" cy="1384535"/>
              <a:chOff x="146769" y="3406"/>
              <a:chExt cx="316800" cy="1384535"/>
            </a:xfrm>
          </p:grpSpPr>
          <p:sp>
            <p:nvSpPr>
              <p:cNvPr id="96" name="Google Shape;96;p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 name="Google Shape;100;p16"/>
          <p:cNvGrpSpPr/>
          <p:nvPr/>
        </p:nvGrpSpPr>
        <p:grpSpPr>
          <a:xfrm>
            <a:off x="6775084" y="2904008"/>
            <a:ext cx="2186148" cy="2239500"/>
            <a:chOff x="6775084" y="2904008"/>
            <a:chExt cx="2186148" cy="2239500"/>
          </a:xfrm>
        </p:grpSpPr>
        <p:grpSp>
          <p:nvGrpSpPr>
            <p:cNvPr id="101" name="Google Shape;101;p16"/>
            <p:cNvGrpSpPr/>
            <p:nvPr/>
          </p:nvGrpSpPr>
          <p:grpSpPr>
            <a:xfrm>
              <a:off x="6775084" y="4253708"/>
              <a:ext cx="409500" cy="889800"/>
              <a:chOff x="6775084" y="4253708"/>
              <a:chExt cx="409500" cy="889800"/>
            </a:xfrm>
          </p:grpSpPr>
          <p:sp>
            <p:nvSpPr>
              <p:cNvPr id="102" name="Google Shape;102;p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6"/>
            <p:cNvGrpSpPr/>
            <p:nvPr/>
          </p:nvGrpSpPr>
          <p:grpSpPr>
            <a:xfrm>
              <a:off x="7367299" y="3804008"/>
              <a:ext cx="409500" cy="1339500"/>
              <a:chOff x="7367299" y="3804008"/>
              <a:chExt cx="409500" cy="1339500"/>
            </a:xfrm>
          </p:grpSpPr>
          <p:sp>
            <p:nvSpPr>
              <p:cNvPr id="105" name="Google Shape;105;p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6"/>
            <p:cNvGrpSpPr/>
            <p:nvPr/>
          </p:nvGrpSpPr>
          <p:grpSpPr>
            <a:xfrm>
              <a:off x="7959516" y="3354008"/>
              <a:ext cx="409500" cy="1789500"/>
              <a:chOff x="7959516" y="3354008"/>
              <a:chExt cx="409500" cy="1789500"/>
            </a:xfrm>
          </p:grpSpPr>
          <p:sp>
            <p:nvSpPr>
              <p:cNvPr id="109" name="Google Shape;109;p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6"/>
            <p:cNvGrpSpPr/>
            <p:nvPr/>
          </p:nvGrpSpPr>
          <p:grpSpPr>
            <a:xfrm>
              <a:off x="8551731" y="2904008"/>
              <a:ext cx="409500" cy="2239500"/>
              <a:chOff x="8551731" y="2904008"/>
              <a:chExt cx="409500" cy="2239500"/>
            </a:xfrm>
          </p:grpSpPr>
          <p:sp>
            <p:nvSpPr>
              <p:cNvPr id="114" name="Google Shape;114;p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0" name="Google Shape;120;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TITLE_AND_BODY_1">
    <p:spTree>
      <p:nvGrpSpPr>
        <p:cNvPr id="121" name="Shape 121"/>
        <p:cNvGrpSpPr/>
        <p:nvPr/>
      </p:nvGrpSpPr>
      <p:grpSpPr>
        <a:xfrm>
          <a:off x="0" y="0"/>
          <a:ext cx="0" cy="0"/>
          <a:chOff x="0" y="0"/>
          <a:chExt cx="0" cy="0"/>
        </a:xfrm>
      </p:grpSpPr>
      <p:sp>
        <p:nvSpPr>
          <p:cNvPr id="122" name="Google Shape;12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p:nvPr/>
        </p:nvSpPr>
        <p:spPr>
          <a:xfrm>
            <a:off x="75" y="907975"/>
            <a:ext cx="9144000" cy="42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type="title"/>
          </p:nvPr>
        </p:nvSpPr>
        <p:spPr>
          <a:xfrm>
            <a:off x="913150" y="1079325"/>
            <a:ext cx="7224300" cy="64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12121"/>
              </a:buClr>
              <a:buSzPts val="3400"/>
              <a:buNone/>
              <a:defRPr b="1" sz="3400">
                <a:solidFill>
                  <a:srgbClr val="21212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17"/>
          <p:cNvSpPr txBox="1"/>
          <p:nvPr>
            <p:ph idx="1" type="subTitle"/>
          </p:nvPr>
        </p:nvSpPr>
        <p:spPr>
          <a:xfrm>
            <a:off x="913154" y="1905950"/>
            <a:ext cx="7410300" cy="288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212121"/>
              </a:buClr>
              <a:buSzPts val="2400"/>
              <a:buFont typeface="Roboto"/>
              <a:buNone/>
              <a:defRPr sz="2400">
                <a:solidFill>
                  <a:srgbClr val="21212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26" name="Shape 126"/>
        <p:cNvGrpSpPr/>
        <p:nvPr/>
      </p:nvGrpSpPr>
      <p:grpSpPr>
        <a:xfrm>
          <a:off x="0" y="0"/>
          <a:ext cx="0" cy="0"/>
          <a:chOff x="0" y="0"/>
          <a:chExt cx="0" cy="0"/>
        </a:xfrm>
      </p:grpSpPr>
      <p:grpSp>
        <p:nvGrpSpPr>
          <p:cNvPr id="127" name="Google Shape;127;p18"/>
          <p:cNvGrpSpPr/>
          <p:nvPr/>
        </p:nvGrpSpPr>
        <p:grpSpPr>
          <a:xfrm>
            <a:off x="625966" y="299376"/>
            <a:ext cx="999312" cy="999312"/>
            <a:chOff x="348199" y="179450"/>
            <a:chExt cx="1116300" cy="1116300"/>
          </a:xfrm>
        </p:grpSpPr>
        <p:sp>
          <p:nvSpPr>
            <p:cNvPr id="128" name="Google Shape;128;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2" name="Google Shape;132;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133" name="Shape 133"/>
        <p:cNvGrpSpPr/>
        <p:nvPr/>
      </p:nvGrpSpPr>
      <p:grpSpPr>
        <a:xfrm>
          <a:off x="0" y="0"/>
          <a:ext cx="0" cy="0"/>
          <a:chOff x="0" y="0"/>
          <a:chExt cx="0" cy="0"/>
        </a:xfrm>
      </p:grpSpPr>
      <p:sp>
        <p:nvSpPr>
          <p:cNvPr id="134" name="Google Shape;134;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5" name="Google Shape;135;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413550" y="2150850"/>
            <a:ext cx="83169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00274C"/>
              </a:buClr>
              <a:buSzPts val="3600"/>
              <a:buNone/>
              <a:defRPr sz="3600">
                <a:solidFill>
                  <a:srgbClr val="00274C"/>
                </a:solidFill>
              </a:defRPr>
            </a:lvl1pPr>
            <a:lvl2pPr lvl="1" algn="ctr">
              <a:spcBef>
                <a:spcPts val="0"/>
              </a:spcBef>
              <a:spcAft>
                <a:spcPts val="0"/>
              </a:spcAft>
              <a:buClr>
                <a:srgbClr val="00274C"/>
              </a:buClr>
              <a:buSzPts val="3600"/>
              <a:buNone/>
              <a:defRPr sz="3600">
                <a:solidFill>
                  <a:srgbClr val="00274C"/>
                </a:solidFill>
              </a:defRPr>
            </a:lvl2pPr>
            <a:lvl3pPr lvl="2" algn="ctr">
              <a:spcBef>
                <a:spcPts val="0"/>
              </a:spcBef>
              <a:spcAft>
                <a:spcPts val="0"/>
              </a:spcAft>
              <a:buClr>
                <a:srgbClr val="00274C"/>
              </a:buClr>
              <a:buSzPts val="3600"/>
              <a:buNone/>
              <a:defRPr sz="3600">
                <a:solidFill>
                  <a:srgbClr val="00274C"/>
                </a:solidFill>
              </a:defRPr>
            </a:lvl3pPr>
            <a:lvl4pPr lvl="3" algn="ctr">
              <a:spcBef>
                <a:spcPts val="0"/>
              </a:spcBef>
              <a:spcAft>
                <a:spcPts val="0"/>
              </a:spcAft>
              <a:buClr>
                <a:srgbClr val="00274C"/>
              </a:buClr>
              <a:buSzPts val="3600"/>
              <a:buNone/>
              <a:defRPr sz="3600">
                <a:solidFill>
                  <a:srgbClr val="00274C"/>
                </a:solidFill>
              </a:defRPr>
            </a:lvl4pPr>
            <a:lvl5pPr lvl="4" algn="ctr">
              <a:spcBef>
                <a:spcPts val="0"/>
              </a:spcBef>
              <a:spcAft>
                <a:spcPts val="0"/>
              </a:spcAft>
              <a:buClr>
                <a:srgbClr val="00274C"/>
              </a:buClr>
              <a:buSzPts val="3600"/>
              <a:buNone/>
              <a:defRPr sz="3600">
                <a:solidFill>
                  <a:srgbClr val="00274C"/>
                </a:solidFill>
              </a:defRPr>
            </a:lvl5pPr>
            <a:lvl6pPr lvl="5" algn="ctr">
              <a:spcBef>
                <a:spcPts val="0"/>
              </a:spcBef>
              <a:spcAft>
                <a:spcPts val="0"/>
              </a:spcAft>
              <a:buClr>
                <a:srgbClr val="00274C"/>
              </a:buClr>
              <a:buSzPts val="3600"/>
              <a:buNone/>
              <a:defRPr sz="3600">
                <a:solidFill>
                  <a:srgbClr val="00274C"/>
                </a:solidFill>
              </a:defRPr>
            </a:lvl6pPr>
            <a:lvl7pPr lvl="6" algn="ctr">
              <a:spcBef>
                <a:spcPts val="0"/>
              </a:spcBef>
              <a:spcAft>
                <a:spcPts val="0"/>
              </a:spcAft>
              <a:buClr>
                <a:srgbClr val="00274C"/>
              </a:buClr>
              <a:buSzPts val="3600"/>
              <a:buNone/>
              <a:defRPr sz="3600">
                <a:solidFill>
                  <a:srgbClr val="00274C"/>
                </a:solidFill>
              </a:defRPr>
            </a:lvl7pPr>
            <a:lvl8pPr lvl="7" algn="ctr">
              <a:spcBef>
                <a:spcPts val="0"/>
              </a:spcBef>
              <a:spcAft>
                <a:spcPts val="0"/>
              </a:spcAft>
              <a:buClr>
                <a:srgbClr val="00274C"/>
              </a:buClr>
              <a:buSzPts val="3600"/>
              <a:buNone/>
              <a:defRPr sz="3600">
                <a:solidFill>
                  <a:srgbClr val="00274C"/>
                </a:solidFill>
              </a:defRPr>
            </a:lvl8pPr>
            <a:lvl9pPr lvl="8" algn="ctr">
              <a:spcBef>
                <a:spcPts val="0"/>
              </a:spcBef>
              <a:spcAft>
                <a:spcPts val="0"/>
              </a:spcAft>
              <a:buClr>
                <a:srgbClr val="00274C"/>
              </a:buClr>
              <a:buSzPts val="3600"/>
              <a:buNone/>
              <a:defRPr sz="3600">
                <a:solidFill>
                  <a:srgbClr val="00274C"/>
                </a:solidFill>
              </a:defRPr>
            </a:lvl9pPr>
          </a:lstStyle>
          <a:p/>
        </p:txBody>
      </p:sp>
      <p:sp>
        <p:nvSpPr>
          <p:cNvPr id="28" name="Google Shape;2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3"/>
          <p:cNvPicPr preferRelativeResize="0"/>
          <p:nvPr/>
        </p:nvPicPr>
        <p:blipFill rotWithShape="1">
          <a:blip r:embed="rId2">
            <a:alphaModFix/>
          </a:blip>
          <a:srcRect b="573" l="0" r="0" t="573"/>
          <a:stretch/>
        </p:blipFill>
        <p:spPr>
          <a:xfrm>
            <a:off x="496950" y="445025"/>
            <a:ext cx="3546450" cy="35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540675" y="1009175"/>
            <a:ext cx="81438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274C"/>
              </a:buClr>
              <a:buSzPts val="2800"/>
              <a:buNone/>
              <a:defRPr>
                <a:solidFill>
                  <a:srgbClr val="00274C"/>
                </a:solidFill>
              </a:defRPr>
            </a:lvl1pPr>
            <a:lvl2pPr lvl="1">
              <a:spcBef>
                <a:spcPts val="0"/>
              </a:spcBef>
              <a:spcAft>
                <a:spcPts val="0"/>
              </a:spcAft>
              <a:buClr>
                <a:srgbClr val="00274C"/>
              </a:buClr>
              <a:buSzPts val="2800"/>
              <a:buNone/>
              <a:defRPr>
                <a:solidFill>
                  <a:srgbClr val="00274C"/>
                </a:solidFill>
              </a:defRPr>
            </a:lvl2pPr>
            <a:lvl3pPr lvl="2">
              <a:spcBef>
                <a:spcPts val="0"/>
              </a:spcBef>
              <a:spcAft>
                <a:spcPts val="0"/>
              </a:spcAft>
              <a:buClr>
                <a:srgbClr val="00274C"/>
              </a:buClr>
              <a:buSzPts val="2800"/>
              <a:buNone/>
              <a:defRPr>
                <a:solidFill>
                  <a:srgbClr val="00274C"/>
                </a:solidFill>
              </a:defRPr>
            </a:lvl3pPr>
            <a:lvl4pPr lvl="3">
              <a:spcBef>
                <a:spcPts val="0"/>
              </a:spcBef>
              <a:spcAft>
                <a:spcPts val="0"/>
              </a:spcAft>
              <a:buClr>
                <a:srgbClr val="00274C"/>
              </a:buClr>
              <a:buSzPts val="2800"/>
              <a:buNone/>
              <a:defRPr>
                <a:solidFill>
                  <a:srgbClr val="00274C"/>
                </a:solidFill>
              </a:defRPr>
            </a:lvl4pPr>
            <a:lvl5pPr lvl="4">
              <a:spcBef>
                <a:spcPts val="0"/>
              </a:spcBef>
              <a:spcAft>
                <a:spcPts val="0"/>
              </a:spcAft>
              <a:buClr>
                <a:srgbClr val="00274C"/>
              </a:buClr>
              <a:buSzPts val="2800"/>
              <a:buNone/>
              <a:defRPr>
                <a:solidFill>
                  <a:srgbClr val="00274C"/>
                </a:solidFill>
              </a:defRPr>
            </a:lvl5pPr>
            <a:lvl6pPr lvl="5">
              <a:spcBef>
                <a:spcPts val="0"/>
              </a:spcBef>
              <a:spcAft>
                <a:spcPts val="0"/>
              </a:spcAft>
              <a:buClr>
                <a:srgbClr val="00274C"/>
              </a:buClr>
              <a:buSzPts val="2800"/>
              <a:buNone/>
              <a:defRPr>
                <a:solidFill>
                  <a:srgbClr val="00274C"/>
                </a:solidFill>
              </a:defRPr>
            </a:lvl6pPr>
            <a:lvl7pPr lvl="6">
              <a:spcBef>
                <a:spcPts val="0"/>
              </a:spcBef>
              <a:spcAft>
                <a:spcPts val="0"/>
              </a:spcAft>
              <a:buClr>
                <a:srgbClr val="00274C"/>
              </a:buClr>
              <a:buSzPts val="2800"/>
              <a:buNone/>
              <a:defRPr>
                <a:solidFill>
                  <a:srgbClr val="00274C"/>
                </a:solidFill>
              </a:defRPr>
            </a:lvl7pPr>
            <a:lvl8pPr lvl="7">
              <a:spcBef>
                <a:spcPts val="0"/>
              </a:spcBef>
              <a:spcAft>
                <a:spcPts val="0"/>
              </a:spcAft>
              <a:buClr>
                <a:srgbClr val="00274C"/>
              </a:buClr>
              <a:buSzPts val="2800"/>
              <a:buNone/>
              <a:defRPr>
                <a:solidFill>
                  <a:srgbClr val="00274C"/>
                </a:solidFill>
              </a:defRPr>
            </a:lvl8pPr>
            <a:lvl9pPr lvl="8">
              <a:spcBef>
                <a:spcPts val="0"/>
              </a:spcBef>
              <a:spcAft>
                <a:spcPts val="0"/>
              </a:spcAft>
              <a:buClr>
                <a:srgbClr val="00274C"/>
              </a:buClr>
              <a:buSzPts val="2800"/>
              <a:buNone/>
              <a:defRPr>
                <a:solidFill>
                  <a:srgbClr val="00274C"/>
                </a:solidFill>
              </a:defRPr>
            </a:lvl9pPr>
          </a:lstStyle>
          <a:p/>
        </p:txBody>
      </p:sp>
      <p:sp>
        <p:nvSpPr>
          <p:cNvPr id="32" name="Google Shape;32;p4"/>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00274C"/>
              </a:buClr>
              <a:buSzPts val="1800"/>
              <a:buChar char="●"/>
              <a:defRPr>
                <a:solidFill>
                  <a:srgbClr val="00274C"/>
                </a:solidFill>
              </a:defRPr>
            </a:lvl1pPr>
            <a:lvl2pPr indent="-317500" lvl="1" marL="914400">
              <a:spcBef>
                <a:spcPts val="0"/>
              </a:spcBef>
              <a:spcAft>
                <a:spcPts val="0"/>
              </a:spcAft>
              <a:buClr>
                <a:srgbClr val="00274C"/>
              </a:buClr>
              <a:buSzPts val="1400"/>
              <a:buChar char="○"/>
              <a:defRPr>
                <a:solidFill>
                  <a:srgbClr val="00274C"/>
                </a:solidFill>
              </a:defRPr>
            </a:lvl2pPr>
            <a:lvl3pPr indent="-317500" lvl="2" marL="1371600">
              <a:spcBef>
                <a:spcPts val="0"/>
              </a:spcBef>
              <a:spcAft>
                <a:spcPts val="0"/>
              </a:spcAft>
              <a:buClr>
                <a:srgbClr val="00274C"/>
              </a:buClr>
              <a:buSzPts val="1400"/>
              <a:buChar char="■"/>
              <a:defRPr>
                <a:solidFill>
                  <a:srgbClr val="00274C"/>
                </a:solidFill>
              </a:defRPr>
            </a:lvl3pPr>
            <a:lvl4pPr indent="-317500" lvl="3" marL="1828800">
              <a:spcBef>
                <a:spcPts val="0"/>
              </a:spcBef>
              <a:spcAft>
                <a:spcPts val="0"/>
              </a:spcAft>
              <a:buClr>
                <a:srgbClr val="00274C"/>
              </a:buClr>
              <a:buSzPts val="1400"/>
              <a:buChar char="●"/>
              <a:defRPr>
                <a:solidFill>
                  <a:srgbClr val="00274C"/>
                </a:solidFill>
              </a:defRPr>
            </a:lvl4pPr>
            <a:lvl5pPr indent="-317500" lvl="4" marL="2286000">
              <a:spcBef>
                <a:spcPts val="0"/>
              </a:spcBef>
              <a:spcAft>
                <a:spcPts val="0"/>
              </a:spcAft>
              <a:buClr>
                <a:srgbClr val="00274C"/>
              </a:buClr>
              <a:buSzPts val="1400"/>
              <a:buChar char="○"/>
              <a:defRPr>
                <a:solidFill>
                  <a:srgbClr val="00274C"/>
                </a:solidFill>
              </a:defRPr>
            </a:lvl5pPr>
            <a:lvl6pPr indent="-317500" lvl="5" marL="2743200">
              <a:spcBef>
                <a:spcPts val="0"/>
              </a:spcBef>
              <a:spcAft>
                <a:spcPts val="0"/>
              </a:spcAft>
              <a:buClr>
                <a:srgbClr val="00274C"/>
              </a:buClr>
              <a:buSzPts val="1400"/>
              <a:buChar char="■"/>
              <a:defRPr>
                <a:solidFill>
                  <a:srgbClr val="00274C"/>
                </a:solidFill>
              </a:defRPr>
            </a:lvl6pPr>
            <a:lvl7pPr indent="-317500" lvl="6" marL="3200400">
              <a:spcBef>
                <a:spcPts val="0"/>
              </a:spcBef>
              <a:spcAft>
                <a:spcPts val="0"/>
              </a:spcAft>
              <a:buClr>
                <a:srgbClr val="00274C"/>
              </a:buClr>
              <a:buSzPts val="1400"/>
              <a:buChar char="●"/>
              <a:defRPr>
                <a:solidFill>
                  <a:srgbClr val="00274C"/>
                </a:solidFill>
              </a:defRPr>
            </a:lvl7pPr>
            <a:lvl8pPr indent="-317500" lvl="7" marL="3657600">
              <a:spcBef>
                <a:spcPts val="0"/>
              </a:spcBef>
              <a:spcAft>
                <a:spcPts val="0"/>
              </a:spcAft>
              <a:buClr>
                <a:srgbClr val="00274C"/>
              </a:buClr>
              <a:buSzPts val="1400"/>
              <a:buChar char="○"/>
              <a:defRPr>
                <a:solidFill>
                  <a:srgbClr val="00274C"/>
                </a:solidFill>
              </a:defRPr>
            </a:lvl8pPr>
            <a:lvl9pPr indent="-317500" lvl="8" marL="4114800">
              <a:spcBef>
                <a:spcPts val="0"/>
              </a:spcBef>
              <a:spcAft>
                <a:spcPts val="0"/>
              </a:spcAft>
              <a:buClr>
                <a:srgbClr val="00274C"/>
              </a:buClr>
              <a:buSzPts val="1400"/>
              <a:buChar char="■"/>
              <a:defRPr>
                <a:solidFill>
                  <a:srgbClr val="00274C"/>
                </a:solidFill>
              </a:defRPr>
            </a:lvl9pPr>
          </a:lstStyle>
          <a:p/>
        </p:txBody>
      </p:sp>
      <p:sp>
        <p:nvSpPr>
          <p:cNvPr id="33" name="Google Shape;3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4" name="Google Shape;34;p4"/>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 type="body"/>
          </p:nvPr>
        </p:nvSpPr>
        <p:spPr>
          <a:xfrm>
            <a:off x="464100" y="1640301"/>
            <a:ext cx="3999900" cy="309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00274C"/>
              </a:buClr>
              <a:buSzPts val="1400"/>
              <a:buChar char="●"/>
              <a:defRPr sz="1400">
                <a:solidFill>
                  <a:srgbClr val="00274C"/>
                </a:solidFill>
              </a:defRPr>
            </a:lvl1pPr>
            <a:lvl2pPr indent="-304800" lvl="1" marL="914400">
              <a:spcBef>
                <a:spcPts val="0"/>
              </a:spcBef>
              <a:spcAft>
                <a:spcPts val="0"/>
              </a:spcAft>
              <a:buClr>
                <a:srgbClr val="00274C"/>
              </a:buClr>
              <a:buSzPts val="1200"/>
              <a:buChar char="○"/>
              <a:defRPr sz="1200">
                <a:solidFill>
                  <a:srgbClr val="00274C"/>
                </a:solidFill>
              </a:defRPr>
            </a:lvl2pPr>
            <a:lvl3pPr indent="-304800" lvl="2" marL="1371600">
              <a:spcBef>
                <a:spcPts val="0"/>
              </a:spcBef>
              <a:spcAft>
                <a:spcPts val="0"/>
              </a:spcAft>
              <a:buClr>
                <a:srgbClr val="00274C"/>
              </a:buClr>
              <a:buSzPts val="1200"/>
              <a:buChar char="■"/>
              <a:defRPr sz="1200">
                <a:solidFill>
                  <a:srgbClr val="00274C"/>
                </a:solidFill>
              </a:defRPr>
            </a:lvl3pPr>
            <a:lvl4pPr indent="-304800" lvl="3" marL="1828800">
              <a:spcBef>
                <a:spcPts val="0"/>
              </a:spcBef>
              <a:spcAft>
                <a:spcPts val="0"/>
              </a:spcAft>
              <a:buClr>
                <a:srgbClr val="00274C"/>
              </a:buClr>
              <a:buSzPts val="1200"/>
              <a:buChar char="●"/>
              <a:defRPr sz="1200">
                <a:solidFill>
                  <a:srgbClr val="00274C"/>
                </a:solidFill>
              </a:defRPr>
            </a:lvl4pPr>
            <a:lvl5pPr indent="-304800" lvl="4" marL="2286000">
              <a:spcBef>
                <a:spcPts val="0"/>
              </a:spcBef>
              <a:spcAft>
                <a:spcPts val="0"/>
              </a:spcAft>
              <a:buClr>
                <a:srgbClr val="00274C"/>
              </a:buClr>
              <a:buSzPts val="1200"/>
              <a:buChar char="○"/>
              <a:defRPr sz="1200">
                <a:solidFill>
                  <a:srgbClr val="00274C"/>
                </a:solidFill>
              </a:defRPr>
            </a:lvl5pPr>
            <a:lvl6pPr indent="-304800" lvl="5" marL="2743200">
              <a:spcBef>
                <a:spcPts val="0"/>
              </a:spcBef>
              <a:spcAft>
                <a:spcPts val="0"/>
              </a:spcAft>
              <a:buClr>
                <a:srgbClr val="00274C"/>
              </a:buClr>
              <a:buSzPts val="1200"/>
              <a:buChar char="■"/>
              <a:defRPr sz="1200">
                <a:solidFill>
                  <a:srgbClr val="00274C"/>
                </a:solidFill>
              </a:defRPr>
            </a:lvl6pPr>
            <a:lvl7pPr indent="-304800" lvl="6" marL="3200400">
              <a:spcBef>
                <a:spcPts val="0"/>
              </a:spcBef>
              <a:spcAft>
                <a:spcPts val="0"/>
              </a:spcAft>
              <a:buClr>
                <a:srgbClr val="00274C"/>
              </a:buClr>
              <a:buSzPts val="1200"/>
              <a:buChar char="●"/>
              <a:defRPr sz="1200">
                <a:solidFill>
                  <a:srgbClr val="00274C"/>
                </a:solidFill>
              </a:defRPr>
            </a:lvl7pPr>
            <a:lvl8pPr indent="-304800" lvl="7" marL="3657600">
              <a:spcBef>
                <a:spcPts val="0"/>
              </a:spcBef>
              <a:spcAft>
                <a:spcPts val="0"/>
              </a:spcAft>
              <a:buClr>
                <a:srgbClr val="00274C"/>
              </a:buClr>
              <a:buSzPts val="1200"/>
              <a:buChar char="○"/>
              <a:defRPr sz="1200">
                <a:solidFill>
                  <a:srgbClr val="00274C"/>
                </a:solidFill>
              </a:defRPr>
            </a:lvl8pPr>
            <a:lvl9pPr indent="-304800" lvl="8" marL="4114800">
              <a:spcBef>
                <a:spcPts val="0"/>
              </a:spcBef>
              <a:spcAft>
                <a:spcPts val="0"/>
              </a:spcAft>
              <a:buClr>
                <a:srgbClr val="00274C"/>
              </a:buClr>
              <a:buSzPts val="1200"/>
              <a:buChar char="■"/>
              <a:defRPr sz="1200">
                <a:solidFill>
                  <a:srgbClr val="00274C"/>
                </a:solidFill>
              </a:defRPr>
            </a:lvl9pPr>
          </a:lstStyle>
          <a:p/>
        </p:txBody>
      </p:sp>
      <p:sp>
        <p:nvSpPr>
          <p:cNvPr id="37" name="Google Shape;37;p5"/>
          <p:cNvSpPr txBox="1"/>
          <p:nvPr>
            <p:ph idx="2" type="body"/>
          </p:nvPr>
        </p:nvSpPr>
        <p:spPr>
          <a:xfrm>
            <a:off x="4771125" y="1640301"/>
            <a:ext cx="3999900" cy="309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00274C"/>
              </a:buClr>
              <a:buSzPts val="1400"/>
              <a:buChar char="●"/>
              <a:defRPr sz="1400">
                <a:solidFill>
                  <a:srgbClr val="00274C"/>
                </a:solidFill>
              </a:defRPr>
            </a:lvl1pPr>
            <a:lvl2pPr indent="-304800" lvl="1" marL="914400">
              <a:spcBef>
                <a:spcPts val="0"/>
              </a:spcBef>
              <a:spcAft>
                <a:spcPts val="0"/>
              </a:spcAft>
              <a:buClr>
                <a:srgbClr val="00274C"/>
              </a:buClr>
              <a:buSzPts val="1200"/>
              <a:buChar char="○"/>
              <a:defRPr sz="1200">
                <a:solidFill>
                  <a:srgbClr val="00274C"/>
                </a:solidFill>
              </a:defRPr>
            </a:lvl2pPr>
            <a:lvl3pPr indent="-304800" lvl="2" marL="1371600">
              <a:spcBef>
                <a:spcPts val="0"/>
              </a:spcBef>
              <a:spcAft>
                <a:spcPts val="0"/>
              </a:spcAft>
              <a:buClr>
                <a:srgbClr val="00274C"/>
              </a:buClr>
              <a:buSzPts val="1200"/>
              <a:buChar char="■"/>
              <a:defRPr sz="1200">
                <a:solidFill>
                  <a:srgbClr val="00274C"/>
                </a:solidFill>
              </a:defRPr>
            </a:lvl3pPr>
            <a:lvl4pPr indent="-304800" lvl="3" marL="1828800">
              <a:spcBef>
                <a:spcPts val="0"/>
              </a:spcBef>
              <a:spcAft>
                <a:spcPts val="0"/>
              </a:spcAft>
              <a:buClr>
                <a:srgbClr val="00274C"/>
              </a:buClr>
              <a:buSzPts val="1200"/>
              <a:buChar char="●"/>
              <a:defRPr sz="1200">
                <a:solidFill>
                  <a:srgbClr val="00274C"/>
                </a:solidFill>
              </a:defRPr>
            </a:lvl4pPr>
            <a:lvl5pPr indent="-304800" lvl="4" marL="2286000">
              <a:spcBef>
                <a:spcPts val="0"/>
              </a:spcBef>
              <a:spcAft>
                <a:spcPts val="0"/>
              </a:spcAft>
              <a:buClr>
                <a:srgbClr val="00274C"/>
              </a:buClr>
              <a:buSzPts val="1200"/>
              <a:buChar char="○"/>
              <a:defRPr sz="1200">
                <a:solidFill>
                  <a:srgbClr val="00274C"/>
                </a:solidFill>
              </a:defRPr>
            </a:lvl5pPr>
            <a:lvl6pPr indent="-304800" lvl="5" marL="2743200">
              <a:spcBef>
                <a:spcPts val="0"/>
              </a:spcBef>
              <a:spcAft>
                <a:spcPts val="0"/>
              </a:spcAft>
              <a:buClr>
                <a:srgbClr val="00274C"/>
              </a:buClr>
              <a:buSzPts val="1200"/>
              <a:buChar char="■"/>
              <a:defRPr sz="1200">
                <a:solidFill>
                  <a:srgbClr val="00274C"/>
                </a:solidFill>
              </a:defRPr>
            </a:lvl6pPr>
            <a:lvl7pPr indent="-304800" lvl="6" marL="3200400">
              <a:spcBef>
                <a:spcPts val="0"/>
              </a:spcBef>
              <a:spcAft>
                <a:spcPts val="0"/>
              </a:spcAft>
              <a:buClr>
                <a:srgbClr val="00274C"/>
              </a:buClr>
              <a:buSzPts val="1200"/>
              <a:buChar char="●"/>
              <a:defRPr sz="1200">
                <a:solidFill>
                  <a:srgbClr val="00274C"/>
                </a:solidFill>
              </a:defRPr>
            </a:lvl7pPr>
            <a:lvl8pPr indent="-304800" lvl="7" marL="3657600">
              <a:spcBef>
                <a:spcPts val="0"/>
              </a:spcBef>
              <a:spcAft>
                <a:spcPts val="0"/>
              </a:spcAft>
              <a:buClr>
                <a:srgbClr val="00274C"/>
              </a:buClr>
              <a:buSzPts val="1200"/>
              <a:buChar char="○"/>
              <a:defRPr sz="1200">
                <a:solidFill>
                  <a:srgbClr val="00274C"/>
                </a:solidFill>
              </a:defRPr>
            </a:lvl8pPr>
            <a:lvl9pPr indent="-304800" lvl="8" marL="4114800">
              <a:spcBef>
                <a:spcPts val="0"/>
              </a:spcBef>
              <a:spcAft>
                <a:spcPts val="0"/>
              </a:spcAft>
              <a:buClr>
                <a:srgbClr val="00274C"/>
              </a:buClr>
              <a:buSzPts val="1200"/>
              <a:buChar char="■"/>
              <a:defRPr sz="1200">
                <a:solidFill>
                  <a:srgbClr val="00274C"/>
                </a:solidFill>
              </a:defRPr>
            </a:lvl9pPr>
          </a:lstStyle>
          <a:p/>
        </p:txBody>
      </p:sp>
      <p:sp>
        <p:nvSpPr>
          <p:cNvPr id="38" name="Google Shape;3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5"/>
          <p:cNvSpPr txBox="1"/>
          <p:nvPr>
            <p:ph type="title"/>
          </p:nvPr>
        </p:nvSpPr>
        <p:spPr>
          <a:xfrm>
            <a:off x="540675" y="1009175"/>
            <a:ext cx="81438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2800"/>
              <a:buNone/>
              <a:defRPr>
                <a:solidFill>
                  <a:srgbClr val="00274C"/>
                </a:solidFill>
              </a:defRPr>
            </a:lvl1pPr>
            <a:lvl2pPr lvl="1" rtl="0">
              <a:spcBef>
                <a:spcPts val="0"/>
              </a:spcBef>
              <a:spcAft>
                <a:spcPts val="0"/>
              </a:spcAft>
              <a:buClr>
                <a:srgbClr val="00274C"/>
              </a:buClr>
              <a:buSzPts val="2800"/>
              <a:buNone/>
              <a:defRPr>
                <a:solidFill>
                  <a:srgbClr val="00274C"/>
                </a:solidFill>
              </a:defRPr>
            </a:lvl2pPr>
            <a:lvl3pPr lvl="2" rtl="0">
              <a:spcBef>
                <a:spcPts val="0"/>
              </a:spcBef>
              <a:spcAft>
                <a:spcPts val="0"/>
              </a:spcAft>
              <a:buClr>
                <a:srgbClr val="00274C"/>
              </a:buClr>
              <a:buSzPts val="2800"/>
              <a:buNone/>
              <a:defRPr>
                <a:solidFill>
                  <a:srgbClr val="00274C"/>
                </a:solidFill>
              </a:defRPr>
            </a:lvl3pPr>
            <a:lvl4pPr lvl="3" rtl="0">
              <a:spcBef>
                <a:spcPts val="0"/>
              </a:spcBef>
              <a:spcAft>
                <a:spcPts val="0"/>
              </a:spcAft>
              <a:buClr>
                <a:srgbClr val="00274C"/>
              </a:buClr>
              <a:buSzPts val="2800"/>
              <a:buNone/>
              <a:defRPr>
                <a:solidFill>
                  <a:srgbClr val="00274C"/>
                </a:solidFill>
              </a:defRPr>
            </a:lvl4pPr>
            <a:lvl5pPr lvl="4" rtl="0">
              <a:spcBef>
                <a:spcPts val="0"/>
              </a:spcBef>
              <a:spcAft>
                <a:spcPts val="0"/>
              </a:spcAft>
              <a:buClr>
                <a:srgbClr val="00274C"/>
              </a:buClr>
              <a:buSzPts val="2800"/>
              <a:buNone/>
              <a:defRPr>
                <a:solidFill>
                  <a:srgbClr val="00274C"/>
                </a:solidFill>
              </a:defRPr>
            </a:lvl5pPr>
            <a:lvl6pPr lvl="5" rtl="0">
              <a:spcBef>
                <a:spcPts val="0"/>
              </a:spcBef>
              <a:spcAft>
                <a:spcPts val="0"/>
              </a:spcAft>
              <a:buClr>
                <a:srgbClr val="00274C"/>
              </a:buClr>
              <a:buSzPts val="2800"/>
              <a:buNone/>
              <a:defRPr>
                <a:solidFill>
                  <a:srgbClr val="00274C"/>
                </a:solidFill>
              </a:defRPr>
            </a:lvl6pPr>
            <a:lvl7pPr lvl="6" rtl="0">
              <a:spcBef>
                <a:spcPts val="0"/>
              </a:spcBef>
              <a:spcAft>
                <a:spcPts val="0"/>
              </a:spcAft>
              <a:buClr>
                <a:srgbClr val="00274C"/>
              </a:buClr>
              <a:buSzPts val="2800"/>
              <a:buNone/>
              <a:defRPr>
                <a:solidFill>
                  <a:srgbClr val="00274C"/>
                </a:solidFill>
              </a:defRPr>
            </a:lvl7pPr>
            <a:lvl8pPr lvl="7" rtl="0">
              <a:spcBef>
                <a:spcPts val="0"/>
              </a:spcBef>
              <a:spcAft>
                <a:spcPts val="0"/>
              </a:spcAft>
              <a:buClr>
                <a:srgbClr val="00274C"/>
              </a:buClr>
              <a:buSzPts val="2800"/>
              <a:buNone/>
              <a:defRPr>
                <a:solidFill>
                  <a:srgbClr val="00274C"/>
                </a:solidFill>
              </a:defRPr>
            </a:lvl8pPr>
            <a:lvl9pPr lvl="8" rtl="0">
              <a:spcBef>
                <a:spcPts val="0"/>
              </a:spcBef>
              <a:spcAft>
                <a:spcPts val="0"/>
              </a:spcAft>
              <a:buClr>
                <a:srgbClr val="00274C"/>
              </a:buClr>
              <a:buSzPts val="2800"/>
              <a:buNone/>
              <a:defRPr>
                <a:solidFill>
                  <a:srgbClr val="00274C"/>
                </a:solidFill>
              </a:defRPr>
            </a:lvl9pPr>
          </a:lstStyle>
          <a:p/>
        </p:txBody>
      </p:sp>
      <p:pic>
        <p:nvPicPr>
          <p:cNvPr id="40" name="Google Shape;40;p5"/>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6"/>
          <p:cNvSpPr txBox="1"/>
          <p:nvPr>
            <p:ph type="title"/>
          </p:nvPr>
        </p:nvSpPr>
        <p:spPr>
          <a:xfrm>
            <a:off x="540675" y="1009175"/>
            <a:ext cx="81438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2800"/>
              <a:buNone/>
              <a:defRPr>
                <a:solidFill>
                  <a:srgbClr val="00274C"/>
                </a:solidFill>
              </a:defRPr>
            </a:lvl1pPr>
            <a:lvl2pPr lvl="1" rtl="0">
              <a:spcBef>
                <a:spcPts val="0"/>
              </a:spcBef>
              <a:spcAft>
                <a:spcPts val="0"/>
              </a:spcAft>
              <a:buClr>
                <a:srgbClr val="00274C"/>
              </a:buClr>
              <a:buSzPts val="2800"/>
              <a:buNone/>
              <a:defRPr>
                <a:solidFill>
                  <a:srgbClr val="00274C"/>
                </a:solidFill>
              </a:defRPr>
            </a:lvl2pPr>
            <a:lvl3pPr lvl="2" rtl="0">
              <a:spcBef>
                <a:spcPts val="0"/>
              </a:spcBef>
              <a:spcAft>
                <a:spcPts val="0"/>
              </a:spcAft>
              <a:buClr>
                <a:srgbClr val="00274C"/>
              </a:buClr>
              <a:buSzPts val="2800"/>
              <a:buNone/>
              <a:defRPr>
                <a:solidFill>
                  <a:srgbClr val="00274C"/>
                </a:solidFill>
              </a:defRPr>
            </a:lvl3pPr>
            <a:lvl4pPr lvl="3" rtl="0">
              <a:spcBef>
                <a:spcPts val="0"/>
              </a:spcBef>
              <a:spcAft>
                <a:spcPts val="0"/>
              </a:spcAft>
              <a:buClr>
                <a:srgbClr val="00274C"/>
              </a:buClr>
              <a:buSzPts val="2800"/>
              <a:buNone/>
              <a:defRPr>
                <a:solidFill>
                  <a:srgbClr val="00274C"/>
                </a:solidFill>
              </a:defRPr>
            </a:lvl4pPr>
            <a:lvl5pPr lvl="4" rtl="0">
              <a:spcBef>
                <a:spcPts val="0"/>
              </a:spcBef>
              <a:spcAft>
                <a:spcPts val="0"/>
              </a:spcAft>
              <a:buClr>
                <a:srgbClr val="00274C"/>
              </a:buClr>
              <a:buSzPts val="2800"/>
              <a:buNone/>
              <a:defRPr>
                <a:solidFill>
                  <a:srgbClr val="00274C"/>
                </a:solidFill>
              </a:defRPr>
            </a:lvl5pPr>
            <a:lvl6pPr lvl="5" rtl="0">
              <a:spcBef>
                <a:spcPts val="0"/>
              </a:spcBef>
              <a:spcAft>
                <a:spcPts val="0"/>
              </a:spcAft>
              <a:buClr>
                <a:srgbClr val="00274C"/>
              </a:buClr>
              <a:buSzPts val="2800"/>
              <a:buNone/>
              <a:defRPr>
                <a:solidFill>
                  <a:srgbClr val="00274C"/>
                </a:solidFill>
              </a:defRPr>
            </a:lvl6pPr>
            <a:lvl7pPr lvl="6" rtl="0">
              <a:spcBef>
                <a:spcPts val="0"/>
              </a:spcBef>
              <a:spcAft>
                <a:spcPts val="0"/>
              </a:spcAft>
              <a:buClr>
                <a:srgbClr val="00274C"/>
              </a:buClr>
              <a:buSzPts val="2800"/>
              <a:buNone/>
              <a:defRPr>
                <a:solidFill>
                  <a:srgbClr val="00274C"/>
                </a:solidFill>
              </a:defRPr>
            </a:lvl7pPr>
            <a:lvl8pPr lvl="7" rtl="0">
              <a:spcBef>
                <a:spcPts val="0"/>
              </a:spcBef>
              <a:spcAft>
                <a:spcPts val="0"/>
              </a:spcAft>
              <a:buClr>
                <a:srgbClr val="00274C"/>
              </a:buClr>
              <a:buSzPts val="2800"/>
              <a:buNone/>
              <a:defRPr>
                <a:solidFill>
                  <a:srgbClr val="00274C"/>
                </a:solidFill>
              </a:defRPr>
            </a:lvl8pPr>
            <a:lvl9pPr lvl="8" rtl="0">
              <a:spcBef>
                <a:spcPts val="0"/>
              </a:spcBef>
              <a:spcAft>
                <a:spcPts val="0"/>
              </a:spcAft>
              <a:buClr>
                <a:srgbClr val="00274C"/>
              </a:buClr>
              <a:buSzPts val="2800"/>
              <a:buNone/>
              <a:defRPr>
                <a:solidFill>
                  <a:srgbClr val="00274C"/>
                </a:solidFill>
              </a:defRPr>
            </a:lvl9pPr>
          </a:lstStyle>
          <a:p/>
        </p:txBody>
      </p:sp>
      <p:pic>
        <p:nvPicPr>
          <p:cNvPr id="44" name="Google Shape;44;p6"/>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idx="1" type="body"/>
          </p:nvPr>
        </p:nvSpPr>
        <p:spPr>
          <a:xfrm>
            <a:off x="540300" y="1604025"/>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rgbClr val="00274C"/>
              </a:buClr>
              <a:buSzPts val="1200"/>
              <a:buChar char="●"/>
              <a:defRPr sz="1200">
                <a:solidFill>
                  <a:srgbClr val="00274C"/>
                </a:solidFill>
              </a:defRPr>
            </a:lvl1pPr>
            <a:lvl2pPr indent="-304800" lvl="1" marL="914400">
              <a:spcBef>
                <a:spcPts val="0"/>
              </a:spcBef>
              <a:spcAft>
                <a:spcPts val="0"/>
              </a:spcAft>
              <a:buClr>
                <a:srgbClr val="00274C"/>
              </a:buClr>
              <a:buSzPts val="1200"/>
              <a:buChar char="○"/>
              <a:defRPr sz="1200">
                <a:solidFill>
                  <a:srgbClr val="00274C"/>
                </a:solidFill>
              </a:defRPr>
            </a:lvl2pPr>
            <a:lvl3pPr indent="-304800" lvl="2" marL="1371600">
              <a:spcBef>
                <a:spcPts val="0"/>
              </a:spcBef>
              <a:spcAft>
                <a:spcPts val="0"/>
              </a:spcAft>
              <a:buClr>
                <a:srgbClr val="00274C"/>
              </a:buClr>
              <a:buSzPts val="1200"/>
              <a:buChar char="■"/>
              <a:defRPr sz="1200">
                <a:solidFill>
                  <a:srgbClr val="00274C"/>
                </a:solidFill>
              </a:defRPr>
            </a:lvl3pPr>
            <a:lvl4pPr indent="-304800" lvl="3" marL="1828800">
              <a:spcBef>
                <a:spcPts val="0"/>
              </a:spcBef>
              <a:spcAft>
                <a:spcPts val="0"/>
              </a:spcAft>
              <a:buClr>
                <a:srgbClr val="00274C"/>
              </a:buClr>
              <a:buSzPts val="1200"/>
              <a:buChar char="●"/>
              <a:defRPr sz="1200">
                <a:solidFill>
                  <a:srgbClr val="00274C"/>
                </a:solidFill>
              </a:defRPr>
            </a:lvl4pPr>
            <a:lvl5pPr indent="-304800" lvl="4" marL="2286000">
              <a:spcBef>
                <a:spcPts val="0"/>
              </a:spcBef>
              <a:spcAft>
                <a:spcPts val="0"/>
              </a:spcAft>
              <a:buClr>
                <a:srgbClr val="00274C"/>
              </a:buClr>
              <a:buSzPts val="1200"/>
              <a:buChar char="○"/>
              <a:defRPr sz="1200">
                <a:solidFill>
                  <a:srgbClr val="00274C"/>
                </a:solidFill>
              </a:defRPr>
            </a:lvl5pPr>
            <a:lvl6pPr indent="-304800" lvl="5" marL="2743200">
              <a:spcBef>
                <a:spcPts val="0"/>
              </a:spcBef>
              <a:spcAft>
                <a:spcPts val="0"/>
              </a:spcAft>
              <a:buClr>
                <a:srgbClr val="00274C"/>
              </a:buClr>
              <a:buSzPts val="1200"/>
              <a:buChar char="■"/>
              <a:defRPr sz="1200">
                <a:solidFill>
                  <a:srgbClr val="00274C"/>
                </a:solidFill>
              </a:defRPr>
            </a:lvl6pPr>
            <a:lvl7pPr indent="-304800" lvl="6" marL="3200400">
              <a:spcBef>
                <a:spcPts val="0"/>
              </a:spcBef>
              <a:spcAft>
                <a:spcPts val="0"/>
              </a:spcAft>
              <a:buClr>
                <a:srgbClr val="00274C"/>
              </a:buClr>
              <a:buSzPts val="1200"/>
              <a:buChar char="●"/>
              <a:defRPr sz="1200">
                <a:solidFill>
                  <a:srgbClr val="00274C"/>
                </a:solidFill>
              </a:defRPr>
            </a:lvl7pPr>
            <a:lvl8pPr indent="-304800" lvl="7" marL="3657600">
              <a:spcBef>
                <a:spcPts val="0"/>
              </a:spcBef>
              <a:spcAft>
                <a:spcPts val="0"/>
              </a:spcAft>
              <a:buClr>
                <a:srgbClr val="00274C"/>
              </a:buClr>
              <a:buSzPts val="1200"/>
              <a:buChar char="○"/>
              <a:defRPr sz="1200">
                <a:solidFill>
                  <a:srgbClr val="00274C"/>
                </a:solidFill>
              </a:defRPr>
            </a:lvl8pPr>
            <a:lvl9pPr indent="-304800" lvl="8" marL="4114800">
              <a:spcBef>
                <a:spcPts val="0"/>
              </a:spcBef>
              <a:spcAft>
                <a:spcPts val="0"/>
              </a:spcAft>
              <a:buClr>
                <a:srgbClr val="00274C"/>
              </a:buClr>
              <a:buSzPts val="1200"/>
              <a:buChar char="■"/>
              <a:defRPr sz="1200">
                <a:solidFill>
                  <a:srgbClr val="00274C"/>
                </a:solidFill>
              </a:defRPr>
            </a:lvl9pPr>
          </a:lstStyle>
          <a:p/>
        </p:txBody>
      </p:sp>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540675" y="1009175"/>
            <a:ext cx="81438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2800"/>
              <a:buNone/>
              <a:defRPr>
                <a:solidFill>
                  <a:srgbClr val="00274C"/>
                </a:solidFill>
              </a:defRPr>
            </a:lvl1pPr>
            <a:lvl2pPr lvl="1" rtl="0">
              <a:spcBef>
                <a:spcPts val="0"/>
              </a:spcBef>
              <a:spcAft>
                <a:spcPts val="0"/>
              </a:spcAft>
              <a:buClr>
                <a:srgbClr val="00274C"/>
              </a:buClr>
              <a:buSzPts val="2800"/>
              <a:buNone/>
              <a:defRPr>
                <a:solidFill>
                  <a:srgbClr val="00274C"/>
                </a:solidFill>
              </a:defRPr>
            </a:lvl2pPr>
            <a:lvl3pPr lvl="2" rtl="0">
              <a:spcBef>
                <a:spcPts val="0"/>
              </a:spcBef>
              <a:spcAft>
                <a:spcPts val="0"/>
              </a:spcAft>
              <a:buClr>
                <a:srgbClr val="00274C"/>
              </a:buClr>
              <a:buSzPts val="2800"/>
              <a:buNone/>
              <a:defRPr>
                <a:solidFill>
                  <a:srgbClr val="00274C"/>
                </a:solidFill>
              </a:defRPr>
            </a:lvl3pPr>
            <a:lvl4pPr lvl="3" rtl="0">
              <a:spcBef>
                <a:spcPts val="0"/>
              </a:spcBef>
              <a:spcAft>
                <a:spcPts val="0"/>
              </a:spcAft>
              <a:buClr>
                <a:srgbClr val="00274C"/>
              </a:buClr>
              <a:buSzPts val="2800"/>
              <a:buNone/>
              <a:defRPr>
                <a:solidFill>
                  <a:srgbClr val="00274C"/>
                </a:solidFill>
              </a:defRPr>
            </a:lvl4pPr>
            <a:lvl5pPr lvl="4" rtl="0">
              <a:spcBef>
                <a:spcPts val="0"/>
              </a:spcBef>
              <a:spcAft>
                <a:spcPts val="0"/>
              </a:spcAft>
              <a:buClr>
                <a:srgbClr val="00274C"/>
              </a:buClr>
              <a:buSzPts val="2800"/>
              <a:buNone/>
              <a:defRPr>
                <a:solidFill>
                  <a:srgbClr val="00274C"/>
                </a:solidFill>
              </a:defRPr>
            </a:lvl5pPr>
            <a:lvl6pPr lvl="5" rtl="0">
              <a:spcBef>
                <a:spcPts val="0"/>
              </a:spcBef>
              <a:spcAft>
                <a:spcPts val="0"/>
              </a:spcAft>
              <a:buClr>
                <a:srgbClr val="00274C"/>
              </a:buClr>
              <a:buSzPts val="2800"/>
              <a:buNone/>
              <a:defRPr>
                <a:solidFill>
                  <a:srgbClr val="00274C"/>
                </a:solidFill>
              </a:defRPr>
            </a:lvl6pPr>
            <a:lvl7pPr lvl="6" rtl="0">
              <a:spcBef>
                <a:spcPts val="0"/>
              </a:spcBef>
              <a:spcAft>
                <a:spcPts val="0"/>
              </a:spcAft>
              <a:buClr>
                <a:srgbClr val="00274C"/>
              </a:buClr>
              <a:buSzPts val="2800"/>
              <a:buNone/>
              <a:defRPr>
                <a:solidFill>
                  <a:srgbClr val="00274C"/>
                </a:solidFill>
              </a:defRPr>
            </a:lvl7pPr>
            <a:lvl8pPr lvl="7" rtl="0">
              <a:spcBef>
                <a:spcPts val="0"/>
              </a:spcBef>
              <a:spcAft>
                <a:spcPts val="0"/>
              </a:spcAft>
              <a:buClr>
                <a:srgbClr val="00274C"/>
              </a:buClr>
              <a:buSzPts val="2800"/>
              <a:buNone/>
              <a:defRPr>
                <a:solidFill>
                  <a:srgbClr val="00274C"/>
                </a:solidFill>
              </a:defRPr>
            </a:lvl8pPr>
            <a:lvl9pPr lvl="8" rtl="0">
              <a:spcBef>
                <a:spcPts val="0"/>
              </a:spcBef>
              <a:spcAft>
                <a:spcPts val="0"/>
              </a:spcAft>
              <a:buClr>
                <a:srgbClr val="00274C"/>
              </a:buClr>
              <a:buSzPts val="2800"/>
              <a:buNone/>
              <a:defRPr>
                <a:solidFill>
                  <a:srgbClr val="00274C"/>
                </a:solidFill>
              </a:defRPr>
            </a:lvl9pPr>
          </a:lstStyle>
          <a:p/>
        </p:txBody>
      </p:sp>
      <p:pic>
        <p:nvPicPr>
          <p:cNvPr id="49" name="Google Shape;49;p7"/>
          <p:cNvPicPr preferRelativeResize="0"/>
          <p:nvPr/>
        </p:nvPicPr>
        <p:blipFill>
          <a:blip r:embed="rId2">
            <a:alphaModFix/>
          </a:blip>
          <a:stretch>
            <a:fillRect/>
          </a:stretch>
        </p:blipFill>
        <p:spPr>
          <a:xfrm>
            <a:off x="6751800" y="4857075"/>
            <a:ext cx="2023424" cy="199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rgbClr val="00274C"/>
              </a:buClr>
              <a:buSzPts val="4800"/>
              <a:buNone/>
              <a:defRPr sz="4800">
                <a:solidFill>
                  <a:srgbClr val="00274C"/>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 name="Google Shape;5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8"/>
          <p:cNvPicPr preferRelativeResize="0"/>
          <p:nvPr/>
        </p:nvPicPr>
        <p:blipFill rotWithShape="1">
          <a:blip r:embed="rId2">
            <a:alphaModFix/>
          </a:blip>
          <a:srcRect b="573" l="0" r="0" t="573"/>
          <a:stretch/>
        </p:blipFill>
        <p:spPr>
          <a:xfrm>
            <a:off x="496950" y="445025"/>
            <a:ext cx="3546450" cy="350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439198"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0274C"/>
              </a:buClr>
              <a:buSzPts val="4200"/>
              <a:buNone/>
              <a:defRPr sz="4200">
                <a:solidFill>
                  <a:srgbClr val="00274C"/>
                </a:solidFill>
              </a:defRPr>
            </a:lvl1pPr>
            <a:lvl2pPr lvl="1" algn="ctr">
              <a:spcBef>
                <a:spcPts val="0"/>
              </a:spcBef>
              <a:spcAft>
                <a:spcPts val="0"/>
              </a:spcAft>
              <a:buClr>
                <a:srgbClr val="00274C"/>
              </a:buClr>
              <a:buSzPts val="4200"/>
              <a:buNone/>
              <a:defRPr sz="4200">
                <a:solidFill>
                  <a:srgbClr val="00274C"/>
                </a:solidFill>
              </a:defRPr>
            </a:lvl2pPr>
            <a:lvl3pPr lvl="2" algn="ctr">
              <a:spcBef>
                <a:spcPts val="0"/>
              </a:spcBef>
              <a:spcAft>
                <a:spcPts val="0"/>
              </a:spcAft>
              <a:buClr>
                <a:srgbClr val="00274C"/>
              </a:buClr>
              <a:buSzPts val="4200"/>
              <a:buNone/>
              <a:defRPr sz="4200">
                <a:solidFill>
                  <a:srgbClr val="00274C"/>
                </a:solidFill>
              </a:defRPr>
            </a:lvl3pPr>
            <a:lvl4pPr lvl="3" algn="ctr">
              <a:spcBef>
                <a:spcPts val="0"/>
              </a:spcBef>
              <a:spcAft>
                <a:spcPts val="0"/>
              </a:spcAft>
              <a:buClr>
                <a:srgbClr val="00274C"/>
              </a:buClr>
              <a:buSzPts val="4200"/>
              <a:buNone/>
              <a:defRPr sz="4200">
                <a:solidFill>
                  <a:srgbClr val="00274C"/>
                </a:solidFill>
              </a:defRPr>
            </a:lvl4pPr>
            <a:lvl5pPr lvl="4" algn="ctr">
              <a:spcBef>
                <a:spcPts val="0"/>
              </a:spcBef>
              <a:spcAft>
                <a:spcPts val="0"/>
              </a:spcAft>
              <a:buClr>
                <a:srgbClr val="00274C"/>
              </a:buClr>
              <a:buSzPts val="4200"/>
              <a:buNone/>
              <a:defRPr sz="4200">
                <a:solidFill>
                  <a:srgbClr val="00274C"/>
                </a:solidFill>
              </a:defRPr>
            </a:lvl5pPr>
            <a:lvl6pPr lvl="5" algn="ctr">
              <a:spcBef>
                <a:spcPts val="0"/>
              </a:spcBef>
              <a:spcAft>
                <a:spcPts val="0"/>
              </a:spcAft>
              <a:buClr>
                <a:srgbClr val="00274C"/>
              </a:buClr>
              <a:buSzPts val="4200"/>
              <a:buNone/>
              <a:defRPr sz="4200">
                <a:solidFill>
                  <a:srgbClr val="00274C"/>
                </a:solidFill>
              </a:defRPr>
            </a:lvl6pPr>
            <a:lvl7pPr lvl="6" algn="ctr">
              <a:spcBef>
                <a:spcPts val="0"/>
              </a:spcBef>
              <a:spcAft>
                <a:spcPts val="0"/>
              </a:spcAft>
              <a:buClr>
                <a:srgbClr val="00274C"/>
              </a:buClr>
              <a:buSzPts val="4200"/>
              <a:buNone/>
              <a:defRPr sz="4200">
                <a:solidFill>
                  <a:srgbClr val="00274C"/>
                </a:solidFill>
              </a:defRPr>
            </a:lvl7pPr>
            <a:lvl8pPr lvl="7" algn="ctr">
              <a:spcBef>
                <a:spcPts val="0"/>
              </a:spcBef>
              <a:spcAft>
                <a:spcPts val="0"/>
              </a:spcAft>
              <a:buClr>
                <a:srgbClr val="00274C"/>
              </a:buClr>
              <a:buSzPts val="4200"/>
              <a:buNone/>
              <a:defRPr sz="4200">
                <a:solidFill>
                  <a:srgbClr val="00274C"/>
                </a:solidFill>
              </a:defRPr>
            </a:lvl8pPr>
            <a:lvl9pPr lvl="8" algn="ctr">
              <a:spcBef>
                <a:spcPts val="0"/>
              </a:spcBef>
              <a:spcAft>
                <a:spcPts val="0"/>
              </a:spcAft>
              <a:buClr>
                <a:srgbClr val="00274C"/>
              </a:buClr>
              <a:buSzPts val="4200"/>
              <a:buNone/>
              <a:defRPr sz="4200">
                <a:solidFill>
                  <a:srgbClr val="00274C"/>
                </a:solidFill>
              </a:defRPr>
            </a:lvl9pPr>
          </a:lstStyle>
          <a:p/>
        </p:txBody>
      </p:sp>
      <p:sp>
        <p:nvSpPr>
          <p:cNvPr id="57" name="Google Shape;57;p9"/>
          <p:cNvSpPr txBox="1"/>
          <p:nvPr>
            <p:ph idx="1" type="subTitle"/>
          </p:nvPr>
        </p:nvSpPr>
        <p:spPr>
          <a:xfrm>
            <a:off x="451504"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00274C"/>
              </a:buClr>
              <a:buSzPts val="2100"/>
              <a:buNone/>
              <a:defRPr sz="2100">
                <a:solidFill>
                  <a:srgbClr val="00274C"/>
                </a:solidFill>
              </a:defRPr>
            </a:lvl1pPr>
            <a:lvl2pPr lvl="1" algn="ctr">
              <a:lnSpc>
                <a:spcPct val="100000"/>
              </a:lnSpc>
              <a:spcBef>
                <a:spcPts val="0"/>
              </a:spcBef>
              <a:spcAft>
                <a:spcPts val="0"/>
              </a:spcAft>
              <a:buClr>
                <a:srgbClr val="00274C"/>
              </a:buClr>
              <a:buSzPts val="2100"/>
              <a:buNone/>
              <a:defRPr sz="2100">
                <a:solidFill>
                  <a:srgbClr val="00274C"/>
                </a:solidFill>
              </a:defRPr>
            </a:lvl2pPr>
            <a:lvl3pPr lvl="2" algn="ctr">
              <a:lnSpc>
                <a:spcPct val="100000"/>
              </a:lnSpc>
              <a:spcBef>
                <a:spcPts val="0"/>
              </a:spcBef>
              <a:spcAft>
                <a:spcPts val="0"/>
              </a:spcAft>
              <a:buClr>
                <a:srgbClr val="00274C"/>
              </a:buClr>
              <a:buSzPts val="2100"/>
              <a:buNone/>
              <a:defRPr sz="2100">
                <a:solidFill>
                  <a:srgbClr val="00274C"/>
                </a:solidFill>
              </a:defRPr>
            </a:lvl3pPr>
            <a:lvl4pPr lvl="3" algn="ctr">
              <a:lnSpc>
                <a:spcPct val="100000"/>
              </a:lnSpc>
              <a:spcBef>
                <a:spcPts val="0"/>
              </a:spcBef>
              <a:spcAft>
                <a:spcPts val="0"/>
              </a:spcAft>
              <a:buClr>
                <a:srgbClr val="00274C"/>
              </a:buClr>
              <a:buSzPts val="2100"/>
              <a:buNone/>
              <a:defRPr sz="2100">
                <a:solidFill>
                  <a:srgbClr val="00274C"/>
                </a:solidFill>
              </a:defRPr>
            </a:lvl4pPr>
            <a:lvl5pPr lvl="4" algn="ctr">
              <a:lnSpc>
                <a:spcPct val="100000"/>
              </a:lnSpc>
              <a:spcBef>
                <a:spcPts val="0"/>
              </a:spcBef>
              <a:spcAft>
                <a:spcPts val="0"/>
              </a:spcAft>
              <a:buClr>
                <a:srgbClr val="00274C"/>
              </a:buClr>
              <a:buSzPts val="2100"/>
              <a:buNone/>
              <a:defRPr sz="2100">
                <a:solidFill>
                  <a:srgbClr val="00274C"/>
                </a:solidFill>
              </a:defRPr>
            </a:lvl5pPr>
            <a:lvl6pPr lvl="5" algn="ctr">
              <a:lnSpc>
                <a:spcPct val="100000"/>
              </a:lnSpc>
              <a:spcBef>
                <a:spcPts val="0"/>
              </a:spcBef>
              <a:spcAft>
                <a:spcPts val="0"/>
              </a:spcAft>
              <a:buClr>
                <a:srgbClr val="00274C"/>
              </a:buClr>
              <a:buSzPts val="2100"/>
              <a:buNone/>
              <a:defRPr sz="2100">
                <a:solidFill>
                  <a:srgbClr val="00274C"/>
                </a:solidFill>
              </a:defRPr>
            </a:lvl6pPr>
            <a:lvl7pPr lvl="6" algn="ctr">
              <a:lnSpc>
                <a:spcPct val="100000"/>
              </a:lnSpc>
              <a:spcBef>
                <a:spcPts val="0"/>
              </a:spcBef>
              <a:spcAft>
                <a:spcPts val="0"/>
              </a:spcAft>
              <a:buClr>
                <a:srgbClr val="00274C"/>
              </a:buClr>
              <a:buSzPts val="2100"/>
              <a:buNone/>
              <a:defRPr sz="2100">
                <a:solidFill>
                  <a:srgbClr val="00274C"/>
                </a:solidFill>
              </a:defRPr>
            </a:lvl7pPr>
            <a:lvl8pPr lvl="7" algn="ctr">
              <a:lnSpc>
                <a:spcPct val="100000"/>
              </a:lnSpc>
              <a:spcBef>
                <a:spcPts val="0"/>
              </a:spcBef>
              <a:spcAft>
                <a:spcPts val="0"/>
              </a:spcAft>
              <a:buClr>
                <a:srgbClr val="00274C"/>
              </a:buClr>
              <a:buSzPts val="2100"/>
              <a:buNone/>
              <a:defRPr sz="2100">
                <a:solidFill>
                  <a:srgbClr val="00274C"/>
                </a:solidFill>
              </a:defRPr>
            </a:lvl8pPr>
            <a:lvl9pPr lvl="8" algn="ctr">
              <a:lnSpc>
                <a:spcPct val="100000"/>
              </a:lnSpc>
              <a:spcBef>
                <a:spcPts val="0"/>
              </a:spcBef>
              <a:spcAft>
                <a:spcPts val="0"/>
              </a:spcAft>
              <a:buClr>
                <a:srgbClr val="00274C"/>
              </a:buClr>
              <a:buSzPts val="2100"/>
              <a:buNone/>
              <a:defRPr sz="2100">
                <a:solidFill>
                  <a:srgbClr val="00274C"/>
                </a:solidFill>
              </a:defRPr>
            </a:lvl9pPr>
          </a:lstStyle>
          <a:p/>
        </p:txBody>
      </p:sp>
      <p:sp>
        <p:nvSpPr>
          <p:cNvPr id="58" name="Google Shape;58;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9" name="Google Shape;5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0" name="Shape 60"/>
        <p:cNvGrpSpPr/>
        <p:nvPr/>
      </p:nvGrpSpPr>
      <p:grpSpPr>
        <a:xfrm>
          <a:off x="0" y="0"/>
          <a:ext cx="0" cy="0"/>
          <a:chOff x="0" y="0"/>
          <a:chExt cx="0" cy="0"/>
        </a:xfrm>
      </p:grpSpPr>
      <p:sp>
        <p:nvSpPr>
          <p:cNvPr id="61" name="Google Shape;61;p10"/>
          <p:cNvSpPr txBox="1"/>
          <p:nvPr>
            <p:ph type="title"/>
          </p:nvPr>
        </p:nvSpPr>
        <p:spPr>
          <a:xfrm>
            <a:off x="540675" y="1009175"/>
            <a:ext cx="81438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2800"/>
              <a:buNone/>
              <a:defRPr>
                <a:solidFill>
                  <a:srgbClr val="00274C"/>
                </a:solidFill>
              </a:defRPr>
            </a:lvl1pPr>
            <a:lvl2pPr lvl="1" rtl="0">
              <a:spcBef>
                <a:spcPts val="0"/>
              </a:spcBef>
              <a:spcAft>
                <a:spcPts val="0"/>
              </a:spcAft>
              <a:buClr>
                <a:srgbClr val="00274C"/>
              </a:buClr>
              <a:buSzPts val="2800"/>
              <a:buNone/>
              <a:defRPr>
                <a:solidFill>
                  <a:srgbClr val="00274C"/>
                </a:solidFill>
              </a:defRPr>
            </a:lvl2pPr>
            <a:lvl3pPr lvl="2" rtl="0">
              <a:spcBef>
                <a:spcPts val="0"/>
              </a:spcBef>
              <a:spcAft>
                <a:spcPts val="0"/>
              </a:spcAft>
              <a:buClr>
                <a:srgbClr val="00274C"/>
              </a:buClr>
              <a:buSzPts val="2800"/>
              <a:buNone/>
              <a:defRPr>
                <a:solidFill>
                  <a:srgbClr val="00274C"/>
                </a:solidFill>
              </a:defRPr>
            </a:lvl3pPr>
            <a:lvl4pPr lvl="3" rtl="0">
              <a:spcBef>
                <a:spcPts val="0"/>
              </a:spcBef>
              <a:spcAft>
                <a:spcPts val="0"/>
              </a:spcAft>
              <a:buClr>
                <a:srgbClr val="00274C"/>
              </a:buClr>
              <a:buSzPts val="2800"/>
              <a:buNone/>
              <a:defRPr>
                <a:solidFill>
                  <a:srgbClr val="00274C"/>
                </a:solidFill>
              </a:defRPr>
            </a:lvl4pPr>
            <a:lvl5pPr lvl="4" rtl="0">
              <a:spcBef>
                <a:spcPts val="0"/>
              </a:spcBef>
              <a:spcAft>
                <a:spcPts val="0"/>
              </a:spcAft>
              <a:buClr>
                <a:srgbClr val="00274C"/>
              </a:buClr>
              <a:buSzPts val="2800"/>
              <a:buNone/>
              <a:defRPr>
                <a:solidFill>
                  <a:srgbClr val="00274C"/>
                </a:solidFill>
              </a:defRPr>
            </a:lvl5pPr>
            <a:lvl6pPr lvl="5" rtl="0">
              <a:spcBef>
                <a:spcPts val="0"/>
              </a:spcBef>
              <a:spcAft>
                <a:spcPts val="0"/>
              </a:spcAft>
              <a:buClr>
                <a:srgbClr val="00274C"/>
              </a:buClr>
              <a:buSzPts val="2800"/>
              <a:buNone/>
              <a:defRPr>
                <a:solidFill>
                  <a:srgbClr val="00274C"/>
                </a:solidFill>
              </a:defRPr>
            </a:lvl6pPr>
            <a:lvl7pPr lvl="6" rtl="0">
              <a:spcBef>
                <a:spcPts val="0"/>
              </a:spcBef>
              <a:spcAft>
                <a:spcPts val="0"/>
              </a:spcAft>
              <a:buClr>
                <a:srgbClr val="00274C"/>
              </a:buClr>
              <a:buSzPts val="2800"/>
              <a:buNone/>
              <a:defRPr>
                <a:solidFill>
                  <a:srgbClr val="00274C"/>
                </a:solidFill>
              </a:defRPr>
            </a:lvl7pPr>
            <a:lvl8pPr lvl="7" rtl="0">
              <a:spcBef>
                <a:spcPts val="0"/>
              </a:spcBef>
              <a:spcAft>
                <a:spcPts val="0"/>
              </a:spcAft>
              <a:buClr>
                <a:srgbClr val="00274C"/>
              </a:buClr>
              <a:buSzPts val="2800"/>
              <a:buNone/>
              <a:defRPr>
                <a:solidFill>
                  <a:srgbClr val="00274C"/>
                </a:solidFill>
              </a:defRPr>
            </a:lvl8pPr>
            <a:lvl9pPr lvl="8" rtl="0">
              <a:spcBef>
                <a:spcPts val="0"/>
              </a:spcBef>
              <a:spcAft>
                <a:spcPts val="0"/>
              </a:spcAft>
              <a:buClr>
                <a:srgbClr val="00274C"/>
              </a:buClr>
              <a:buSzPts val="2800"/>
              <a:buNone/>
              <a:defRPr>
                <a:solidFill>
                  <a:srgbClr val="00274C"/>
                </a:solidFill>
              </a:defRPr>
            </a:lvl9pPr>
          </a:lstStyle>
          <a:p/>
        </p:txBody>
      </p:sp>
      <p:pic>
        <p:nvPicPr>
          <p:cNvPr id="62" name="Google Shape;62;p10"/>
          <p:cNvPicPr preferRelativeResize="0"/>
          <p:nvPr/>
        </p:nvPicPr>
        <p:blipFill>
          <a:blip r:embed="rId2">
            <a:alphaModFix/>
          </a:blip>
          <a:stretch>
            <a:fillRect/>
          </a:stretch>
        </p:blipFill>
        <p:spPr>
          <a:xfrm>
            <a:off x="6751800" y="4857075"/>
            <a:ext cx="2023424" cy="199750"/>
          </a:xfrm>
          <a:prstGeom prst="rect">
            <a:avLst/>
          </a:prstGeom>
          <a:noFill/>
          <a:ln>
            <a:noFill/>
          </a:ln>
        </p:spPr>
      </p:pic>
      <p:sp>
        <p:nvSpPr>
          <p:cNvPr id="63" name="Google Shape;63;p1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274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mt="44000"/>
          </a:blip>
          <a:srcRect b="0" l="0" r="0" t="69579"/>
          <a:stretch/>
        </p:blipFill>
        <p:spPr>
          <a:xfrm flipH="1" rot="-5400000">
            <a:off x="-657763" y="1986087"/>
            <a:ext cx="2076450" cy="776525"/>
          </a:xfrm>
          <a:prstGeom prst="rect">
            <a:avLst/>
          </a:prstGeom>
          <a:noFill/>
          <a:ln>
            <a:noFill/>
          </a:ln>
        </p:spPr>
      </p:pic>
      <p:pic>
        <p:nvPicPr>
          <p:cNvPr id="10" name="Google Shape;10;p1"/>
          <p:cNvPicPr preferRelativeResize="0"/>
          <p:nvPr/>
        </p:nvPicPr>
        <p:blipFill rotWithShape="1">
          <a:blip r:embed="rId1">
            <a:alphaModFix amt="44000"/>
          </a:blip>
          <a:srcRect b="0" l="25233" r="0" t="0"/>
          <a:stretch/>
        </p:blipFill>
        <p:spPr>
          <a:xfrm rot="5400000">
            <a:off x="2066375" y="-507925"/>
            <a:ext cx="1552450" cy="2552700"/>
          </a:xfrm>
          <a:prstGeom prst="rect">
            <a:avLst/>
          </a:prstGeom>
          <a:noFill/>
          <a:ln>
            <a:noFill/>
          </a:ln>
        </p:spPr>
      </p:pic>
      <p:pic>
        <p:nvPicPr>
          <p:cNvPr id="11" name="Google Shape;11;p1"/>
          <p:cNvPicPr preferRelativeResize="0"/>
          <p:nvPr/>
        </p:nvPicPr>
        <p:blipFill rotWithShape="1">
          <a:blip r:embed="rId1">
            <a:alphaModFix amt="44000"/>
          </a:blip>
          <a:srcRect b="16303" l="0" r="0" t="0"/>
          <a:stretch/>
        </p:blipFill>
        <p:spPr>
          <a:xfrm flipH="1" rot="10800000">
            <a:off x="3770575" y="-7800"/>
            <a:ext cx="2076450" cy="2136500"/>
          </a:xfrm>
          <a:prstGeom prst="rect">
            <a:avLst/>
          </a:prstGeom>
          <a:noFill/>
          <a:ln>
            <a:noFill/>
          </a:ln>
        </p:spPr>
      </p:pic>
      <p:pic>
        <p:nvPicPr>
          <p:cNvPr id="12" name="Google Shape;12;p1"/>
          <p:cNvPicPr preferRelativeResize="0"/>
          <p:nvPr/>
        </p:nvPicPr>
        <p:blipFill rotWithShape="1">
          <a:blip r:embed="rId1">
            <a:alphaModFix amt="44000"/>
          </a:blip>
          <a:srcRect b="0" l="20420" r="0" t="0"/>
          <a:stretch/>
        </p:blipFill>
        <p:spPr>
          <a:xfrm rot="5400000">
            <a:off x="5940113" y="-450138"/>
            <a:ext cx="1652425" cy="2552700"/>
          </a:xfrm>
          <a:prstGeom prst="rect">
            <a:avLst/>
          </a:prstGeom>
          <a:noFill/>
          <a:ln>
            <a:noFill/>
          </a:ln>
        </p:spPr>
      </p:pic>
      <p:pic>
        <p:nvPicPr>
          <p:cNvPr id="13" name="Google Shape;13;p1"/>
          <p:cNvPicPr preferRelativeResize="0"/>
          <p:nvPr/>
        </p:nvPicPr>
        <p:blipFill rotWithShape="1">
          <a:blip r:embed="rId1">
            <a:alphaModFix amt="44000"/>
          </a:blip>
          <a:srcRect b="8659" l="0" r="42850" t="0"/>
          <a:stretch/>
        </p:blipFill>
        <p:spPr>
          <a:xfrm flipH="1" rot="10800000">
            <a:off x="7949550" y="-7800"/>
            <a:ext cx="1186650" cy="2331750"/>
          </a:xfrm>
          <a:prstGeom prst="rect">
            <a:avLst/>
          </a:prstGeom>
          <a:noFill/>
          <a:ln>
            <a:noFill/>
          </a:ln>
        </p:spPr>
      </p:pic>
      <p:pic>
        <p:nvPicPr>
          <p:cNvPr id="14" name="Google Shape;14;p1"/>
          <p:cNvPicPr preferRelativeResize="0"/>
          <p:nvPr/>
        </p:nvPicPr>
        <p:blipFill rotWithShape="1">
          <a:blip r:embed="rId1">
            <a:alphaModFix amt="44000"/>
          </a:blip>
          <a:srcRect b="16611" l="5446" r="0" t="0"/>
          <a:stretch/>
        </p:blipFill>
        <p:spPr>
          <a:xfrm flipH="1" rot="10800000">
            <a:off x="-7800" y="0"/>
            <a:ext cx="1963350" cy="2128725"/>
          </a:xfrm>
          <a:prstGeom prst="rect">
            <a:avLst/>
          </a:prstGeom>
          <a:noFill/>
          <a:ln>
            <a:noFill/>
          </a:ln>
        </p:spPr>
      </p:pic>
      <p:pic>
        <p:nvPicPr>
          <p:cNvPr id="15" name="Google Shape;15;p1"/>
          <p:cNvPicPr preferRelativeResize="0"/>
          <p:nvPr/>
        </p:nvPicPr>
        <p:blipFill rotWithShape="1">
          <a:blip r:embed="rId1">
            <a:alphaModFix amt="44000"/>
          </a:blip>
          <a:srcRect b="0" l="28617" r="0" t="0"/>
          <a:stretch/>
        </p:blipFill>
        <p:spPr>
          <a:xfrm flipH="1" rot="5400000">
            <a:off x="1964687" y="3128462"/>
            <a:ext cx="1482275" cy="2552700"/>
          </a:xfrm>
          <a:prstGeom prst="rect">
            <a:avLst/>
          </a:prstGeom>
          <a:noFill/>
          <a:ln>
            <a:noFill/>
          </a:ln>
        </p:spPr>
      </p:pic>
      <p:pic>
        <p:nvPicPr>
          <p:cNvPr id="16" name="Google Shape;16;p1"/>
          <p:cNvPicPr preferRelativeResize="0"/>
          <p:nvPr/>
        </p:nvPicPr>
        <p:blipFill rotWithShape="1">
          <a:blip r:embed="rId1">
            <a:alphaModFix amt="44000"/>
          </a:blip>
          <a:srcRect b="18659" l="0" r="0" t="0"/>
          <a:stretch/>
        </p:blipFill>
        <p:spPr>
          <a:xfrm>
            <a:off x="3633800" y="3079625"/>
            <a:ext cx="2076450" cy="2076450"/>
          </a:xfrm>
          <a:prstGeom prst="rect">
            <a:avLst/>
          </a:prstGeom>
          <a:noFill/>
          <a:ln>
            <a:noFill/>
          </a:ln>
        </p:spPr>
      </p:pic>
      <p:pic>
        <p:nvPicPr>
          <p:cNvPr id="17" name="Google Shape;17;p1"/>
          <p:cNvPicPr preferRelativeResize="0"/>
          <p:nvPr/>
        </p:nvPicPr>
        <p:blipFill rotWithShape="1">
          <a:blip r:embed="rId1">
            <a:alphaModFix amt="44000"/>
          </a:blip>
          <a:srcRect b="0" l="23424" r="0" t="0"/>
          <a:stretch/>
        </p:blipFill>
        <p:spPr>
          <a:xfrm flipH="1" rot="5400000">
            <a:off x="5834525" y="3074575"/>
            <a:ext cx="1590050" cy="2552700"/>
          </a:xfrm>
          <a:prstGeom prst="rect">
            <a:avLst/>
          </a:prstGeom>
          <a:noFill/>
          <a:ln>
            <a:noFill/>
          </a:ln>
        </p:spPr>
      </p:pic>
      <p:pic>
        <p:nvPicPr>
          <p:cNvPr id="18" name="Google Shape;18;p1"/>
          <p:cNvPicPr preferRelativeResize="0"/>
          <p:nvPr/>
        </p:nvPicPr>
        <p:blipFill rotWithShape="1">
          <a:blip r:embed="rId1">
            <a:alphaModFix amt="44000"/>
          </a:blip>
          <a:srcRect b="11402" l="0" r="35889" t="0"/>
          <a:stretch/>
        </p:blipFill>
        <p:spPr>
          <a:xfrm>
            <a:off x="7812775" y="2884375"/>
            <a:ext cx="1331225" cy="2261575"/>
          </a:xfrm>
          <a:prstGeom prst="rect">
            <a:avLst/>
          </a:prstGeom>
          <a:noFill/>
          <a:ln>
            <a:noFill/>
          </a:ln>
        </p:spPr>
      </p:pic>
      <p:pic>
        <p:nvPicPr>
          <p:cNvPr id="19" name="Google Shape;19;p1"/>
          <p:cNvPicPr preferRelativeResize="0"/>
          <p:nvPr/>
        </p:nvPicPr>
        <p:blipFill rotWithShape="1">
          <a:blip r:embed="rId1">
            <a:alphaModFix amt="44000"/>
          </a:blip>
          <a:srcRect b="18659" l="12033" r="0" t="0"/>
          <a:stretch/>
        </p:blipFill>
        <p:spPr>
          <a:xfrm>
            <a:off x="-7800" y="3079625"/>
            <a:ext cx="1826575" cy="2076450"/>
          </a:xfrm>
          <a:prstGeom prst="rect">
            <a:avLst/>
          </a:prstGeom>
          <a:noFill/>
          <a:ln>
            <a:noFill/>
          </a:ln>
        </p:spPr>
      </p:pic>
      <p:sp>
        <p:nvSpPr>
          <p:cNvPr id="20" name="Google Shape;20;p1"/>
          <p:cNvSpPr/>
          <p:nvPr/>
        </p:nvSpPr>
        <p:spPr>
          <a:xfrm>
            <a:off x="379350" y="348175"/>
            <a:ext cx="8385300" cy="4417500"/>
          </a:xfrm>
          <a:prstGeom prst="rect">
            <a:avLst/>
          </a:prstGeom>
          <a:solidFill>
            <a:schemeClr val="lt1"/>
          </a:solidFill>
          <a:ln cap="flat" cmpd="sng" w="19050">
            <a:solidFill>
              <a:srgbClr val="FFCF0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arxiv.org/abs/2109.12948"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arxiv.org/abs/2109.12948"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arxiv.org/abs/2211.10438" TargetMode="External"/><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arxiv.org/abs/2111.12763"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Quantization and Inference Optimizations</a:t>
            </a:r>
            <a:endParaRPr/>
          </a:p>
        </p:txBody>
      </p:sp>
      <p:sp>
        <p:nvSpPr>
          <p:cNvPr id="142" name="Google Shape;14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3" name="Google Shape;143;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Christopher Jiang, Lingxiao Mou, Shoma Sawa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677" name="Google Shape;677;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678" name="Google Shape;678;p29"/>
          <p:cNvSpPr/>
          <p:nvPr/>
        </p:nvSpPr>
        <p:spPr>
          <a:xfrm flipH="1" rot="10800000">
            <a:off x="2987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9" name="Google Shape;679;p29"/>
          <p:cNvSpPr/>
          <p:nvPr/>
        </p:nvSpPr>
        <p:spPr>
          <a:xfrm flipH="1" rot="10800000">
            <a:off x="26038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29"/>
          <p:cNvSpPr/>
          <p:nvPr/>
        </p:nvSpPr>
        <p:spPr>
          <a:xfrm flipH="1" rot="10800000">
            <a:off x="28116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1" name="Google Shape;681;p29"/>
          <p:cNvSpPr/>
          <p:nvPr/>
        </p:nvSpPr>
        <p:spPr>
          <a:xfrm flipH="1" rot="10800000">
            <a:off x="3140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29"/>
          <p:cNvSpPr/>
          <p:nvPr/>
        </p:nvSpPr>
        <p:spPr>
          <a:xfrm flipH="1" rot="10800000">
            <a:off x="3078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3" name="Google Shape;683;p29"/>
          <p:cNvSpPr/>
          <p:nvPr/>
        </p:nvSpPr>
        <p:spPr>
          <a:xfrm flipH="1" rot="10800000">
            <a:off x="3235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29"/>
          <p:cNvSpPr/>
          <p:nvPr/>
        </p:nvSpPr>
        <p:spPr>
          <a:xfrm flipH="1" rot="10800000">
            <a:off x="277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5" name="Google Shape;685;p29"/>
          <p:cNvSpPr/>
          <p:nvPr/>
        </p:nvSpPr>
        <p:spPr>
          <a:xfrm flipH="1" rot="10800000">
            <a:off x="2838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6" name="Google Shape;686;p29"/>
          <p:cNvSpPr/>
          <p:nvPr/>
        </p:nvSpPr>
        <p:spPr>
          <a:xfrm flipH="1" rot="10800000">
            <a:off x="28893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7" name="Google Shape;687;p29"/>
          <p:cNvSpPr/>
          <p:nvPr/>
        </p:nvSpPr>
        <p:spPr>
          <a:xfrm flipH="1" rot="10800000">
            <a:off x="29363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8" name="Google Shape;688;p29"/>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9" name="Google Shape;689;p29"/>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0" name="Google Shape;690;p29"/>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1" name="Google Shape;691;p29"/>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2" name="Google Shape;692;p29"/>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3" name="Google Shape;693;p29"/>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4" name="Google Shape;694;p29"/>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5" name="Google Shape;695;p29"/>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6" name="Google Shape;696;p29"/>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7" name="Google Shape;697;p29"/>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8" name="Google Shape;698;p29"/>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9" name="Google Shape;699;p29"/>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29"/>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1" name="Google Shape;701;p29"/>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2" name="Google Shape;702;p29"/>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3" name="Google Shape;703;p29"/>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4" name="Google Shape;704;p29"/>
          <p:cNvSpPr/>
          <p:nvPr/>
        </p:nvSpPr>
        <p:spPr>
          <a:xfrm rot="10800000">
            <a:off x="2864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5" name="Google Shape;705;p29"/>
          <p:cNvSpPr/>
          <p:nvPr/>
        </p:nvSpPr>
        <p:spPr>
          <a:xfrm rot="10800000">
            <a:off x="28242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6" name="Google Shape;706;p29"/>
          <p:cNvSpPr/>
          <p:nvPr/>
        </p:nvSpPr>
        <p:spPr>
          <a:xfrm rot="10800000">
            <a:off x="28004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29"/>
          <p:cNvSpPr/>
          <p:nvPr/>
        </p:nvSpPr>
        <p:spPr>
          <a:xfrm rot="10800000">
            <a:off x="27652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29"/>
          <p:cNvSpPr/>
          <p:nvPr/>
        </p:nvSpPr>
        <p:spPr>
          <a:xfrm rot="10800000">
            <a:off x="27269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9" name="Google Shape;709;p29"/>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0" name="Google Shape;710;p29"/>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29"/>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2" name="Google Shape;712;p29"/>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3" name="Google Shape;713;p29"/>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4" name="Google Shape;714;p29"/>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29"/>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6" name="Google Shape;716;p29"/>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7" name="Google Shape;717;p29"/>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8" name="Google Shape;718;p29"/>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29"/>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0" name="Google Shape;720;p29"/>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1" name="Google Shape;721;p29"/>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2" name="Google Shape;722;p29"/>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29"/>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4" name="Google Shape;724;p29"/>
          <p:cNvSpPr/>
          <p:nvPr/>
        </p:nvSpPr>
        <p:spPr>
          <a:xfrm rot="10800000">
            <a:off x="2290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5" name="Google Shape;725;p29"/>
          <p:cNvSpPr/>
          <p:nvPr/>
        </p:nvSpPr>
        <p:spPr>
          <a:xfrm rot="10800000">
            <a:off x="2226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6" name="Google Shape;726;p29"/>
          <p:cNvSpPr/>
          <p:nvPr/>
        </p:nvSpPr>
        <p:spPr>
          <a:xfrm rot="10800000">
            <a:off x="2576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29"/>
          <p:cNvSpPr/>
          <p:nvPr/>
        </p:nvSpPr>
        <p:spPr>
          <a:xfrm rot="10800000">
            <a:off x="2470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8" name="Google Shape;728;p29"/>
          <p:cNvSpPr/>
          <p:nvPr/>
        </p:nvSpPr>
        <p:spPr>
          <a:xfrm rot="10800000">
            <a:off x="23974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9"/>
          <p:cNvSpPr/>
          <p:nvPr/>
        </p:nvSpPr>
        <p:spPr>
          <a:xfrm rot="10800000">
            <a:off x="2323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0" name="Google Shape;730;p29"/>
          <p:cNvSpPr/>
          <p:nvPr/>
        </p:nvSpPr>
        <p:spPr>
          <a:xfrm rot="10800000">
            <a:off x="3198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1" name="Google Shape;731;p29"/>
          <p:cNvSpPr/>
          <p:nvPr/>
        </p:nvSpPr>
        <p:spPr>
          <a:xfrm rot="10800000">
            <a:off x="3019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2" name="Google Shape;732;p29"/>
          <p:cNvSpPr/>
          <p:nvPr/>
        </p:nvSpPr>
        <p:spPr>
          <a:xfrm rot="10800000">
            <a:off x="287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3" name="Google Shape;733;p29"/>
          <p:cNvSpPr/>
          <p:nvPr/>
        </p:nvSpPr>
        <p:spPr>
          <a:xfrm rot="10800000">
            <a:off x="2693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4" name="Google Shape;734;p29"/>
          <p:cNvSpPr/>
          <p:nvPr/>
        </p:nvSpPr>
        <p:spPr>
          <a:xfrm rot="10800000">
            <a:off x="2733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5" name="Google Shape;735;p29"/>
          <p:cNvSpPr/>
          <p:nvPr/>
        </p:nvSpPr>
        <p:spPr>
          <a:xfrm flipH="1" rot="10800000">
            <a:off x="2274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36" name="Google Shape;736;p29"/>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737" name="Google Shape;737;p29"/>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738" name="Google Shape;738;p29"/>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739" name="Google Shape;739;p29"/>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740" name="Google Shape;740;p29"/>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r>
              <a:rPr lang="en" sz="1800">
                <a:solidFill>
                  <a:schemeClr val="dk1"/>
                </a:solidFill>
              </a:rPr>
              <a:t>65520</a:t>
            </a:r>
            <a:endParaRPr sz="1800">
              <a:solidFill>
                <a:schemeClr val="dk2"/>
              </a:solidFill>
            </a:endParaRPr>
          </a:p>
        </p:txBody>
      </p:sp>
      <p:sp>
        <p:nvSpPr>
          <p:cNvPr id="741" name="Google Shape;741;p29"/>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65520</a:t>
            </a:r>
            <a:endParaRPr sz="1800">
              <a:solidFill>
                <a:schemeClr val="dk2"/>
              </a:solidFill>
            </a:endParaRPr>
          </a:p>
        </p:txBody>
      </p:sp>
      <p:sp>
        <p:nvSpPr>
          <p:cNvPr id="742" name="Google Shape;742;p29"/>
          <p:cNvSpPr/>
          <p:nvPr/>
        </p:nvSpPr>
        <p:spPr>
          <a:xfrm>
            <a:off x="174953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3" name="Google Shape;743;p29"/>
          <p:cNvSpPr/>
          <p:nvPr/>
        </p:nvSpPr>
        <p:spPr>
          <a:xfrm>
            <a:off x="115175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29"/>
          <p:cNvSpPr/>
          <p:nvPr/>
        </p:nvSpPr>
        <p:spPr>
          <a:xfrm>
            <a:off x="145064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5" name="Google Shape;745;p29"/>
          <p:cNvSpPr/>
          <p:nvPr/>
        </p:nvSpPr>
        <p:spPr>
          <a:xfrm>
            <a:off x="234731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6" name="Google Shape;746;p29"/>
          <p:cNvSpPr/>
          <p:nvPr/>
        </p:nvSpPr>
        <p:spPr>
          <a:xfrm>
            <a:off x="20484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7" name="Google Shape;747;p29"/>
          <p:cNvSpPr/>
          <p:nvPr/>
        </p:nvSpPr>
        <p:spPr>
          <a:xfrm>
            <a:off x="26462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8" name="Google Shape;748;p29"/>
          <p:cNvSpPr/>
          <p:nvPr/>
        </p:nvSpPr>
        <p:spPr>
          <a:xfrm>
            <a:off x="294510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29"/>
          <p:cNvSpPr/>
          <p:nvPr/>
        </p:nvSpPr>
        <p:spPr>
          <a:xfrm>
            <a:off x="324399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0" name="Google Shape;750;p29"/>
          <p:cNvSpPr/>
          <p:nvPr/>
        </p:nvSpPr>
        <p:spPr>
          <a:xfrm>
            <a:off x="354288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29"/>
          <p:cNvSpPr/>
          <p:nvPr/>
        </p:nvSpPr>
        <p:spPr>
          <a:xfrm>
            <a:off x="3841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2" name="Google Shape;752;p29"/>
          <p:cNvSpPr/>
          <p:nvPr/>
        </p:nvSpPr>
        <p:spPr>
          <a:xfrm>
            <a:off x="414066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29"/>
          <p:cNvSpPr/>
          <p:nvPr/>
        </p:nvSpPr>
        <p:spPr>
          <a:xfrm>
            <a:off x="44395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4" name="Google Shape;754;p29"/>
          <p:cNvSpPr/>
          <p:nvPr/>
        </p:nvSpPr>
        <p:spPr>
          <a:xfrm>
            <a:off x="473844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29"/>
          <p:cNvSpPr/>
          <p:nvPr/>
        </p:nvSpPr>
        <p:spPr>
          <a:xfrm>
            <a:off x="503733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6" name="Google Shape;756;p29"/>
          <p:cNvSpPr/>
          <p:nvPr/>
        </p:nvSpPr>
        <p:spPr>
          <a:xfrm>
            <a:off x="8528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57" name="Google Shape;757;p29"/>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758" name="Google Shape;758;p29"/>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759" name="Google Shape;759;p29"/>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760" name="Google Shape;760;p29"/>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761" name="Google Shape;761;p29"/>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762" name="Google Shape;762;p29"/>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763" name="Google Shape;763;p29"/>
          <p:cNvPicPr preferRelativeResize="0"/>
          <p:nvPr/>
        </p:nvPicPr>
        <p:blipFill>
          <a:blip r:embed="rId3">
            <a:alphaModFix/>
          </a:blip>
          <a:stretch>
            <a:fillRect/>
          </a:stretch>
        </p:blipFill>
        <p:spPr>
          <a:xfrm>
            <a:off x="5370250" y="2009900"/>
            <a:ext cx="589750" cy="285750"/>
          </a:xfrm>
          <a:prstGeom prst="rect">
            <a:avLst/>
          </a:prstGeom>
          <a:noFill/>
          <a:ln>
            <a:noFill/>
          </a:ln>
        </p:spPr>
      </p:pic>
      <p:pic>
        <p:nvPicPr>
          <p:cNvPr id="764" name="Google Shape;764;p29"/>
          <p:cNvPicPr preferRelativeResize="0"/>
          <p:nvPr/>
        </p:nvPicPr>
        <p:blipFill>
          <a:blip r:embed="rId4">
            <a:alphaModFix/>
          </a:blip>
          <a:stretch>
            <a:fillRect/>
          </a:stretch>
        </p:blipFill>
        <p:spPr>
          <a:xfrm>
            <a:off x="5390925" y="3102115"/>
            <a:ext cx="320400" cy="449819"/>
          </a:xfrm>
          <a:prstGeom prst="rect">
            <a:avLst/>
          </a:prstGeom>
          <a:noFill/>
          <a:ln>
            <a:noFill/>
          </a:ln>
        </p:spPr>
      </p:pic>
      <p:sp>
        <p:nvSpPr>
          <p:cNvPr id="765" name="Google Shape;765;p29"/>
          <p:cNvSpPr/>
          <p:nvPr/>
        </p:nvSpPr>
        <p:spPr>
          <a:xfrm flipH="1" rot="10800000">
            <a:off x="66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29"/>
          <p:cNvSpPr/>
          <p:nvPr/>
        </p:nvSpPr>
        <p:spPr>
          <a:xfrm flipH="1" rot="10800000">
            <a:off x="5044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7" name="Google Shape;767;p29"/>
          <p:cNvCxnSpPr>
            <a:stCxn id="766" idx="7"/>
          </p:cNvCxnSpPr>
          <p:nvPr/>
        </p:nvCxnSpPr>
        <p:spPr>
          <a:xfrm>
            <a:off x="5107711" y="2427261"/>
            <a:ext cx="1599600" cy="477900"/>
          </a:xfrm>
          <a:prstGeom prst="straightConnector1">
            <a:avLst/>
          </a:prstGeom>
          <a:noFill/>
          <a:ln cap="flat" cmpd="sng" w="9525">
            <a:solidFill>
              <a:schemeClr val="dk2"/>
            </a:solidFill>
            <a:prstDash val="solid"/>
            <a:round/>
            <a:headEnd len="med" w="med" type="triangle"/>
            <a:tailEnd len="med" w="med" type="none"/>
          </a:ln>
        </p:spPr>
      </p:cxnSp>
      <p:cxnSp>
        <p:nvCxnSpPr>
          <p:cNvPr id="768" name="Google Shape;768;p29"/>
          <p:cNvCxnSpPr>
            <a:stCxn id="765" idx="5"/>
          </p:cNvCxnSpPr>
          <p:nvPr/>
        </p:nvCxnSpPr>
        <p:spPr>
          <a:xfrm flipH="1" rot="10800000">
            <a:off x="723961" y="1590189"/>
            <a:ext cx="972900" cy="785100"/>
          </a:xfrm>
          <a:prstGeom prst="straightConnector1">
            <a:avLst/>
          </a:prstGeom>
          <a:noFill/>
          <a:ln cap="flat" cmpd="sng" w="9525">
            <a:solidFill>
              <a:schemeClr val="dk2"/>
            </a:solidFill>
            <a:prstDash val="solid"/>
            <a:round/>
            <a:headEnd len="med" w="med" type="triangle"/>
            <a:tailEnd len="med" w="med" type="none"/>
          </a:ln>
        </p:spPr>
      </p:cxnSp>
      <p:sp>
        <p:nvSpPr>
          <p:cNvPr id="769" name="Google Shape;769;p29"/>
          <p:cNvSpPr txBox="1"/>
          <p:nvPr/>
        </p:nvSpPr>
        <p:spPr>
          <a:xfrm>
            <a:off x="1643325" y="1327850"/>
            <a:ext cx="1058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a:t>
            </a:r>
            <a:endParaRPr sz="1800">
              <a:solidFill>
                <a:schemeClr val="dk2"/>
              </a:solidFill>
            </a:endParaRPr>
          </a:p>
        </p:txBody>
      </p:sp>
      <p:sp>
        <p:nvSpPr>
          <p:cNvPr id="770" name="Google Shape;770;p29"/>
          <p:cNvSpPr txBox="1"/>
          <p:nvPr/>
        </p:nvSpPr>
        <p:spPr>
          <a:xfrm>
            <a:off x="6748000" y="2826700"/>
            <a:ext cx="1058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a:t>
            </a:r>
            <a:endParaRPr sz="1800">
              <a:solidFill>
                <a:schemeClr val="dk2"/>
              </a:solidFill>
            </a:endParaRPr>
          </a:p>
        </p:txBody>
      </p:sp>
      <p:sp>
        <p:nvSpPr>
          <p:cNvPr id="771" name="Google Shape;771;p29"/>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777" name="Google Shape;777;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778" name="Google Shape;778;p30"/>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779" name="Google Shape;779;p30"/>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780" name="Google Shape;780;p30"/>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781" name="Google Shape;781;p30"/>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782" name="Google Shape;782;p30"/>
          <p:cNvSpPr/>
          <p:nvPr/>
        </p:nvSpPr>
        <p:spPr>
          <a:xfrm>
            <a:off x="1595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3" name="Google Shape;783;p30"/>
          <p:cNvSpPr/>
          <p:nvPr/>
        </p:nvSpPr>
        <p:spPr>
          <a:xfrm>
            <a:off x="95126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4" name="Google Shape;784;p30"/>
          <p:cNvSpPr/>
          <p:nvPr/>
        </p:nvSpPr>
        <p:spPr>
          <a:xfrm>
            <a:off x="127352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30"/>
          <p:cNvSpPr/>
          <p:nvPr/>
        </p:nvSpPr>
        <p:spPr>
          <a:xfrm>
            <a:off x="224028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6" name="Google Shape;786;p30"/>
          <p:cNvSpPr/>
          <p:nvPr/>
        </p:nvSpPr>
        <p:spPr>
          <a:xfrm>
            <a:off x="19180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7" name="Google Shape;787;p30"/>
          <p:cNvSpPr/>
          <p:nvPr/>
        </p:nvSpPr>
        <p:spPr>
          <a:xfrm>
            <a:off x="256253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8" name="Google Shape;788;p30"/>
          <p:cNvSpPr/>
          <p:nvPr/>
        </p:nvSpPr>
        <p:spPr>
          <a:xfrm>
            <a:off x="288478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9" name="Google Shape;789;p30"/>
          <p:cNvSpPr/>
          <p:nvPr/>
        </p:nvSpPr>
        <p:spPr>
          <a:xfrm>
            <a:off x="320704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0" name="Google Shape;790;p30"/>
          <p:cNvSpPr/>
          <p:nvPr/>
        </p:nvSpPr>
        <p:spPr>
          <a:xfrm>
            <a:off x="352929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1" name="Google Shape;791;p30"/>
          <p:cNvSpPr/>
          <p:nvPr/>
        </p:nvSpPr>
        <p:spPr>
          <a:xfrm>
            <a:off x="385154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2" name="Google Shape;792;p30"/>
          <p:cNvSpPr/>
          <p:nvPr/>
        </p:nvSpPr>
        <p:spPr>
          <a:xfrm>
            <a:off x="417380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3" name="Google Shape;793;p30"/>
          <p:cNvSpPr/>
          <p:nvPr/>
        </p:nvSpPr>
        <p:spPr>
          <a:xfrm>
            <a:off x="44960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4" name="Google Shape;794;p30"/>
          <p:cNvSpPr/>
          <p:nvPr/>
        </p:nvSpPr>
        <p:spPr>
          <a:xfrm>
            <a:off x="48183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5" name="Google Shape;795;p30"/>
          <p:cNvSpPr/>
          <p:nvPr/>
        </p:nvSpPr>
        <p:spPr>
          <a:xfrm>
            <a:off x="51405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30"/>
          <p:cNvSpPr/>
          <p:nvPr/>
        </p:nvSpPr>
        <p:spPr>
          <a:xfrm>
            <a:off x="62901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97" name="Google Shape;797;p30"/>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798" name="Google Shape;798;p30"/>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799" name="Google Shape;799;p30"/>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800" name="Google Shape;800;p30"/>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801" name="Google Shape;801;p30"/>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802" name="Google Shape;802;p30"/>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803" name="Google Shape;803;p30"/>
          <p:cNvPicPr preferRelativeResize="0"/>
          <p:nvPr/>
        </p:nvPicPr>
        <p:blipFill>
          <a:blip r:embed="rId3">
            <a:alphaModFix/>
          </a:blip>
          <a:stretch>
            <a:fillRect/>
          </a:stretch>
        </p:blipFill>
        <p:spPr>
          <a:xfrm>
            <a:off x="5390925" y="3102115"/>
            <a:ext cx="320400" cy="449819"/>
          </a:xfrm>
          <a:prstGeom prst="rect">
            <a:avLst/>
          </a:prstGeom>
          <a:noFill/>
          <a:ln>
            <a:noFill/>
          </a:ln>
        </p:spPr>
      </p:pic>
      <p:sp>
        <p:nvSpPr>
          <p:cNvPr id="804" name="Google Shape;804;p30"/>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805" name="Google Shape;805;p30"/>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pic>
        <p:nvPicPr>
          <p:cNvPr id="806" name="Google Shape;806;p30"/>
          <p:cNvPicPr preferRelativeResize="0"/>
          <p:nvPr/>
        </p:nvPicPr>
        <p:blipFill>
          <a:blip r:embed="rId4">
            <a:alphaModFix/>
          </a:blip>
          <a:stretch>
            <a:fillRect/>
          </a:stretch>
        </p:blipFill>
        <p:spPr>
          <a:xfrm>
            <a:off x="5390925" y="2085625"/>
            <a:ext cx="320400" cy="289600"/>
          </a:xfrm>
          <a:prstGeom prst="rect">
            <a:avLst/>
          </a:prstGeom>
          <a:noFill/>
          <a:ln>
            <a:noFill/>
          </a:ln>
        </p:spPr>
      </p:pic>
      <p:sp>
        <p:nvSpPr>
          <p:cNvPr id="807" name="Google Shape;807;p30"/>
          <p:cNvSpPr/>
          <p:nvPr/>
        </p:nvSpPr>
        <p:spPr>
          <a:xfrm flipH="1" rot="10800000">
            <a:off x="2987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8" name="Google Shape;808;p30"/>
          <p:cNvSpPr/>
          <p:nvPr/>
        </p:nvSpPr>
        <p:spPr>
          <a:xfrm flipH="1" rot="10800000">
            <a:off x="26038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30"/>
          <p:cNvSpPr/>
          <p:nvPr/>
        </p:nvSpPr>
        <p:spPr>
          <a:xfrm flipH="1" rot="10800000">
            <a:off x="28116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0" name="Google Shape;810;p30"/>
          <p:cNvSpPr/>
          <p:nvPr/>
        </p:nvSpPr>
        <p:spPr>
          <a:xfrm flipH="1" rot="10800000">
            <a:off x="3140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1" name="Google Shape;811;p30"/>
          <p:cNvSpPr/>
          <p:nvPr/>
        </p:nvSpPr>
        <p:spPr>
          <a:xfrm flipH="1" rot="10800000">
            <a:off x="3078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2" name="Google Shape;812;p30"/>
          <p:cNvSpPr/>
          <p:nvPr/>
        </p:nvSpPr>
        <p:spPr>
          <a:xfrm flipH="1" rot="10800000">
            <a:off x="3235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3" name="Google Shape;813;p30"/>
          <p:cNvSpPr/>
          <p:nvPr/>
        </p:nvSpPr>
        <p:spPr>
          <a:xfrm flipH="1" rot="10800000">
            <a:off x="277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4" name="Google Shape;814;p30"/>
          <p:cNvSpPr/>
          <p:nvPr/>
        </p:nvSpPr>
        <p:spPr>
          <a:xfrm flipH="1" rot="10800000">
            <a:off x="2838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5" name="Google Shape;815;p30"/>
          <p:cNvSpPr/>
          <p:nvPr/>
        </p:nvSpPr>
        <p:spPr>
          <a:xfrm flipH="1" rot="10800000">
            <a:off x="28893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30"/>
          <p:cNvSpPr/>
          <p:nvPr/>
        </p:nvSpPr>
        <p:spPr>
          <a:xfrm flipH="1" rot="10800000">
            <a:off x="29363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7" name="Google Shape;817;p30"/>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8" name="Google Shape;818;p30"/>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9" name="Google Shape;819;p30"/>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0" name="Google Shape;820;p30"/>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1" name="Google Shape;821;p30"/>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2" name="Google Shape;822;p30"/>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3" name="Google Shape;823;p30"/>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4" name="Google Shape;824;p30"/>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5" name="Google Shape;825;p30"/>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6" name="Google Shape;826;p30"/>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7" name="Google Shape;827;p30"/>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8" name="Google Shape;828;p30"/>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9" name="Google Shape;829;p30"/>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0" name="Google Shape;830;p30"/>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30"/>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2" name="Google Shape;832;p30"/>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3" name="Google Shape;833;p30"/>
          <p:cNvSpPr/>
          <p:nvPr/>
        </p:nvSpPr>
        <p:spPr>
          <a:xfrm rot="10800000">
            <a:off x="2864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4" name="Google Shape;834;p30"/>
          <p:cNvSpPr/>
          <p:nvPr/>
        </p:nvSpPr>
        <p:spPr>
          <a:xfrm rot="10800000">
            <a:off x="28242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5" name="Google Shape;835;p30"/>
          <p:cNvSpPr/>
          <p:nvPr/>
        </p:nvSpPr>
        <p:spPr>
          <a:xfrm rot="10800000">
            <a:off x="28004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6" name="Google Shape;836;p30"/>
          <p:cNvSpPr/>
          <p:nvPr/>
        </p:nvSpPr>
        <p:spPr>
          <a:xfrm rot="10800000">
            <a:off x="27652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7" name="Google Shape;837;p30"/>
          <p:cNvSpPr/>
          <p:nvPr/>
        </p:nvSpPr>
        <p:spPr>
          <a:xfrm rot="10800000">
            <a:off x="27269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8" name="Google Shape;838;p30"/>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9" name="Google Shape;839;p30"/>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0" name="Google Shape;840;p30"/>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1" name="Google Shape;841;p30"/>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2" name="Google Shape;842;p30"/>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3" name="Google Shape;843;p30"/>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4" name="Google Shape;844;p30"/>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5" name="Google Shape;845;p30"/>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6" name="Google Shape;846;p30"/>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7" name="Google Shape;847;p30"/>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8" name="Google Shape;848;p30"/>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9" name="Google Shape;849;p30"/>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0" name="Google Shape;850;p30"/>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1" name="Google Shape;851;p30"/>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2" name="Google Shape;852;p30"/>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3" name="Google Shape;853;p30"/>
          <p:cNvSpPr/>
          <p:nvPr/>
        </p:nvSpPr>
        <p:spPr>
          <a:xfrm rot="10800000">
            <a:off x="2290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4" name="Google Shape;854;p30"/>
          <p:cNvSpPr/>
          <p:nvPr/>
        </p:nvSpPr>
        <p:spPr>
          <a:xfrm rot="10800000">
            <a:off x="2226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5" name="Google Shape;855;p30"/>
          <p:cNvSpPr/>
          <p:nvPr/>
        </p:nvSpPr>
        <p:spPr>
          <a:xfrm rot="10800000">
            <a:off x="2576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6" name="Google Shape;856;p30"/>
          <p:cNvSpPr/>
          <p:nvPr/>
        </p:nvSpPr>
        <p:spPr>
          <a:xfrm rot="10800000">
            <a:off x="2470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7" name="Google Shape;857;p30"/>
          <p:cNvSpPr/>
          <p:nvPr/>
        </p:nvSpPr>
        <p:spPr>
          <a:xfrm rot="10800000">
            <a:off x="23974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8" name="Google Shape;858;p30"/>
          <p:cNvSpPr/>
          <p:nvPr/>
        </p:nvSpPr>
        <p:spPr>
          <a:xfrm rot="10800000">
            <a:off x="2323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9" name="Google Shape;859;p30"/>
          <p:cNvSpPr/>
          <p:nvPr/>
        </p:nvSpPr>
        <p:spPr>
          <a:xfrm rot="10800000">
            <a:off x="3198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0" name="Google Shape;860;p30"/>
          <p:cNvSpPr/>
          <p:nvPr/>
        </p:nvSpPr>
        <p:spPr>
          <a:xfrm rot="10800000">
            <a:off x="3019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30"/>
          <p:cNvSpPr/>
          <p:nvPr/>
        </p:nvSpPr>
        <p:spPr>
          <a:xfrm rot="10800000">
            <a:off x="287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2" name="Google Shape;862;p30"/>
          <p:cNvSpPr/>
          <p:nvPr/>
        </p:nvSpPr>
        <p:spPr>
          <a:xfrm rot="10800000">
            <a:off x="2693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3" name="Google Shape;863;p30"/>
          <p:cNvSpPr/>
          <p:nvPr/>
        </p:nvSpPr>
        <p:spPr>
          <a:xfrm rot="10800000">
            <a:off x="2733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4" name="Google Shape;864;p30"/>
          <p:cNvSpPr/>
          <p:nvPr/>
        </p:nvSpPr>
        <p:spPr>
          <a:xfrm flipH="1" rot="10800000">
            <a:off x="2274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65" name="Google Shape;865;p30"/>
          <p:cNvCxnSpPr>
            <a:stCxn id="817" idx="1"/>
            <a:endCxn id="786" idx="7"/>
          </p:cNvCxnSpPr>
          <p:nvPr/>
        </p:nvCxnSpPr>
        <p:spPr>
          <a:xfrm flipH="1">
            <a:off x="1980839" y="2427261"/>
            <a:ext cx="126900" cy="696000"/>
          </a:xfrm>
          <a:prstGeom prst="straightConnector1">
            <a:avLst/>
          </a:prstGeom>
          <a:noFill/>
          <a:ln cap="flat" cmpd="sng" w="9525">
            <a:solidFill>
              <a:schemeClr val="dk2"/>
            </a:solidFill>
            <a:prstDash val="solid"/>
            <a:round/>
            <a:headEnd len="med" w="med" type="none"/>
            <a:tailEnd len="med" w="med" type="triangle"/>
          </a:ln>
        </p:spPr>
      </p:cxnSp>
      <p:cxnSp>
        <p:nvCxnSpPr>
          <p:cNvPr id="866" name="Google Shape;866;p30"/>
          <p:cNvCxnSpPr>
            <a:stCxn id="818" idx="1"/>
            <a:endCxn id="786" idx="4"/>
          </p:cNvCxnSpPr>
          <p:nvPr/>
        </p:nvCxnSpPr>
        <p:spPr>
          <a:xfrm flipH="1">
            <a:off x="1954689" y="2427261"/>
            <a:ext cx="191700" cy="758700"/>
          </a:xfrm>
          <a:prstGeom prst="straightConnector1">
            <a:avLst/>
          </a:prstGeom>
          <a:noFill/>
          <a:ln cap="flat" cmpd="sng" w="9525">
            <a:solidFill>
              <a:schemeClr val="dk2"/>
            </a:solidFill>
            <a:prstDash val="solid"/>
            <a:round/>
            <a:headEnd len="med" w="med" type="none"/>
            <a:tailEnd len="med" w="med" type="triangle"/>
          </a:ln>
        </p:spPr>
      </p:cxnSp>
      <p:cxnSp>
        <p:nvCxnSpPr>
          <p:cNvPr id="867" name="Google Shape;867;p30"/>
          <p:cNvCxnSpPr>
            <a:endCxn id="785" idx="7"/>
          </p:cNvCxnSpPr>
          <p:nvPr/>
        </p:nvCxnSpPr>
        <p:spPr>
          <a:xfrm>
            <a:off x="2183617" y="2401264"/>
            <a:ext cx="119400" cy="722100"/>
          </a:xfrm>
          <a:prstGeom prst="straightConnector1">
            <a:avLst/>
          </a:prstGeom>
          <a:noFill/>
          <a:ln cap="flat" cmpd="sng" w="9525">
            <a:solidFill>
              <a:schemeClr val="dk2"/>
            </a:solidFill>
            <a:prstDash val="solid"/>
            <a:round/>
            <a:headEnd len="med" w="med" type="none"/>
            <a:tailEnd len="med" w="med" type="triangle"/>
          </a:ln>
        </p:spPr>
      </p:cxnSp>
      <p:cxnSp>
        <p:nvCxnSpPr>
          <p:cNvPr id="868" name="Google Shape;868;p30"/>
          <p:cNvCxnSpPr>
            <a:stCxn id="864" idx="0"/>
            <a:endCxn id="785" idx="5"/>
          </p:cNvCxnSpPr>
          <p:nvPr/>
        </p:nvCxnSpPr>
        <p:spPr>
          <a:xfrm flipH="1">
            <a:off x="2303088" y="2438025"/>
            <a:ext cx="7800" cy="737400"/>
          </a:xfrm>
          <a:prstGeom prst="straightConnector1">
            <a:avLst/>
          </a:prstGeom>
          <a:noFill/>
          <a:ln cap="flat" cmpd="sng" w="9525">
            <a:solidFill>
              <a:schemeClr val="dk2"/>
            </a:solidFill>
            <a:prstDash val="solid"/>
            <a:round/>
            <a:headEnd len="med" w="med" type="none"/>
            <a:tailEnd len="med" w="med" type="triangle"/>
          </a:ln>
        </p:spPr>
      </p:cxnSp>
      <p:cxnSp>
        <p:nvCxnSpPr>
          <p:cNvPr id="869" name="Google Shape;869;p30"/>
          <p:cNvCxnSpPr>
            <a:endCxn id="785" idx="6"/>
          </p:cNvCxnSpPr>
          <p:nvPr/>
        </p:nvCxnSpPr>
        <p:spPr>
          <a:xfrm flipH="1">
            <a:off x="2313780" y="2401150"/>
            <a:ext cx="83700" cy="748200"/>
          </a:xfrm>
          <a:prstGeom prst="straightConnector1">
            <a:avLst/>
          </a:prstGeom>
          <a:noFill/>
          <a:ln cap="flat" cmpd="sng" w="9525">
            <a:solidFill>
              <a:schemeClr val="dk2"/>
            </a:solidFill>
            <a:prstDash val="solid"/>
            <a:round/>
            <a:headEnd len="med" w="med" type="none"/>
            <a:tailEnd len="med" w="med" type="triangle"/>
          </a:ln>
        </p:spPr>
      </p:cxnSp>
      <p:cxnSp>
        <p:nvCxnSpPr>
          <p:cNvPr id="870" name="Google Shape;870;p30"/>
          <p:cNvCxnSpPr>
            <a:stCxn id="856" idx="0"/>
            <a:endCxn id="787" idx="3"/>
          </p:cNvCxnSpPr>
          <p:nvPr/>
        </p:nvCxnSpPr>
        <p:spPr>
          <a:xfrm>
            <a:off x="2507650" y="2438025"/>
            <a:ext cx="65700" cy="737400"/>
          </a:xfrm>
          <a:prstGeom prst="straightConnector1">
            <a:avLst/>
          </a:prstGeom>
          <a:noFill/>
          <a:ln cap="flat" cmpd="sng" w="9525">
            <a:solidFill>
              <a:schemeClr val="dk2"/>
            </a:solidFill>
            <a:prstDash val="solid"/>
            <a:round/>
            <a:headEnd len="med" w="med" type="none"/>
            <a:tailEnd len="med" w="med" type="triangle"/>
          </a:ln>
        </p:spPr>
      </p:cxnSp>
      <p:cxnSp>
        <p:nvCxnSpPr>
          <p:cNvPr id="871" name="Google Shape;871;p30"/>
          <p:cNvCxnSpPr>
            <a:stCxn id="862" idx="6"/>
            <a:endCxn id="787" idx="4"/>
          </p:cNvCxnSpPr>
          <p:nvPr/>
        </p:nvCxnSpPr>
        <p:spPr>
          <a:xfrm flipH="1">
            <a:off x="2599300" y="2401275"/>
            <a:ext cx="93900" cy="784800"/>
          </a:xfrm>
          <a:prstGeom prst="straightConnector1">
            <a:avLst/>
          </a:prstGeom>
          <a:noFill/>
          <a:ln cap="flat" cmpd="sng" w="9525">
            <a:solidFill>
              <a:schemeClr val="dk2"/>
            </a:solidFill>
            <a:prstDash val="solid"/>
            <a:round/>
            <a:headEnd len="med" w="med" type="none"/>
            <a:tailEnd len="med" w="med" type="triangle"/>
          </a:ln>
        </p:spPr>
      </p:cxnSp>
      <p:cxnSp>
        <p:nvCxnSpPr>
          <p:cNvPr id="872" name="Google Shape;872;p30"/>
          <p:cNvCxnSpPr>
            <a:stCxn id="863" idx="0"/>
            <a:endCxn id="787" idx="5"/>
          </p:cNvCxnSpPr>
          <p:nvPr/>
        </p:nvCxnSpPr>
        <p:spPr>
          <a:xfrm flipH="1">
            <a:off x="2625213" y="2438025"/>
            <a:ext cx="144900" cy="737400"/>
          </a:xfrm>
          <a:prstGeom prst="straightConnector1">
            <a:avLst/>
          </a:prstGeom>
          <a:noFill/>
          <a:ln cap="flat" cmpd="sng" w="9525">
            <a:solidFill>
              <a:schemeClr val="dk2"/>
            </a:solidFill>
            <a:prstDash val="solid"/>
            <a:round/>
            <a:headEnd len="med" w="med" type="none"/>
            <a:tailEnd len="med" w="med" type="triangle"/>
          </a:ln>
        </p:spPr>
      </p:cxnSp>
      <p:cxnSp>
        <p:nvCxnSpPr>
          <p:cNvPr id="873" name="Google Shape;873;p30"/>
          <p:cNvCxnSpPr>
            <a:stCxn id="861" idx="7"/>
            <a:endCxn id="788" idx="5"/>
          </p:cNvCxnSpPr>
          <p:nvPr/>
        </p:nvCxnSpPr>
        <p:spPr>
          <a:xfrm>
            <a:off x="2883364" y="2427261"/>
            <a:ext cx="64200" cy="748200"/>
          </a:xfrm>
          <a:prstGeom prst="straightConnector1">
            <a:avLst/>
          </a:prstGeom>
          <a:noFill/>
          <a:ln cap="flat" cmpd="sng" w="9525">
            <a:solidFill>
              <a:schemeClr val="dk2"/>
            </a:solidFill>
            <a:prstDash val="solid"/>
            <a:round/>
            <a:headEnd len="med" w="med" type="none"/>
            <a:tailEnd len="med" w="med" type="triangle"/>
          </a:ln>
        </p:spPr>
      </p:cxnSp>
      <p:cxnSp>
        <p:nvCxnSpPr>
          <p:cNvPr id="874" name="Google Shape;874;p30"/>
          <p:cNvCxnSpPr>
            <a:stCxn id="860" idx="5"/>
            <a:endCxn id="788" idx="4"/>
          </p:cNvCxnSpPr>
          <p:nvPr/>
        </p:nvCxnSpPr>
        <p:spPr>
          <a:xfrm flipH="1">
            <a:off x="2921464" y="2375289"/>
            <a:ext cx="108900" cy="810900"/>
          </a:xfrm>
          <a:prstGeom prst="straightConnector1">
            <a:avLst/>
          </a:prstGeom>
          <a:noFill/>
          <a:ln cap="flat" cmpd="sng" w="9525">
            <a:solidFill>
              <a:schemeClr val="dk2"/>
            </a:solidFill>
            <a:prstDash val="solid"/>
            <a:round/>
            <a:headEnd len="med" w="med" type="none"/>
            <a:tailEnd len="med" w="med" type="triangle"/>
          </a:ln>
        </p:spPr>
      </p:cxnSp>
      <p:cxnSp>
        <p:nvCxnSpPr>
          <p:cNvPr id="875" name="Google Shape;875;p30"/>
          <p:cNvCxnSpPr>
            <a:stCxn id="861" idx="2"/>
            <a:endCxn id="788" idx="4"/>
          </p:cNvCxnSpPr>
          <p:nvPr/>
        </p:nvCxnSpPr>
        <p:spPr>
          <a:xfrm flipH="1">
            <a:off x="2921500" y="2401275"/>
            <a:ext cx="24600" cy="78480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30"/>
          <p:cNvCxnSpPr>
            <a:stCxn id="844" idx="2"/>
            <a:endCxn id="789" idx="4"/>
          </p:cNvCxnSpPr>
          <p:nvPr/>
        </p:nvCxnSpPr>
        <p:spPr>
          <a:xfrm>
            <a:off x="3146638" y="2401275"/>
            <a:ext cx="97200" cy="784800"/>
          </a:xfrm>
          <a:prstGeom prst="straightConnector1">
            <a:avLst/>
          </a:prstGeom>
          <a:noFill/>
          <a:ln cap="flat" cmpd="sng" w="9525">
            <a:solidFill>
              <a:schemeClr val="dk2"/>
            </a:solidFill>
            <a:prstDash val="solid"/>
            <a:round/>
            <a:headEnd len="med" w="med" type="none"/>
            <a:tailEnd len="med" w="med" type="triangle"/>
          </a:ln>
        </p:spPr>
      </p:cxnSp>
      <p:cxnSp>
        <p:nvCxnSpPr>
          <p:cNvPr id="877" name="Google Shape;877;p30"/>
          <p:cNvCxnSpPr>
            <a:stCxn id="859" idx="1"/>
            <a:endCxn id="789" idx="3"/>
          </p:cNvCxnSpPr>
          <p:nvPr/>
        </p:nvCxnSpPr>
        <p:spPr>
          <a:xfrm flipH="1">
            <a:off x="3217911" y="2427261"/>
            <a:ext cx="43200" cy="748200"/>
          </a:xfrm>
          <a:prstGeom prst="straightConnector1">
            <a:avLst/>
          </a:prstGeom>
          <a:noFill/>
          <a:ln cap="flat" cmpd="sng" w="9525">
            <a:solidFill>
              <a:schemeClr val="dk2"/>
            </a:solidFill>
            <a:prstDash val="solid"/>
            <a:round/>
            <a:headEnd len="med" w="med" type="none"/>
            <a:tailEnd len="med" w="med" type="triangle"/>
          </a:ln>
        </p:spPr>
      </p:cxnSp>
      <p:cxnSp>
        <p:nvCxnSpPr>
          <p:cNvPr id="878" name="Google Shape;878;p30"/>
          <p:cNvCxnSpPr>
            <a:stCxn id="839" idx="2"/>
            <a:endCxn id="789" idx="3"/>
          </p:cNvCxnSpPr>
          <p:nvPr/>
        </p:nvCxnSpPr>
        <p:spPr>
          <a:xfrm flipH="1">
            <a:off x="3217950" y="2401275"/>
            <a:ext cx="121200" cy="774000"/>
          </a:xfrm>
          <a:prstGeom prst="straightConnector1">
            <a:avLst/>
          </a:prstGeom>
          <a:noFill/>
          <a:ln cap="flat" cmpd="sng" w="9525">
            <a:solidFill>
              <a:schemeClr val="dk2"/>
            </a:solidFill>
            <a:prstDash val="solid"/>
            <a:round/>
            <a:headEnd len="med" w="med" type="none"/>
            <a:tailEnd len="med" w="med" type="triangle"/>
          </a:ln>
        </p:spPr>
      </p:cxnSp>
      <p:cxnSp>
        <p:nvCxnSpPr>
          <p:cNvPr id="879" name="Google Shape;879;p30"/>
          <p:cNvCxnSpPr>
            <a:stCxn id="831" idx="1"/>
            <a:endCxn id="790" idx="0"/>
          </p:cNvCxnSpPr>
          <p:nvPr/>
        </p:nvCxnSpPr>
        <p:spPr>
          <a:xfrm>
            <a:off x="3427461" y="2427261"/>
            <a:ext cx="138600" cy="685200"/>
          </a:xfrm>
          <a:prstGeom prst="straightConnector1">
            <a:avLst/>
          </a:prstGeom>
          <a:noFill/>
          <a:ln cap="flat" cmpd="sng" w="9525">
            <a:solidFill>
              <a:schemeClr val="dk2"/>
            </a:solidFill>
            <a:prstDash val="solid"/>
            <a:round/>
            <a:headEnd len="med" w="med" type="none"/>
            <a:tailEnd len="med" w="med" type="triangle"/>
          </a:ln>
        </p:spPr>
      </p:cxnSp>
      <p:cxnSp>
        <p:nvCxnSpPr>
          <p:cNvPr id="880" name="Google Shape;880;p30"/>
          <p:cNvCxnSpPr>
            <a:stCxn id="830" idx="2"/>
            <a:endCxn id="790" idx="4"/>
          </p:cNvCxnSpPr>
          <p:nvPr/>
        </p:nvCxnSpPr>
        <p:spPr>
          <a:xfrm>
            <a:off x="3473425" y="2401275"/>
            <a:ext cx="92700" cy="784800"/>
          </a:xfrm>
          <a:prstGeom prst="straightConnector1">
            <a:avLst/>
          </a:prstGeom>
          <a:noFill/>
          <a:ln cap="flat" cmpd="sng" w="9525">
            <a:solidFill>
              <a:schemeClr val="dk2"/>
            </a:solidFill>
            <a:prstDash val="solid"/>
            <a:round/>
            <a:headEnd len="med" w="med" type="none"/>
            <a:tailEnd len="med" w="med" type="triangle"/>
          </a:ln>
        </p:spPr>
      </p:cxnSp>
      <p:cxnSp>
        <p:nvCxnSpPr>
          <p:cNvPr id="881" name="Google Shape;881;p30"/>
          <p:cNvCxnSpPr>
            <a:stCxn id="828" idx="2"/>
            <a:endCxn id="790" idx="5"/>
          </p:cNvCxnSpPr>
          <p:nvPr/>
        </p:nvCxnSpPr>
        <p:spPr>
          <a:xfrm>
            <a:off x="3537300" y="2401275"/>
            <a:ext cx="54600" cy="774000"/>
          </a:xfrm>
          <a:prstGeom prst="straightConnector1">
            <a:avLst/>
          </a:prstGeom>
          <a:noFill/>
          <a:ln cap="flat" cmpd="sng" w="9525">
            <a:solidFill>
              <a:schemeClr val="dk2"/>
            </a:solidFill>
            <a:prstDash val="solid"/>
            <a:round/>
            <a:headEnd len="med" w="med" type="none"/>
            <a:tailEnd len="med" w="med" type="triangle"/>
          </a:ln>
        </p:spPr>
      </p:cxnSp>
      <p:sp>
        <p:nvSpPr>
          <p:cNvPr id="882" name="Google Shape;882;p30"/>
          <p:cNvSpPr/>
          <p:nvPr/>
        </p:nvSpPr>
        <p:spPr>
          <a:xfrm flipH="1" rot="10800000">
            <a:off x="66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30"/>
          <p:cNvSpPr/>
          <p:nvPr/>
        </p:nvSpPr>
        <p:spPr>
          <a:xfrm flipH="1" rot="10800000">
            <a:off x="5044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84" name="Google Shape;884;p30"/>
          <p:cNvCxnSpPr>
            <a:stCxn id="882" idx="7"/>
            <a:endCxn id="796" idx="3"/>
          </p:cNvCxnSpPr>
          <p:nvPr/>
        </p:nvCxnSpPr>
        <p:spPr>
          <a:xfrm flipH="1">
            <a:off x="639661" y="2427261"/>
            <a:ext cx="84300" cy="748200"/>
          </a:xfrm>
          <a:prstGeom prst="straightConnector1">
            <a:avLst/>
          </a:prstGeom>
          <a:noFill/>
          <a:ln cap="flat" cmpd="sng" w="9525">
            <a:solidFill>
              <a:schemeClr val="dk2"/>
            </a:solidFill>
            <a:prstDash val="solid"/>
            <a:round/>
            <a:headEnd len="med" w="med" type="none"/>
            <a:tailEnd len="med" w="med" type="triangle"/>
          </a:ln>
        </p:spPr>
      </p:cxnSp>
      <p:cxnSp>
        <p:nvCxnSpPr>
          <p:cNvPr id="885" name="Google Shape;885;p30"/>
          <p:cNvCxnSpPr>
            <a:stCxn id="883" idx="6"/>
            <a:endCxn id="795" idx="5"/>
          </p:cNvCxnSpPr>
          <p:nvPr/>
        </p:nvCxnSpPr>
        <p:spPr>
          <a:xfrm>
            <a:off x="5118475" y="2401275"/>
            <a:ext cx="84900" cy="774000"/>
          </a:xfrm>
          <a:prstGeom prst="straightConnector1">
            <a:avLst/>
          </a:prstGeom>
          <a:noFill/>
          <a:ln cap="flat" cmpd="sng" w="9525">
            <a:solidFill>
              <a:schemeClr val="dk2"/>
            </a:solidFill>
            <a:prstDash val="solid"/>
            <a:round/>
            <a:headEnd len="med" w="med" type="none"/>
            <a:tailEnd len="med" w="med" type="triangle"/>
          </a:ln>
        </p:spPr>
      </p:cxnSp>
      <p:sp>
        <p:nvSpPr>
          <p:cNvPr id="886" name="Google Shape;886;p30"/>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8-bit Foundation Models Fail at Scale</a:t>
            </a:r>
            <a:endParaRPr sz="2020"/>
          </a:p>
        </p:txBody>
      </p:sp>
      <p:sp>
        <p:nvSpPr>
          <p:cNvPr id="892" name="Google Shape;892;p31"/>
          <p:cNvSpPr txBox="1"/>
          <p:nvPr/>
        </p:nvSpPr>
        <p:spPr>
          <a:xfrm>
            <a:off x="1420950" y="4423275"/>
            <a:ext cx="16431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93" name="Google Shape;893;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894" name="Google Shape;894;p31"/>
          <p:cNvPicPr preferRelativeResize="0"/>
          <p:nvPr/>
        </p:nvPicPr>
        <p:blipFill>
          <a:blip r:embed="rId3">
            <a:alphaModFix/>
          </a:blip>
          <a:stretch>
            <a:fillRect/>
          </a:stretch>
        </p:blipFill>
        <p:spPr>
          <a:xfrm>
            <a:off x="2405750" y="1195150"/>
            <a:ext cx="4332498" cy="3503227"/>
          </a:xfrm>
          <a:prstGeom prst="rect">
            <a:avLst/>
          </a:prstGeom>
          <a:noFill/>
          <a:ln>
            <a:noFill/>
          </a:ln>
        </p:spPr>
      </p:pic>
      <p:sp>
        <p:nvSpPr>
          <p:cNvPr id="895" name="Google Shape;895;p31"/>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(350M parameters)</a:t>
            </a:r>
            <a:endParaRPr sz="2120"/>
          </a:p>
        </p:txBody>
      </p:sp>
      <p:sp>
        <p:nvSpPr>
          <p:cNvPr id="901" name="Google Shape;901;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902" name="Google Shape;902;p32"/>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3" name="Google Shape;903;p32"/>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4" name="Google Shape;904;p32"/>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5" name="Google Shape;905;p32"/>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6" name="Google Shape;906;p32"/>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7" name="Google Shape;907;p32"/>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08" name="Google Shape;908;p32"/>
          <p:cNvCxnSpPr>
            <a:stCxn id="902" idx="6"/>
            <a:endCxn id="906"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32"/>
          <p:cNvCxnSpPr>
            <a:stCxn id="903" idx="6"/>
            <a:endCxn id="905"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32"/>
          <p:cNvCxnSpPr>
            <a:stCxn id="902" idx="6"/>
            <a:endCxn id="907"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32"/>
          <p:cNvCxnSpPr>
            <a:stCxn id="903" idx="6"/>
            <a:endCxn id="906"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32"/>
          <p:cNvCxnSpPr>
            <a:stCxn id="903" idx="6"/>
            <a:endCxn id="907"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32"/>
          <p:cNvCxnSpPr>
            <a:stCxn id="904" idx="6"/>
            <a:endCxn id="905"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32"/>
          <p:cNvCxnSpPr>
            <a:stCxn id="904" idx="6"/>
            <a:endCxn id="906"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915" name="Google Shape;915;p32"/>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6" name="Google Shape;916;p32"/>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917" name="Google Shape;917;p32"/>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8" name="Google Shape;918;p32"/>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9" name="Google Shape;919;p32"/>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0" name="Google Shape;920;p32"/>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21" name="Google Shape;921;p32"/>
          <p:cNvCxnSpPr>
            <a:endCxn id="919"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32"/>
          <p:cNvCxnSpPr>
            <a:stCxn id="917"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32"/>
          <p:cNvCxnSpPr>
            <a:endCxn id="920"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24" name="Google Shape;924;p32"/>
          <p:cNvCxnSpPr>
            <a:stCxn id="917" idx="6"/>
            <a:endCxn id="919"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32"/>
          <p:cNvCxnSpPr>
            <a:stCxn id="917" idx="6"/>
            <a:endCxn id="920"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32"/>
          <p:cNvCxnSpPr>
            <a:stCxn id="918"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32"/>
          <p:cNvCxnSpPr>
            <a:stCxn id="918" idx="6"/>
            <a:endCxn id="919"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32"/>
          <p:cNvCxnSpPr>
            <a:stCxn id="902" idx="6"/>
            <a:endCxn id="919"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32"/>
          <p:cNvCxnSpPr>
            <a:stCxn id="902" idx="6"/>
            <a:endCxn id="920"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32"/>
          <p:cNvCxnSpPr>
            <a:stCxn id="903" idx="6"/>
            <a:endCxn id="919"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32"/>
          <p:cNvCxnSpPr>
            <a:stCxn id="903" idx="6"/>
            <a:endCxn id="920"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32"/>
          <p:cNvCxnSpPr>
            <a:stCxn id="904" idx="6"/>
            <a:endCxn id="919"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32"/>
          <p:cNvCxnSpPr>
            <a:stCxn id="904" idx="6"/>
            <a:endCxn id="920"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32"/>
          <p:cNvCxnSpPr>
            <a:stCxn id="917" idx="6"/>
            <a:endCxn id="905"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32"/>
          <p:cNvCxnSpPr>
            <a:stCxn id="917" idx="6"/>
            <a:endCxn id="906"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32"/>
          <p:cNvCxnSpPr>
            <a:stCxn id="918" idx="6"/>
            <a:endCxn id="905"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32"/>
          <p:cNvCxnSpPr>
            <a:stCxn id="918" idx="6"/>
            <a:endCxn id="906"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32"/>
          <p:cNvCxnSpPr>
            <a:stCxn id="918" idx="6"/>
            <a:endCxn id="907"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939" name="Google Shape;939;p32"/>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0" name="Google Shape;940;p32"/>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1" name="Google Shape;941;p32"/>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2" name="Google Shape;942;p32"/>
          <p:cNvCxnSpPr>
            <a:endCxn id="940"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32"/>
          <p:cNvCxnSpPr>
            <a:endCxn id="939"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32"/>
          <p:cNvCxnSpPr>
            <a:endCxn id="941"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32"/>
          <p:cNvCxnSpPr>
            <a:endCxn id="940"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32"/>
          <p:cNvCxnSpPr>
            <a:endCxn id="941"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32"/>
          <p:cNvCxnSpPr>
            <a:endCxn id="939"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32"/>
          <p:cNvCxnSpPr>
            <a:endCxn id="940"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949" name="Google Shape;949;p32"/>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0" name="Google Shape;950;p32"/>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51" name="Google Shape;951;p32"/>
          <p:cNvCxnSpPr>
            <a:endCxn id="949"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32"/>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32"/>
          <p:cNvCxnSpPr>
            <a:endCxn id="950"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32"/>
          <p:cNvCxnSpPr>
            <a:endCxn id="949"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32"/>
          <p:cNvCxnSpPr>
            <a:endCxn id="950"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32"/>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32"/>
          <p:cNvCxnSpPr>
            <a:endCxn id="949"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32"/>
          <p:cNvCxnSpPr>
            <a:endCxn id="949"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32"/>
          <p:cNvCxnSpPr>
            <a:endCxn id="950"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32"/>
          <p:cNvCxnSpPr>
            <a:endCxn id="949"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32"/>
          <p:cNvCxnSpPr>
            <a:endCxn id="950"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32"/>
          <p:cNvCxnSpPr>
            <a:endCxn id="949"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32"/>
          <p:cNvCxnSpPr>
            <a:endCxn id="950"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32"/>
          <p:cNvCxnSpPr>
            <a:endCxn id="939"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32"/>
          <p:cNvCxnSpPr>
            <a:endCxn id="940"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32"/>
          <p:cNvCxnSpPr>
            <a:endCxn id="939"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32"/>
          <p:cNvCxnSpPr>
            <a:endCxn id="940"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32"/>
          <p:cNvCxnSpPr>
            <a:endCxn id="941"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969" name="Google Shape;969;p32"/>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0" name="Google Shape;970;p32"/>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1" name="Google Shape;971;p32"/>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72" name="Google Shape;972;p32"/>
          <p:cNvCxnSpPr>
            <a:endCxn id="970"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32"/>
          <p:cNvCxnSpPr>
            <a:endCxn id="969"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32"/>
          <p:cNvCxnSpPr>
            <a:endCxn id="971"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32"/>
          <p:cNvCxnSpPr>
            <a:endCxn id="970"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32"/>
          <p:cNvCxnSpPr>
            <a:endCxn id="971"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32"/>
          <p:cNvCxnSpPr>
            <a:endCxn id="969"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32"/>
          <p:cNvCxnSpPr>
            <a:endCxn id="970"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979" name="Google Shape;979;p32"/>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0" name="Google Shape;980;p32"/>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81" name="Google Shape;981;p32"/>
          <p:cNvCxnSpPr>
            <a:endCxn id="979"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32"/>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32"/>
          <p:cNvCxnSpPr>
            <a:endCxn id="980"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32"/>
          <p:cNvCxnSpPr>
            <a:endCxn id="979"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32"/>
          <p:cNvCxnSpPr>
            <a:endCxn id="980"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32"/>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32"/>
          <p:cNvCxnSpPr>
            <a:endCxn id="979"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32"/>
          <p:cNvCxnSpPr>
            <a:endCxn id="979"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32"/>
          <p:cNvCxnSpPr>
            <a:endCxn id="980"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32"/>
          <p:cNvCxnSpPr>
            <a:endCxn id="979"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32"/>
          <p:cNvCxnSpPr>
            <a:endCxn id="980"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32"/>
          <p:cNvCxnSpPr>
            <a:endCxn id="979"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32"/>
          <p:cNvCxnSpPr>
            <a:endCxn id="980"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32"/>
          <p:cNvCxnSpPr>
            <a:endCxn id="969"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32"/>
          <p:cNvCxnSpPr>
            <a:endCxn id="970"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32"/>
          <p:cNvCxnSpPr>
            <a:endCxn id="969"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32"/>
          <p:cNvCxnSpPr>
            <a:endCxn id="970"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32"/>
          <p:cNvCxnSpPr>
            <a:endCxn id="971"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999" name="Google Shape;999;p32"/>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0" name="Google Shape;1000;p32"/>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1" name="Google Shape;1001;p32"/>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02" name="Google Shape;1002;p32"/>
          <p:cNvCxnSpPr>
            <a:endCxn id="1000"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32"/>
          <p:cNvCxnSpPr>
            <a:endCxn id="999"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32"/>
          <p:cNvCxnSpPr>
            <a:endCxn id="1001"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32"/>
          <p:cNvCxnSpPr>
            <a:endCxn id="1000"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32"/>
          <p:cNvCxnSpPr>
            <a:endCxn id="1001"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32"/>
          <p:cNvCxnSpPr>
            <a:endCxn id="999"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32"/>
          <p:cNvCxnSpPr>
            <a:endCxn id="1000"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009" name="Google Shape;1009;p32"/>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0" name="Google Shape;1010;p32"/>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11" name="Google Shape;1011;p32"/>
          <p:cNvCxnSpPr>
            <a:endCxn id="1009"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32"/>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32"/>
          <p:cNvCxnSpPr>
            <a:endCxn id="1010"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32"/>
          <p:cNvCxnSpPr>
            <a:endCxn id="1009"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32"/>
          <p:cNvCxnSpPr>
            <a:endCxn id="1010"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32"/>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32"/>
          <p:cNvCxnSpPr>
            <a:endCxn id="1009"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32"/>
          <p:cNvCxnSpPr>
            <a:endCxn id="1009"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32"/>
          <p:cNvCxnSpPr>
            <a:endCxn id="1010"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32"/>
          <p:cNvCxnSpPr>
            <a:endCxn id="1009"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32"/>
          <p:cNvCxnSpPr>
            <a:endCxn id="1010"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32"/>
          <p:cNvCxnSpPr>
            <a:endCxn id="1009"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32"/>
          <p:cNvCxnSpPr>
            <a:endCxn id="1010"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32"/>
          <p:cNvCxnSpPr>
            <a:endCxn id="999"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32"/>
          <p:cNvCxnSpPr>
            <a:endCxn id="1000"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32"/>
          <p:cNvCxnSpPr>
            <a:endCxn id="999"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32"/>
          <p:cNvCxnSpPr>
            <a:endCxn id="1000"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32"/>
          <p:cNvCxnSpPr>
            <a:endCxn id="1001"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32"/>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0" name="Google Shape;1030;p32"/>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1" name="Google Shape;1031;p32"/>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32" name="Google Shape;1032;p32"/>
          <p:cNvCxnSpPr>
            <a:endCxn id="1030"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32"/>
          <p:cNvCxnSpPr>
            <a:endCxn id="1029"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32"/>
          <p:cNvCxnSpPr>
            <a:endCxn id="1031"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32"/>
          <p:cNvCxnSpPr>
            <a:endCxn id="1030"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32"/>
          <p:cNvCxnSpPr>
            <a:endCxn id="1031"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32"/>
          <p:cNvCxnSpPr>
            <a:endCxn id="1029"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32"/>
          <p:cNvCxnSpPr>
            <a:endCxn id="1030"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039" name="Google Shape;1039;p32"/>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0" name="Google Shape;1040;p32"/>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41" name="Google Shape;1041;p32"/>
          <p:cNvCxnSpPr>
            <a:endCxn id="1039"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32"/>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32"/>
          <p:cNvCxnSpPr>
            <a:endCxn id="1040"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32"/>
          <p:cNvCxnSpPr>
            <a:endCxn id="1039"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32"/>
          <p:cNvCxnSpPr>
            <a:endCxn id="1040"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32"/>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32"/>
          <p:cNvCxnSpPr>
            <a:endCxn id="1039"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32"/>
          <p:cNvCxnSpPr>
            <a:endCxn id="1039"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32"/>
          <p:cNvCxnSpPr>
            <a:endCxn id="1040"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32"/>
          <p:cNvCxnSpPr>
            <a:endCxn id="1039"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32"/>
          <p:cNvCxnSpPr>
            <a:endCxn id="1040"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32"/>
          <p:cNvCxnSpPr>
            <a:endCxn id="1039"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32"/>
          <p:cNvCxnSpPr>
            <a:endCxn id="1040"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32"/>
          <p:cNvCxnSpPr>
            <a:endCxn id="1029"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32"/>
          <p:cNvCxnSpPr>
            <a:endCxn id="1030"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32"/>
          <p:cNvCxnSpPr>
            <a:endCxn id="1029"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32"/>
          <p:cNvCxnSpPr>
            <a:endCxn id="1030"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32"/>
          <p:cNvCxnSpPr>
            <a:endCxn id="1031"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059" name="Google Shape;1059;p32"/>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0" name="Google Shape;1060;p32"/>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1" name="Google Shape;1061;p32"/>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62" name="Google Shape;1062;p32"/>
          <p:cNvCxnSpPr>
            <a:endCxn id="1060"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32"/>
          <p:cNvCxnSpPr>
            <a:endCxn id="1059"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32"/>
          <p:cNvCxnSpPr>
            <a:endCxn id="1061"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32"/>
          <p:cNvCxnSpPr>
            <a:endCxn id="1060"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32"/>
          <p:cNvCxnSpPr>
            <a:endCxn id="1061"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32"/>
          <p:cNvCxnSpPr>
            <a:endCxn id="1059"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32"/>
          <p:cNvCxnSpPr>
            <a:endCxn id="1060"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069" name="Google Shape;1069;p32"/>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0" name="Google Shape;1070;p32"/>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71" name="Google Shape;1071;p32"/>
          <p:cNvCxnSpPr>
            <a:endCxn id="1069"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32"/>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32"/>
          <p:cNvCxnSpPr>
            <a:endCxn id="1070"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32"/>
          <p:cNvCxnSpPr>
            <a:endCxn id="1069"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32"/>
          <p:cNvCxnSpPr>
            <a:endCxn id="1070"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32"/>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32"/>
          <p:cNvCxnSpPr>
            <a:endCxn id="1069"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32"/>
          <p:cNvCxnSpPr>
            <a:endCxn id="1069"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32"/>
          <p:cNvCxnSpPr>
            <a:endCxn id="1070"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32"/>
          <p:cNvCxnSpPr>
            <a:endCxn id="1069"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32"/>
          <p:cNvCxnSpPr>
            <a:endCxn id="1070"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32"/>
          <p:cNvCxnSpPr>
            <a:endCxn id="1069"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32"/>
          <p:cNvCxnSpPr>
            <a:endCxn id="1070"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32"/>
          <p:cNvCxnSpPr>
            <a:endCxn id="1059"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32"/>
          <p:cNvCxnSpPr>
            <a:endCxn id="1060"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32"/>
          <p:cNvCxnSpPr>
            <a:endCxn id="1059"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32"/>
          <p:cNvCxnSpPr>
            <a:endCxn id="1060"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32"/>
          <p:cNvCxnSpPr>
            <a:endCxn id="1061"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089" name="Google Shape;1089;p32"/>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0" name="Google Shape;1090;p32"/>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1" name="Google Shape;1091;p32"/>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92" name="Google Shape;1092;p32"/>
          <p:cNvCxnSpPr>
            <a:endCxn id="1090"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32"/>
          <p:cNvCxnSpPr>
            <a:endCxn id="1089"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32"/>
          <p:cNvCxnSpPr>
            <a:endCxn id="1091"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32"/>
          <p:cNvCxnSpPr>
            <a:endCxn id="1090"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32"/>
          <p:cNvCxnSpPr>
            <a:endCxn id="1091"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32"/>
          <p:cNvCxnSpPr>
            <a:endCxn id="1089"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32"/>
          <p:cNvCxnSpPr>
            <a:endCxn id="1090"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099" name="Google Shape;1099;p32"/>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0" name="Google Shape;1100;p32"/>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01" name="Google Shape;1101;p32"/>
          <p:cNvCxnSpPr>
            <a:endCxn id="1099"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32"/>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32"/>
          <p:cNvCxnSpPr>
            <a:endCxn id="1100"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32"/>
          <p:cNvCxnSpPr>
            <a:endCxn id="1099"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32"/>
          <p:cNvCxnSpPr>
            <a:endCxn id="1100"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32"/>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32"/>
          <p:cNvCxnSpPr>
            <a:endCxn id="1099"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32"/>
          <p:cNvCxnSpPr>
            <a:endCxn id="1099"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32"/>
          <p:cNvCxnSpPr>
            <a:endCxn id="1100"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32"/>
          <p:cNvCxnSpPr>
            <a:endCxn id="1099"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32"/>
          <p:cNvCxnSpPr>
            <a:endCxn id="1100"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32"/>
          <p:cNvCxnSpPr>
            <a:endCxn id="1099"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32"/>
          <p:cNvCxnSpPr>
            <a:endCxn id="1100"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32"/>
          <p:cNvCxnSpPr>
            <a:endCxn id="1089"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32"/>
          <p:cNvCxnSpPr>
            <a:endCxn id="1090"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32"/>
          <p:cNvCxnSpPr>
            <a:endCxn id="1089"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32"/>
          <p:cNvCxnSpPr>
            <a:endCxn id="1090"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32"/>
          <p:cNvCxnSpPr>
            <a:endCxn id="1091"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119" name="Google Shape;1119;p32"/>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0" name="Google Shape;1120;p32"/>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1" name="Google Shape;1121;p32"/>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22" name="Google Shape;1122;p32"/>
          <p:cNvCxnSpPr>
            <a:endCxn id="1120"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32"/>
          <p:cNvCxnSpPr>
            <a:endCxn id="1119"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32"/>
          <p:cNvCxnSpPr>
            <a:endCxn id="1121"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32"/>
          <p:cNvCxnSpPr>
            <a:endCxn id="1120"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32"/>
          <p:cNvCxnSpPr>
            <a:endCxn id="1121"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32"/>
          <p:cNvCxnSpPr>
            <a:endCxn id="1119"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32"/>
          <p:cNvCxnSpPr>
            <a:endCxn id="1120"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129" name="Google Shape;1129;p32"/>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0" name="Google Shape;1130;p32"/>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31" name="Google Shape;1131;p32"/>
          <p:cNvCxnSpPr>
            <a:endCxn id="1129"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32"/>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32"/>
          <p:cNvCxnSpPr>
            <a:endCxn id="1130"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32"/>
          <p:cNvCxnSpPr>
            <a:endCxn id="1129"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32"/>
          <p:cNvCxnSpPr>
            <a:endCxn id="1130"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32"/>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32"/>
          <p:cNvCxnSpPr>
            <a:endCxn id="1129"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32"/>
          <p:cNvCxnSpPr>
            <a:endCxn id="1129"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32"/>
          <p:cNvCxnSpPr>
            <a:endCxn id="1130"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32"/>
          <p:cNvCxnSpPr>
            <a:endCxn id="1129"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32"/>
          <p:cNvCxnSpPr>
            <a:endCxn id="1130"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32"/>
          <p:cNvCxnSpPr>
            <a:endCxn id="1129"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32"/>
          <p:cNvCxnSpPr>
            <a:endCxn id="1130"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32"/>
          <p:cNvCxnSpPr>
            <a:endCxn id="1119"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32"/>
          <p:cNvCxnSpPr>
            <a:endCxn id="1120"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32"/>
          <p:cNvCxnSpPr>
            <a:endCxn id="1119"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32"/>
          <p:cNvCxnSpPr>
            <a:endCxn id="1120"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32"/>
          <p:cNvCxnSpPr>
            <a:endCxn id="1121"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149" name="Google Shape;1149;p32"/>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0" name="Google Shape;1150;p32"/>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1" name="Google Shape;1151;p32"/>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52" name="Google Shape;1152;p32"/>
          <p:cNvCxnSpPr>
            <a:endCxn id="1150"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32"/>
          <p:cNvCxnSpPr>
            <a:endCxn id="1149"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32"/>
          <p:cNvCxnSpPr>
            <a:endCxn id="1151"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32"/>
          <p:cNvCxnSpPr>
            <a:endCxn id="1150"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32"/>
          <p:cNvCxnSpPr>
            <a:endCxn id="1151"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32"/>
          <p:cNvCxnSpPr>
            <a:endCxn id="1149"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32"/>
          <p:cNvCxnSpPr>
            <a:endCxn id="1150"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159" name="Google Shape;1159;p32"/>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0" name="Google Shape;1160;p32"/>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61" name="Google Shape;1161;p32"/>
          <p:cNvCxnSpPr>
            <a:endCxn id="1159"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32"/>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32"/>
          <p:cNvCxnSpPr>
            <a:endCxn id="1160"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32"/>
          <p:cNvCxnSpPr>
            <a:endCxn id="1159"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32"/>
          <p:cNvCxnSpPr>
            <a:endCxn id="1160"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32"/>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32"/>
          <p:cNvCxnSpPr>
            <a:endCxn id="1159"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32"/>
          <p:cNvCxnSpPr>
            <a:endCxn id="1159"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32"/>
          <p:cNvCxnSpPr>
            <a:endCxn id="1160"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32"/>
          <p:cNvCxnSpPr>
            <a:endCxn id="1159"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32"/>
          <p:cNvCxnSpPr>
            <a:endCxn id="1160"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32"/>
          <p:cNvCxnSpPr>
            <a:endCxn id="1159"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32"/>
          <p:cNvCxnSpPr>
            <a:endCxn id="1160"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32"/>
          <p:cNvCxnSpPr>
            <a:endCxn id="1149"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32"/>
          <p:cNvCxnSpPr>
            <a:endCxn id="1150"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32"/>
          <p:cNvCxnSpPr>
            <a:endCxn id="1149"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32"/>
          <p:cNvCxnSpPr>
            <a:endCxn id="1150"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32"/>
          <p:cNvCxnSpPr>
            <a:endCxn id="1151"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179" name="Google Shape;1179;p32"/>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0" name="Google Shape;1180;p32"/>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1" name="Google Shape;1181;p32"/>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82" name="Google Shape;1182;p32"/>
          <p:cNvCxnSpPr>
            <a:endCxn id="1180"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32"/>
          <p:cNvCxnSpPr>
            <a:endCxn id="1179"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32"/>
          <p:cNvCxnSpPr>
            <a:endCxn id="1181"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32"/>
          <p:cNvCxnSpPr>
            <a:endCxn id="1180"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32"/>
          <p:cNvCxnSpPr>
            <a:endCxn id="1181"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32"/>
          <p:cNvCxnSpPr>
            <a:endCxn id="1179"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32"/>
          <p:cNvCxnSpPr>
            <a:endCxn id="1180"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189" name="Google Shape;1189;p32"/>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0" name="Google Shape;1190;p32"/>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91" name="Google Shape;1191;p32"/>
          <p:cNvCxnSpPr>
            <a:endCxn id="1189"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32"/>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32"/>
          <p:cNvCxnSpPr>
            <a:endCxn id="1190"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32"/>
          <p:cNvCxnSpPr>
            <a:endCxn id="1189"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32"/>
          <p:cNvCxnSpPr>
            <a:endCxn id="1190"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32"/>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32"/>
          <p:cNvCxnSpPr>
            <a:endCxn id="1189"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32"/>
          <p:cNvCxnSpPr>
            <a:endCxn id="1189"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32"/>
          <p:cNvCxnSpPr>
            <a:endCxn id="1190"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32"/>
          <p:cNvCxnSpPr>
            <a:endCxn id="1189"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32"/>
          <p:cNvCxnSpPr>
            <a:endCxn id="1190"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32"/>
          <p:cNvCxnSpPr>
            <a:endCxn id="1189"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32"/>
          <p:cNvCxnSpPr>
            <a:endCxn id="1190"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32"/>
          <p:cNvCxnSpPr>
            <a:endCxn id="1179"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32"/>
          <p:cNvCxnSpPr>
            <a:endCxn id="1180"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32"/>
          <p:cNvCxnSpPr>
            <a:endCxn id="1179"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32"/>
          <p:cNvCxnSpPr>
            <a:endCxn id="1180"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32"/>
          <p:cNvCxnSpPr>
            <a:endCxn id="1181"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209" name="Google Shape;1209;p32"/>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0" name="Google Shape;1210;p32"/>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1" name="Google Shape;1211;p32"/>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12" name="Google Shape;1212;p32"/>
          <p:cNvCxnSpPr>
            <a:endCxn id="1210"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32"/>
          <p:cNvCxnSpPr>
            <a:endCxn id="1209"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32"/>
          <p:cNvCxnSpPr>
            <a:endCxn id="1211"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32"/>
          <p:cNvCxnSpPr>
            <a:endCxn id="1210"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32"/>
          <p:cNvCxnSpPr>
            <a:endCxn id="1211"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32"/>
          <p:cNvCxnSpPr>
            <a:endCxn id="1209"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32"/>
          <p:cNvCxnSpPr>
            <a:endCxn id="1210"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219" name="Google Shape;1219;p32"/>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0" name="Google Shape;1220;p32"/>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21" name="Google Shape;1221;p32"/>
          <p:cNvCxnSpPr>
            <a:endCxn id="1219"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32"/>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32"/>
          <p:cNvCxnSpPr>
            <a:endCxn id="1220"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32"/>
          <p:cNvCxnSpPr>
            <a:endCxn id="1219"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32"/>
          <p:cNvCxnSpPr>
            <a:endCxn id="1220"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32"/>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32"/>
          <p:cNvCxnSpPr>
            <a:endCxn id="1219"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32"/>
          <p:cNvCxnSpPr>
            <a:endCxn id="1219"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32"/>
          <p:cNvCxnSpPr>
            <a:endCxn id="1220"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32"/>
          <p:cNvCxnSpPr>
            <a:endCxn id="1219"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32"/>
          <p:cNvCxnSpPr>
            <a:endCxn id="1220"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32"/>
          <p:cNvCxnSpPr>
            <a:endCxn id="1219"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32"/>
          <p:cNvCxnSpPr>
            <a:endCxn id="1220"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32"/>
          <p:cNvCxnSpPr>
            <a:endCxn id="1209"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32"/>
          <p:cNvCxnSpPr>
            <a:endCxn id="1210"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32"/>
          <p:cNvCxnSpPr>
            <a:endCxn id="1209"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32"/>
          <p:cNvCxnSpPr>
            <a:endCxn id="1210"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32"/>
          <p:cNvCxnSpPr>
            <a:endCxn id="1211"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239" name="Google Shape;1239;p32"/>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(350M parameters)</a:t>
            </a:r>
            <a:endParaRPr sz="2120"/>
          </a:p>
        </p:txBody>
      </p:sp>
      <p:sp>
        <p:nvSpPr>
          <p:cNvPr id="1245" name="Google Shape;1245;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246" name="Google Shape;1246;p33"/>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7" name="Google Shape;1247;p33"/>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8" name="Google Shape;1248;p33"/>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9" name="Google Shape;1249;p33"/>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0" name="Google Shape;1250;p33"/>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1" name="Google Shape;1251;p33"/>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52" name="Google Shape;1252;p33"/>
          <p:cNvCxnSpPr>
            <a:stCxn id="1246" idx="6"/>
            <a:endCxn id="1250"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33"/>
          <p:cNvCxnSpPr>
            <a:stCxn id="1247" idx="6"/>
            <a:endCxn id="1249"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33"/>
          <p:cNvCxnSpPr>
            <a:stCxn id="1246" idx="6"/>
            <a:endCxn id="1251"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33"/>
          <p:cNvCxnSpPr>
            <a:stCxn id="1247" idx="6"/>
            <a:endCxn id="1250"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33"/>
          <p:cNvCxnSpPr>
            <a:stCxn id="1247" idx="6"/>
            <a:endCxn id="1251"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33"/>
          <p:cNvCxnSpPr>
            <a:stCxn id="1248" idx="6"/>
            <a:endCxn id="1249"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33"/>
          <p:cNvCxnSpPr>
            <a:stCxn id="1248" idx="6"/>
            <a:endCxn id="1250"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259" name="Google Shape;1259;p33"/>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0" name="Google Shape;1260;p33"/>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1261" name="Google Shape;1261;p33"/>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2" name="Google Shape;1262;p33"/>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3" name="Google Shape;1263;p33"/>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4" name="Google Shape;1264;p33"/>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65" name="Google Shape;1265;p33"/>
          <p:cNvCxnSpPr>
            <a:endCxn id="1263"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33"/>
          <p:cNvCxnSpPr>
            <a:stCxn id="1261"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33"/>
          <p:cNvCxnSpPr>
            <a:endCxn id="1264"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33"/>
          <p:cNvCxnSpPr>
            <a:stCxn id="1261" idx="6"/>
            <a:endCxn id="1263"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33"/>
          <p:cNvCxnSpPr>
            <a:stCxn id="1261" idx="6"/>
            <a:endCxn id="1264"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33"/>
          <p:cNvCxnSpPr>
            <a:stCxn id="1262"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33"/>
          <p:cNvCxnSpPr>
            <a:stCxn id="1262" idx="6"/>
            <a:endCxn id="1263"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33"/>
          <p:cNvCxnSpPr>
            <a:stCxn id="1246" idx="6"/>
            <a:endCxn id="1263"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33"/>
          <p:cNvCxnSpPr>
            <a:stCxn id="1246" idx="6"/>
            <a:endCxn id="1264"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33"/>
          <p:cNvCxnSpPr>
            <a:stCxn id="1247" idx="6"/>
            <a:endCxn id="1263"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33"/>
          <p:cNvCxnSpPr>
            <a:stCxn id="1247" idx="6"/>
            <a:endCxn id="1264"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33"/>
          <p:cNvCxnSpPr>
            <a:stCxn id="1248" idx="6"/>
            <a:endCxn id="1263"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33"/>
          <p:cNvCxnSpPr>
            <a:stCxn id="1248" idx="6"/>
            <a:endCxn id="1264"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33"/>
          <p:cNvCxnSpPr>
            <a:stCxn id="1261" idx="6"/>
            <a:endCxn id="1249"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33"/>
          <p:cNvCxnSpPr>
            <a:stCxn id="1261" idx="6"/>
            <a:endCxn id="1250"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33"/>
          <p:cNvCxnSpPr>
            <a:stCxn id="1262" idx="6"/>
            <a:endCxn id="1249"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33"/>
          <p:cNvCxnSpPr>
            <a:stCxn id="1262" idx="6"/>
            <a:endCxn id="1250"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33"/>
          <p:cNvCxnSpPr>
            <a:stCxn id="1262" idx="6"/>
            <a:endCxn id="1251"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283" name="Google Shape;1283;p33"/>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4" name="Google Shape;1284;p33"/>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5" name="Google Shape;1285;p33"/>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86" name="Google Shape;1286;p33"/>
          <p:cNvCxnSpPr>
            <a:endCxn id="1284"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33"/>
          <p:cNvCxnSpPr>
            <a:endCxn id="1283"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33"/>
          <p:cNvCxnSpPr>
            <a:endCxn id="1285"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33"/>
          <p:cNvCxnSpPr>
            <a:endCxn id="1284"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33"/>
          <p:cNvCxnSpPr>
            <a:endCxn id="1285"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33"/>
          <p:cNvCxnSpPr>
            <a:endCxn id="1283"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33"/>
          <p:cNvCxnSpPr>
            <a:endCxn id="1284"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293" name="Google Shape;1293;p33"/>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33"/>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95" name="Google Shape;1295;p33"/>
          <p:cNvCxnSpPr>
            <a:endCxn id="1293"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33"/>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33"/>
          <p:cNvCxnSpPr>
            <a:endCxn id="1294"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33"/>
          <p:cNvCxnSpPr>
            <a:endCxn id="1293"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33"/>
          <p:cNvCxnSpPr>
            <a:endCxn id="1294"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33"/>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33"/>
          <p:cNvCxnSpPr>
            <a:endCxn id="1293"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33"/>
          <p:cNvCxnSpPr>
            <a:endCxn id="1293"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33"/>
          <p:cNvCxnSpPr>
            <a:endCxn id="1294"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33"/>
          <p:cNvCxnSpPr>
            <a:endCxn id="1293"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33"/>
          <p:cNvCxnSpPr>
            <a:endCxn id="1294"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06" name="Google Shape;1306;p33"/>
          <p:cNvCxnSpPr>
            <a:endCxn id="1293"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33"/>
          <p:cNvCxnSpPr>
            <a:endCxn id="1294"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308" name="Google Shape;1308;p33"/>
          <p:cNvCxnSpPr>
            <a:endCxn id="1283"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3"/>
          <p:cNvCxnSpPr>
            <a:endCxn id="1284"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3"/>
          <p:cNvCxnSpPr>
            <a:endCxn id="1283"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3"/>
          <p:cNvCxnSpPr>
            <a:endCxn id="1284"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3"/>
          <p:cNvCxnSpPr>
            <a:endCxn id="1285"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313" name="Google Shape;1313;p33"/>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4" name="Google Shape;1314;p33"/>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5" name="Google Shape;1315;p33"/>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16" name="Google Shape;1316;p33"/>
          <p:cNvCxnSpPr>
            <a:endCxn id="1314"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3"/>
          <p:cNvCxnSpPr>
            <a:endCxn id="1313"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3"/>
          <p:cNvCxnSpPr>
            <a:endCxn id="1315"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3"/>
          <p:cNvCxnSpPr>
            <a:endCxn id="1314"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3"/>
          <p:cNvCxnSpPr>
            <a:endCxn id="1315"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3"/>
          <p:cNvCxnSpPr>
            <a:endCxn id="1313"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3"/>
          <p:cNvCxnSpPr>
            <a:endCxn id="1314"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323" name="Google Shape;1323;p33"/>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4" name="Google Shape;1324;p33"/>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25" name="Google Shape;1325;p33"/>
          <p:cNvCxnSpPr>
            <a:endCxn id="1323"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3"/>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3"/>
          <p:cNvCxnSpPr>
            <a:endCxn id="1324"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3"/>
          <p:cNvCxnSpPr>
            <a:endCxn id="1323"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3"/>
          <p:cNvCxnSpPr>
            <a:endCxn id="1324"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3"/>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3"/>
          <p:cNvCxnSpPr>
            <a:endCxn id="1323"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3"/>
          <p:cNvCxnSpPr>
            <a:endCxn id="1323"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3"/>
          <p:cNvCxnSpPr>
            <a:endCxn id="1324"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3"/>
          <p:cNvCxnSpPr>
            <a:endCxn id="1323"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3"/>
          <p:cNvCxnSpPr>
            <a:endCxn id="1324"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33"/>
          <p:cNvCxnSpPr>
            <a:endCxn id="1323"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33"/>
          <p:cNvCxnSpPr>
            <a:endCxn id="1324"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33"/>
          <p:cNvCxnSpPr>
            <a:endCxn id="1313"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33"/>
          <p:cNvCxnSpPr>
            <a:endCxn id="1314"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33"/>
          <p:cNvCxnSpPr>
            <a:endCxn id="1313"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33"/>
          <p:cNvCxnSpPr>
            <a:endCxn id="1314"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33"/>
          <p:cNvCxnSpPr>
            <a:endCxn id="1315"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343" name="Google Shape;1343;p33"/>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4" name="Google Shape;1344;p33"/>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5" name="Google Shape;1345;p33"/>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46" name="Google Shape;1346;p33"/>
          <p:cNvCxnSpPr>
            <a:endCxn id="1344"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33"/>
          <p:cNvCxnSpPr>
            <a:endCxn id="1343"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33"/>
          <p:cNvCxnSpPr>
            <a:endCxn id="1345"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33"/>
          <p:cNvCxnSpPr>
            <a:endCxn id="1344"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3"/>
          <p:cNvCxnSpPr>
            <a:endCxn id="1345"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3"/>
          <p:cNvCxnSpPr>
            <a:endCxn id="1343"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3"/>
          <p:cNvCxnSpPr>
            <a:endCxn id="1344"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353" name="Google Shape;1353;p33"/>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4" name="Google Shape;1354;p33"/>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55" name="Google Shape;1355;p33"/>
          <p:cNvCxnSpPr>
            <a:endCxn id="1353"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3"/>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3"/>
          <p:cNvCxnSpPr>
            <a:endCxn id="1354"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3"/>
          <p:cNvCxnSpPr>
            <a:endCxn id="1353"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3"/>
          <p:cNvCxnSpPr>
            <a:endCxn id="1354"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3"/>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3"/>
          <p:cNvCxnSpPr>
            <a:endCxn id="1353"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3"/>
          <p:cNvCxnSpPr>
            <a:endCxn id="1353"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3"/>
          <p:cNvCxnSpPr>
            <a:endCxn id="1354"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3"/>
          <p:cNvCxnSpPr>
            <a:endCxn id="1353"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3"/>
          <p:cNvCxnSpPr>
            <a:endCxn id="1354"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3"/>
          <p:cNvCxnSpPr>
            <a:endCxn id="1353"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3"/>
          <p:cNvCxnSpPr>
            <a:endCxn id="1354"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3"/>
          <p:cNvCxnSpPr>
            <a:endCxn id="1343"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3"/>
          <p:cNvCxnSpPr>
            <a:endCxn id="1344"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3"/>
          <p:cNvCxnSpPr>
            <a:endCxn id="1343"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3"/>
          <p:cNvCxnSpPr>
            <a:endCxn id="1344"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3"/>
          <p:cNvCxnSpPr>
            <a:endCxn id="1345"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373" name="Google Shape;1373;p33"/>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4" name="Google Shape;1374;p33"/>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5" name="Google Shape;1375;p33"/>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76" name="Google Shape;1376;p33"/>
          <p:cNvCxnSpPr>
            <a:endCxn id="1374"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33"/>
          <p:cNvCxnSpPr>
            <a:endCxn id="1373"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33"/>
          <p:cNvCxnSpPr>
            <a:endCxn id="1375"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33"/>
          <p:cNvCxnSpPr>
            <a:endCxn id="1374"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33"/>
          <p:cNvCxnSpPr>
            <a:endCxn id="1375"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33"/>
          <p:cNvCxnSpPr>
            <a:endCxn id="1373"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33"/>
          <p:cNvCxnSpPr>
            <a:endCxn id="1374"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383" name="Google Shape;1383;p33"/>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4" name="Google Shape;1384;p33"/>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5" name="Google Shape;1385;p33"/>
          <p:cNvCxnSpPr>
            <a:endCxn id="1383"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33"/>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33"/>
          <p:cNvCxnSpPr>
            <a:endCxn id="1384"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33"/>
          <p:cNvCxnSpPr>
            <a:endCxn id="1383"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33"/>
          <p:cNvCxnSpPr>
            <a:endCxn id="1384"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33"/>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33"/>
          <p:cNvCxnSpPr>
            <a:endCxn id="1383"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33"/>
          <p:cNvCxnSpPr>
            <a:endCxn id="1383"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33"/>
          <p:cNvCxnSpPr>
            <a:endCxn id="1384"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33"/>
          <p:cNvCxnSpPr>
            <a:endCxn id="1383"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33"/>
          <p:cNvCxnSpPr>
            <a:endCxn id="1384"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33"/>
          <p:cNvCxnSpPr>
            <a:endCxn id="1383"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33"/>
          <p:cNvCxnSpPr>
            <a:endCxn id="1384"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33"/>
          <p:cNvCxnSpPr>
            <a:endCxn id="1373"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33"/>
          <p:cNvCxnSpPr>
            <a:endCxn id="1374"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33"/>
          <p:cNvCxnSpPr>
            <a:endCxn id="1373"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33"/>
          <p:cNvCxnSpPr>
            <a:endCxn id="1374"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33"/>
          <p:cNvCxnSpPr>
            <a:endCxn id="1375"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403" name="Google Shape;1403;p33"/>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4" name="Google Shape;1404;p33"/>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5" name="Google Shape;1405;p33"/>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06" name="Google Shape;1406;p33"/>
          <p:cNvCxnSpPr>
            <a:endCxn id="1404"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33"/>
          <p:cNvCxnSpPr>
            <a:endCxn id="1403"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33"/>
          <p:cNvCxnSpPr>
            <a:endCxn id="1405"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33"/>
          <p:cNvCxnSpPr>
            <a:endCxn id="1404"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33"/>
          <p:cNvCxnSpPr>
            <a:endCxn id="1405"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33"/>
          <p:cNvCxnSpPr>
            <a:endCxn id="1403"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33"/>
          <p:cNvCxnSpPr>
            <a:endCxn id="1404"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413" name="Google Shape;1413;p33"/>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4" name="Google Shape;1414;p33"/>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15" name="Google Shape;1415;p33"/>
          <p:cNvCxnSpPr>
            <a:endCxn id="1413"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33"/>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33"/>
          <p:cNvCxnSpPr>
            <a:endCxn id="1414"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33"/>
          <p:cNvCxnSpPr>
            <a:endCxn id="1413"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33"/>
          <p:cNvCxnSpPr>
            <a:endCxn id="1414"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33"/>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33"/>
          <p:cNvCxnSpPr>
            <a:endCxn id="1413"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33"/>
          <p:cNvCxnSpPr>
            <a:endCxn id="1413"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33"/>
          <p:cNvCxnSpPr>
            <a:endCxn id="1414"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33"/>
          <p:cNvCxnSpPr>
            <a:endCxn id="1413"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33"/>
          <p:cNvCxnSpPr>
            <a:endCxn id="1414"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33"/>
          <p:cNvCxnSpPr>
            <a:endCxn id="1413"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33"/>
          <p:cNvCxnSpPr>
            <a:endCxn id="1414"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33"/>
          <p:cNvCxnSpPr>
            <a:endCxn id="1403"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33"/>
          <p:cNvCxnSpPr>
            <a:endCxn id="1404"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33"/>
          <p:cNvCxnSpPr>
            <a:endCxn id="1403"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33"/>
          <p:cNvCxnSpPr>
            <a:endCxn id="1404"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33"/>
          <p:cNvCxnSpPr>
            <a:endCxn id="1405"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433" name="Google Shape;1433;p33"/>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4" name="Google Shape;1434;p33"/>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5" name="Google Shape;1435;p33"/>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6" name="Google Shape;1436;p33"/>
          <p:cNvCxnSpPr>
            <a:endCxn id="1434"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3"/>
          <p:cNvCxnSpPr>
            <a:endCxn id="1433"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3"/>
          <p:cNvCxnSpPr>
            <a:endCxn id="1435"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3"/>
          <p:cNvCxnSpPr>
            <a:endCxn id="1434"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3"/>
          <p:cNvCxnSpPr>
            <a:endCxn id="1435"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3"/>
          <p:cNvCxnSpPr>
            <a:endCxn id="1433"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3"/>
          <p:cNvCxnSpPr>
            <a:endCxn id="1434"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443" name="Google Shape;1443;p33"/>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4" name="Google Shape;1444;p33"/>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45" name="Google Shape;1445;p33"/>
          <p:cNvCxnSpPr>
            <a:endCxn id="1443"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3"/>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3"/>
          <p:cNvCxnSpPr>
            <a:endCxn id="1444"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3"/>
          <p:cNvCxnSpPr>
            <a:endCxn id="1443"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3"/>
          <p:cNvCxnSpPr>
            <a:endCxn id="1444"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3"/>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3"/>
          <p:cNvCxnSpPr>
            <a:endCxn id="1443"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3"/>
          <p:cNvCxnSpPr>
            <a:endCxn id="1443"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3"/>
          <p:cNvCxnSpPr>
            <a:endCxn id="1444"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3"/>
          <p:cNvCxnSpPr>
            <a:endCxn id="1443"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3"/>
          <p:cNvCxnSpPr>
            <a:endCxn id="1444"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3"/>
          <p:cNvCxnSpPr>
            <a:endCxn id="1443"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3"/>
          <p:cNvCxnSpPr>
            <a:endCxn id="1444"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3"/>
          <p:cNvCxnSpPr>
            <a:endCxn id="1433"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3"/>
          <p:cNvCxnSpPr>
            <a:endCxn id="1434"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3"/>
          <p:cNvCxnSpPr>
            <a:endCxn id="1433"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3"/>
          <p:cNvCxnSpPr>
            <a:endCxn id="1434"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3"/>
          <p:cNvCxnSpPr>
            <a:endCxn id="1435"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463" name="Google Shape;1463;p33"/>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4" name="Google Shape;1464;p33"/>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5" name="Google Shape;1465;p33"/>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66" name="Google Shape;1466;p33"/>
          <p:cNvCxnSpPr>
            <a:endCxn id="1464"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33"/>
          <p:cNvCxnSpPr>
            <a:endCxn id="1463"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33"/>
          <p:cNvCxnSpPr>
            <a:endCxn id="1465"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33"/>
          <p:cNvCxnSpPr>
            <a:endCxn id="1464"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33"/>
          <p:cNvCxnSpPr>
            <a:endCxn id="1465"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33"/>
          <p:cNvCxnSpPr>
            <a:endCxn id="1463"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33"/>
          <p:cNvCxnSpPr>
            <a:endCxn id="1464"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473" name="Google Shape;1473;p33"/>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4" name="Google Shape;1474;p33"/>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75" name="Google Shape;1475;p33"/>
          <p:cNvCxnSpPr>
            <a:endCxn id="1473"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33"/>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33"/>
          <p:cNvCxnSpPr>
            <a:endCxn id="1474"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33"/>
          <p:cNvCxnSpPr>
            <a:endCxn id="1473"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33"/>
          <p:cNvCxnSpPr>
            <a:endCxn id="1474"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33"/>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3"/>
          <p:cNvCxnSpPr>
            <a:endCxn id="1473"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3"/>
          <p:cNvCxnSpPr>
            <a:endCxn id="1473"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3"/>
          <p:cNvCxnSpPr>
            <a:endCxn id="1474"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33"/>
          <p:cNvCxnSpPr>
            <a:endCxn id="1473"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33"/>
          <p:cNvCxnSpPr>
            <a:endCxn id="1474"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33"/>
          <p:cNvCxnSpPr>
            <a:endCxn id="1473"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33"/>
          <p:cNvCxnSpPr>
            <a:endCxn id="1474"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33"/>
          <p:cNvCxnSpPr>
            <a:endCxn id="1463"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33"/>
          <p:cNvCxnSpPr>
            <a:endCxn id="1464"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33"/>
          <p:cNvCxnSpPr>
            <a:endCxn id="1463"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33"/>
          <p:cNvCxnSpPr>
            <a:endCxn id="1464"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33"/>
          <p:cNvCxnSpPr>
            <a:endCxn id="1465"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493" name="Google Shape;1493;p33"/>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4" name="Google Shape;1494;p33"/>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5" name="Google Shape;1495;p33"/>
          <p:cNvSpPr/>
          <p:nvPr/>
        </p:nvSpPr>
        <p:spPr>
          <a:xfrm>
            <a:off x="7267775" y="2994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96" name="Google Shape;1496;p33"/>
          <p:cNvCxnSpPr>
            <a:endCxn id="1494"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33"/>
          <p:cNvCxnSpPr>
            <a:endCxn id="1493"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33"/>
          <p:cNvCxnSpPr>
            <a:endCxn id="1495"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33"/>
          <p:cNvCxnSpPr>
            <a:endCxn id="1494"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33"/>
          <p:cNvCxnSpPr>
            <a:endCxn id="1495"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33"/>
          <p:cNvCxnSpPr>
            <a:endCxn id="1493"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33"/>
          <p:cNvCxnSpPr>
            <a:endCxn id="1494"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503" name="Google Shape;1503;p33"/>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4" name="Google Shape;1504;p33"/>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05" name="Google Shape;1505;p33"/>
          <p:cNvCxnSpPr>
            <a:endCxn id="1503"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33"/>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33"/>
          <p:cNvCxnSpPr>
            <a:endCxn id="1504"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33"/>
          <p:cNvCxnSpPr>
            <a:endCxn id="1503"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33"/>
          <p:cNvCxnSpPr>
            <a:endCxn id="1504"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33"/>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33"/>
          <p:cNvCxnSpPr>
            <a:endCxn id="1503"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33"/>
          <p:cNvCxnSpPr>
            <a:endCxn id="1503"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3"/>
          <p:cNvCxnSpPr>
            <a:endCxn id="1504"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3"/>
          <p:cNvCxnSpPr>
            <a:endCxn id="1503"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33"/>
          <p:cNvCxnSpPr>
            <a:endCxn id="1504"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33"/>
          <p:cNvCxnSpPr>
            <a:endCxn id="1503"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33"/>
          <p:cNvCxnSpPr>
            <a:endCxn id="1504"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33"/>
          <p:cNvCxnSpPr>
            <a:endCxn id="1493"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33"/>
          <p:cNvCxnSpPr>
            <a:endCxn id="1494"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33"/>
          <p:cNvCxnSpPr>
            <a:endCxn id="1493"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33"/>
          <p:cNvCxnSpPr>
            <a:endCxn id="1494"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33"/>
          <p:cNvCxnSpPr>
            <a:endCxn id="1495"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523" name="Google Shape;1523;p33"/>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4" name="Google Shape;1524;p33"/>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5" name="Google Shape;1525;p33"/>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26" name="Google Shape;1526;p33"/>
          <p:cNvCxnSpPr>
            <a:endCxn id="1524"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33"/>
          <p:cNvCxnSpPr>
            <a:endCxn id="1523"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33"/>
          <p:cNvCxnSpPr>
            <a:endCxn id="1525"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33"/>
          <p:cNvCxnSpPr>
            <a:endCxn id="1524"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33"/>
          <p:cNvCxnSpPr>
            <a:endCxn id="1525"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33"/>
          <p:cNvCxnSpPr>
            <a:endCxn id="1523"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33"/>
          <p:cNvCxnSpPr>
            <a:endCxn id="1524"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533" name="Google Shape;1533;p33"/>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4" name="Google Shape;1534;p33"/>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35" name="Google Shape;1535;p33"/>
          <p:cNvCxnSpPr>
            <a:endCxn id="1533"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33"/>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33"/>
          <p:cNvCxnSpPr>
            <a:endCxn id="1534"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33"/>
          <p:cNvCxnSpPr>
            <a:endCxn id="1533"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33"/>
          <p:cNvCxnSpPr>
            <a:endCxn id="1534"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33"/>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33"/>
          <p:cNvCxnSpPr>
            <a:endCxn id="1533"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33"/>
          <p:cNvCxnSpPr>
            <a:endCxn id="1533"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33"/>
          <p:cNvCxnSpPr>
            <a:endCxn id="1534"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33"/>
          <p:cNvCxnSpPr>
            <a:endCxn id="1533"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33"/>
          <p:cNvCxnSpPr>
            <a:endCxn id="1534"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33"/>
          <p:cNvCxnSpPr>
            <a:endCxn id="1533"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33"/>
          <p:cNvCxnSpPr>
            <a:endCxn id="1534"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33"/>
          <p:cNvCxnSpPr>
            <a:endCxn id="1523"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33"/>
          <p:cNvCxnSpPr>
            <a:endCxn id="1524"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33"/>
          <p:cNvCxnSpPr>
            <a:endCxn id="1523"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551" name="Google Shape;1551;p33"/>
          <p:cNvCxnSpPr>
            <a:endCxn id="1524"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52" name="Google Shape;1552;p33"/>
          <p:cNvCxnSpPr>
            <a:endCxn id="1525"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553" name="Google Shape;1553;p33"/>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4" name="Google Shape;1554;p33"/>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5" name="Google Shape;1555;p33"/>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56" name="Google Shape;1556;p33"/>
          <p:cNvCxnSpPr>
            <a:endCxn id="1554"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33"/>
          <p:cNvCxnSpPr>
            <a:endCxn id="1553"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33"/>
          <p:cNvCxnSpPr>
            <a:endCxn id="1555"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33"/>
          <p:cNvCxnSpPr>
            <a:endCxn id="1554"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33"/>
          <p:cNvCxnSpPr>
            <a:endCxn id="1555"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33"/>
          <p:cNvCxnSpPr>
            <a:endCxn id="1553"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33"/>
          <p:cNvCxnSpPr>
            <a:endCxn id="1554"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563" name="Google Shape;1563;p33"/>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4" name="Google Shape;1564;p33"/>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65" name="Google Shape;1565;p33"/>
          <p:cNvCxnSpPr>
            <a:endCxn id="1563"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33"/>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33"/>
          <p:cNvCxnSpPr>
            <a:endCxn id="1564"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33"/>
          <p:cNvCxnSpPr>
            <a:endCxn id="1563"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33"/>
          <p:cNvCxnSpPr>
            <a:endCxn id="1564"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33"/>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33"/>
          <p:cNvCxnSpPr>
            <a:endCxn id="1563"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33"/>
          <p:cNvCxnSpPr>
            <a:endCxn id="1563"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33"/>
          <p:cNvCxnSpPr>
            <a:endCxn id="1564"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33"/>
          <p:cNvCxnSpPr>
            <a:endCxn id="1563"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33"/>
          <p:cNvCxnSpPr>
            <a:endCxn id="1564"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33"/>
          <p:cNvCxnSpPr>
            <a:endCxn id="1563"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33"/>
          <p:cNvCxnSpPr>
            <a:endCxn id="1564"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33"/>
          <p:cNvCxnSpPr>
            <a:endCxn id="1553"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33"/>
          <p:cNvCxnSpPr>
            <a:endCxn id="1554"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33"/>
          <p:cNvCxnSpPr>
            <a:endCxn id="1553"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33"/>
          <p:cNvCxnSpPr>
            <a:endCxn id="1554"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33"/>
          <p:cNvCxnSpPr>
            <a:endCxn id="1555"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583" name="Google Shape;1583;p33"/>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(350M parameters)</a:t>
            </a:r>
            <a:endParaRPr sz="2120"/>
          </a:p>
        </p:txBody>
      </p:sp>
      <p:sp>
        <p:nvSpPr>
          <p:cNvPr id="1589" name="Google Shape;1589;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590" name="Google Shape;1590;p34"/>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1" name="Google Shape;1591;p34"/>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2" name="Google Shape;1592;p34"/>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3" name="Google Shape;1593;p34"/>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4" name="Google Shape;1594;p34"/>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5" name="Google Shape;1595;p34"/>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96" name="Google Shape;1596;p34"/>
          <p:cNvCxnSpPr>
            <a:stCxn id="1590" idx="6"/>
            <a:endCxn id="1594"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34"/>
          <p:cNvCxnSpPr>
            <a:stCxn id="1591" idx="6"/>
            <a:endCxn id="1593"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34"/>
          <p:cNvCxnSpPr>
            <a:stCxn id="1590" idx="6"/>
            <a:endCxn id="1595"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34"/>
          <p:cNvCxnSpPr>
            <a:stCxn id="1591" idx="6"/>
            <a:endCxn id="1594"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34"/>
          <p:cNvCxnSpPr>
            <a:stCxn id="1591" idx="6"/>
            <a:endCxn id="1595"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34"/>
          <p:cNvCxnSpPr>
            <a:stCxn id="1592" idx="6"/>
            <a:endCxn id="1593"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34"/>
          <p:cNvCxnSpPr>
            <a:stCxn id="1592" idx="6"/>
            <a:endCxn id="1594"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603" name="Google Shape;1603;p34"/>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4" name="Google Shape;1604;p34"/>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1605" name="Google Shape;1605;p34"/>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6" name="Google Shape;1606;p34"/>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7" name="Google Shape;1607;p34"/>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8" name="Google Shape;1608;p34"/>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09" name="Google Shape;1609;p34"/>
          <p:cNvCxnSpPr>
            <a:endCxn id="1607"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34"/>
          <p:cNvCxnSpPr>
            <a:stCxn id="1605"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34"/>
          <p:cNvCxnSpPr>
            <a:endCxn id="1608"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34"/>
          <p:cNvCxnSpPr>
            <a:stCxn id="1605" idx="6"/>
            <a:endCxn id="1607"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34"/>
          <p:cNvCxnSpPr>
            <a:stCxn id="1605" idx="6"/>
            <a:endCxn id="1608"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34"/>
          <p:cNvCxnSpPr>
            <a:stCxn id="1606"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34"/>
          <p:cNvCxnSpPr>
            <a:stCxn id="1606" idx="6"/>
            <a:endCxn id="1607"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34"/>
          <p:cNvCxnSpPr>
            <a:stCxn id="1590" idx="6"/>
            <a:endCxn id="1607"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34"/>
          <p:cNvCxnSpPr>
            <a:stCxn id="1590" idx="6"/>
            <a:endCxn id="1608"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34"/>
          <p:cNvCxnSpPr>
            <a:stCxn id="1591" idx="6"/>
            <a:endCxn id="1607"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34"/>
          <p:cNvCxnSpPr>
            <a:stCxn id="1591" idx="6"/>
            <a:endCxn id="1608"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34"/>
          <p:cNvCxnSpPr>
            <a:stCxn id="1592" idx="6"/>
            <a:endCxn id="1607"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34"/>
          <p:cNvCxnSpPr>
            <a:stCxn id="1592" idx="6"/>
            <a:endCxn id="1608"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34"/>
          <p:cNvCxnSpPr>
            <a:stCxn id="1605" idx="6"/>
            <a:endCxn id="1593"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34"/>
          <p:cNvCxnSpPr>
            <a:stCxn id="1605" idx="6"/>
            <a:endCxn id="1594"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24" name="Google Shape;1624;p34"/>
          <p:cNvCxnSpPr>
            <a:stCxn id="1606" idx="6"/>
            <a:endCxn id="1593"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34"/>
          <p:cNvCxnSpPr>
            <a:stCxn id="1606" idx="6"/>
            <a:endCxn id="1594"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26" name="Google Shape;1626;p34"/>
          <p:cNvCxnSpPr>
            <a:stCxn id="1606" idx="6"/>
            <a:endCxn id="1595"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627" name="Google Shape;1627;p34"/>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8" name="Google Shape;1628;p34"/>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9" name="Google Shape;1629;p34"/>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30" name="Google Shape;1630;p34"/>
          <p:cNvCxnSpPr>
            <a:endCxn id="1628"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34"/>
          <p:cNvCxnSpPr>
            <a:endCxn id="1627"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34"/>
          <p:cNvCxnSpPr>
            <a:endCxn id="1629"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34"/>
          <p:cNvCxnSpPr>
            <a:endCxn id="1628"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34"/>
          <p:cNvCxnSpPr>
            <a:endCxn id="1629"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34"/>
          <p:cNvCxnSpPr>
            <a:endCxn id="1627"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34"/>
          <p:cNvCxnSpPr>
            <a:endCxn id="1628"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637" name="Google Shape;1637;p34"/>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8" name="Google Shape;1638;p34"/>
          <p:cNvSpPr/>
          <p:nvPr/>
        </p:nvSpPr>
        <p:spPr>
          <a:xfrm>
            <a:off x="1938525" y="4055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39" name="Google Shape;1639;p34"/>
          <p:cNvCxnSpPr>
            <a:endCxn id="1637"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34"/>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34"/>
          <p:cNvCxnSpPr>
            <a:endCxn id="1638"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34"/>
          <p:cNvCxnSpPr>
            <a:endCxn id="1637"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34"/>
          <p:cNvCxnSpPr>
            <a:endCxn id="1638"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34"/>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34"/>
          <p:cNvCxnSpPr>
            <a:endCxn id="1637"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34"/>
          <p:cNvCxnSpPr>
            <a:endCxn id="1637"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34"/>
          <p:cNvCxnSpPr>
            <a:endCxn id="1638"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34"/>
          <p:cNvCxnSpPr>
            <a:endCxn id="1637"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34"/>
          <p:cNvCxnSpPr>
            <a:endCxn id="1638"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34"/>
          <p:cNvCxnSpPr>
            <a:endCxn id="1637"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34"/>
          <p:cNvCxnSpPr>
            <a:endCxn id="1638"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34"/>
          <p:cNvCxnSpPr>
            <a:endCxn id="1627"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34"/>
          <p:cNvCxnSpPr>
            <a:endCxn id="1628"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34"/>
          <p:cNvCxnSpPr>
            <a:endCxn id="1627"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34"/>
          <p:cNvCxnSpPr>
            <a:endCxn id="1628"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34"/>
          <p:cNvCxnSpPr>
            <a:endCxn id="1629"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657" name="Google Shape;1657;p34"/>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8" name="Google Shape;1658;p34"/>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9" name="Google Shape;1659;p34"/>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60" name="Google Shape;1660;p34"/>
          <p:cNvCxnSpPr>
            <a:endCxn id="1658"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34"/>
          <p:cNvCxnSpPr>
            <a:endCxn id="1657"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34"/>
          <p:cNvCxnSpPr>
            <a:endCxn id="1659"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34"/>
          <p:cNvCxnSpPr>
            <a:endCxn id="1658"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34"/>
          <p:cNvCxnSpPr>
            <a:endCxn id="1659"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34"/>
          <p:cNvCxnSpPr>
            <a:endCxn id="1657"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34"/>
          <p:cNvCxnSpPr>
            <a:endCxn id="1658"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667" name="Google Shape;1667;p34"/>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8" name="Google Shape;1668;p34"/>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69" name="Google Shape;1669;p34"/>
          <p:cNvCxnSpPr>
            <a:endCxn id="1667"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34"/>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34"/>
          <p:cNvCxnSpPr>
            <a:endCxn id="1668"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34"/>
          <p:cNvCxnSpPr>
            <a:endCxn id="1667"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34"/>
          <p:cNvCxnSpPr>
            <a:endCxn id="1668"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34"/>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75" name="Google Shape;1675;p34"/>
          <p:cNvCxnSpPr>
            <a:endCxn id="1667"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76" name="Google Shape;1676;p34"/>
          <p:cNvCxnSpPr>
            <a:endCxn id="1667"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34"/>
          <p:cNvCxnSpPr>
            <a:endCxn id="1668"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34"/>
          <p:cNvCxnSpPr>
            <a:endCxn id="1667"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34"/>
          <p:cNvCxnSpPr>
            <a:endCxn id="1668"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34"/>
          <p:cNvCxnSpPr>
            <a:endCxn id="1667"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34"/>
          <p:cNvCxnSpPr>
            <a:endCxn id="1668"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34"/>
          <p:cNvCxnSpPr>
            <a:endCxn id="1657"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34"/>
          <p:cNvCxnSpPr>
            <a:endCxn id="1658"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684" name="Google Shape;1684;p34"/>
          <p:cNvCxnSpPr>
            <a:endCxn id="1657"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685" name="Google Shape;1685;p34"/>
          <p:cNvCxnSpPr>
            <a:endCxn id="1658"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34"/>
          <p:cNvCxnSpPr>
            <a:endCxn id="1659"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687" name="Google Shape;1687;p34"/>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8" name="Google Shape;1688;p34"/>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9" name="Google Shape;1689;p34"/>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90" name="Google Shape;1690;p34"/>
          <p:cNvCxnSpPr>
            <a:endCxn id="1688"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34"/>
          <p:cNvCxnSpPr>
            <a:endCxn id="1687"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34"/>
          <p:cNvCxnSpPr>
            <a:endCxn id="1689"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34"/>
          <p:cNvCxnSpPr>
            <a:endCxn id="1688"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34"/>
          <p:cNvCxnSpPr>
            <a:endCxn id="1689"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34"/>
          <p:cNvCxnSpPr>
            <a:endCxn id="1687"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34"/>
          <p:cNvCxnSpPr>
            <a:endCxn id="1688"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697" name="Google Shape;1697;p34"/>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8" name="Google Shape;1698;p34"/>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99" name="Google Shape;1699;p34"/>
          <p:cNvCxnSpPr>
            <a:endCxn id="1697"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34"/>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34"/>
          <p:cNvCxnSpPr>
            <a:endCxn id="1698"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34"/>
          <p:cNvCxnSpPr>
            <a:endCxn id="1697"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34"/>
          <p:cNvCxnSpPr>
            <a:endCxn id="1698"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34"/>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34"/>
          <p:cNvCxnSpPr>
            <a:endCxn id="1697"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34"/>
          <p:cNvCxnSpPr>
            <a:endCxn id="1697"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34"/>
          <p:cNvCxnSpPr>
            <a:endCxn id="1698"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34"/>
          <p:cNvCxnSpPr>
            <a:endCxn id="1697"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34"/>
          <p:cNvCxnSpPr>
            <a:endCxn id="1698"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34"/>
          <p:cNvCxnSpPr>
            <a:endCxn id="1697"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711" name="Google Shape;1711;p34"/>
          <p:cNvCxnSpPr>
            <a:endCxn id="1698"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34"/>
          <p:cNvCxnSpPr>
            <a:endCxn id="1687"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34"/>
          <p:cNvCxnSpPr>
            <a:endCxn id="1688"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34"/>
          <p:cNvCxnSpPr>
            <a:endCxn id="1687"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34"/>
          <p:cNvCxnSpPr>
            <a:endCxn id="1688"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34"/>
          <p:cNvCxnSpPr>
            <a:endCxn id="1689"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717" name="Google Shape;1717;p34"/>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8" name="Google Shape;1718;p34"/>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9" name="Google Shape;1719;p34"/>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20" name="Google Shape;1720;p34"/>
          <p:cNvCxnSpPr>
            <a:endCxn id="1718"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34"/>
          <p:cNvCxnSpPr>
            <a:endCxn id="1717"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34"/>
          <p:cNvCxnSpPr>
            <a:endCxn id="1719"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34"/>
          <p:cNvCxnSpPr>
            <a:endCxn id="1718"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34"/>
          <p:cNvCxnSpPr>
            <a:endCxn id="1719"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34"/>
          <p:cNvCxnSpPr>
            <a:endCxn id="1717"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34"/>
          <p:cNvCxnSpPr>
            <a:endCxn id="1718"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727" name="Google Shape;1727;p34"/>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8" name="Google Shape;1728;p34"/>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29" name="Google Shape;1729;p34"/>
          <p:cNvCxnSpPr>
            <a:endCxn id="1727"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34"/>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34"/>
          <p:cNvCxnSpPr>
            <a:endCxn id="1728"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34"/>
          <p:cNvCxnSpPr>
            <a:endCxn id="1727"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34"/>
          <p:cNvCxnSpPr>
            <a:endCxn id="1728"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34"/>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34"/>
          <p:cNvCxnSpPr>
            <a:endCxn id="1727"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34"/>
          <p:cNvCxnSpPr>
            <a:endCxn id="1727"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34"/>
          <p:cNvCxnSpPr>
            <a:endCxn id="1728"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34"/>
          <p:cNvCxnSpPr>
            <a:endCxn id="1727"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34"/>
          <p:cNvCxnSpPr>
            <a:endCxn id="1728"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34"/>
          <p:cNvCxnSpPr>
            <a:endCxn id="1727"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34"/>
          <p:cNvCxnSpPr>
            <a:endCxn id="1728"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34"/>
          <p:cNvCxnSpPr>
            <a:endCxn id="1717"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34"/>
          <p:cNvCxnSpPr>
            <a:endCxn id="1718"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34"/>
          <p:cNvCxnSpPr>
            <a:endCxn id="1717"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34"/>
          <p:cNvCxnSpPr>
            <a:endCxn id="1718"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34"/>
          <p:cNvCxnSpPr>
            <a:endCxn id="1719"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747" name="Google Shape;1747;p34"/>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8" name="Google Shape;1748;p34"/>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9" name="Google Shape;1749;p34"/>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0" name="Google Shape;1750;p34"/>
          <p:cNvCxnSpPr>
            <a:endCxn id="1748"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34"/>
          <p:cNvCxnSpPr>
            <a:endCxn id="1747"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34"/>
          <p:cNvCxnSpPr>
            <a:endCxn id="1749"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34"/>
          <p:cNvCxnSpPr>
            <a:endCxn id="1748"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34"/>
          <p:cNvCxnSpPr>
            <a:endCxn id="1749"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34"/>
          <p:cNvCxnSpPr>
            <a:endCxn id="1747"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34"/>
          <p:cNvCxnSpPr>
            <a:endCxn id="1748"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757" name="Google Shape;1757;p34"/>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8" name="Google Shape;1758;p34"/>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9" name="Google Shape;1759;p34"/>
          <p:cNvCxnSpPr>
            <a:endCxn id="1757"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60" name="Google Shape;1760;p34"/>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61" name="Google Shape;1761;p34"/>
          <p:cNvCxnSpPr>
            <a:endCxn id="1758"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34"/>
          <p:cNvCxnSpPr>
            <a:endCxn id="1757"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34"/>
          <p:cNvCxnSpPr>
            <a:endCxn id="1758"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64" name="Google Shape;1764;p34"/>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34"/>
          <p:cNvCxnSpPr>
            <a:endCxn id="1757"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34"/>
          <p:cNvCxnSpPr>
            <a:endCxn id="1757"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34"/>
          <p:cNvCxnSpPr>
            <a:endCxn id="1758"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34"/>
          <p:cNvCxnSpPr>
            <a:endCxn id="1757"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69" name="Google Shape;1769;p34"/>
          <p:cNvCxnSpPr>
            <a:endCxn id="1758"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70" name="Google Shape;1770;p34"/>
          <p:cNvCxnSpPr>
            <a:endCxn id="1757"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34"/>
          <p:cNvCxnSpPr>
            <a:endCxn id="1758"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34"/>
          <p:cNvCxnSpPr>
            <a:endCxn id="1747"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34"/>
          <p:cNvCxnSpPr>
            <a:endCxn id="1748"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34"/>
          <p:cNvCxnSpPr>
            <a:endCxn id="1747"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34"/>
          <p:cNvCxnSpPr>
            <a:endCxn id="1748"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34"/>
          <p:cNvCxnSpPr>
            <a:endCxn id="1749"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777" name="Google Shape;1777;p34"/>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8" name="Google Shape;1778;p34"/>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9" name="Google Shape;1779;p34"/>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80" name="Google Shape;1780;p34"/>
          <p:cNvCxnSpPr>
            <a:endCxn id="1778"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34"/>
          <p:cNvCxnSpPr>
            <a:endCxn id="1777"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34"/>
          <p:cNvCxnSpPr>
            <a:endCxn id="1779"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34"/>
          <p:cNvCxnSpPr>
            <a:endCxn id="1778"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34"/>
          <p:cNvCxnSpPr>
            <a:endCxn id="1779"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34"/>
          <p:cNvCxnSpPr>
            <a:endCxn id="1777"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34"/>
          <p:cNvCxnSpPr>
            <a:endCxn id="1778"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787" name="Google Shape;1787;p34"/>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8" name="Google Shape;1788;p34"/>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89" name="Google Shape;1789;p34"/>
          <p:cNvCxnSpPr>
            <a:endCxn id="1787"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34"/>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34"/>
          <p:cNvCxnSpPr>
            <a:endCxn id="1788"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34"/>
          <p:cNvCxnSpPr>
            <a:endCxn id="1787"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34"/>
          <p:cNvCxnSpPr>
            <a:endCxn id="1788"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34"/>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34"/>
          <p:cNvCxnSpPr>
            <a:endCxn id="1787"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34"/>
          <p:cNvCxnSpPr>
            <a:endCxn id="1787"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34"/>
          <p:cNvCxnSpPr>
            <a:endCxn id="1788"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798" name="Google Shape;1798;p34"/>
          <p:cNvCxnSpPr>
            <a:endCxn id="1787"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34"/>
          <p:cNvCxnSpPr>
            <a:endCxn id="1788"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34"/>
          <p:cNvCxnSpPr>
            <a:endCxn id="1787"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34"/>
          <p:cNvCxnSpPr>
            <a:endCxn id="1788"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34"/>
          <p:cNvCxnSpPr>
            <a:endCxn id="1777"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03" name="Google Shape;1803;p34"/>
          <p:cNvCxnSpPr>
            <a:endCxn id="1778"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34"/>
          <p:cNvCxnSpPr>
            <a:endCxn id="1777"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34"/>
          <p:cNvCxnSpPr>
            <a:endCxn id="1778"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06" name="Google Shape;1806;p34"/>
          <p:cNvCxnSpPr>
            <a:endCxn id="1779"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807" name="Google Shape;1807;p34"/>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8" name="Google Shape;1808;p34"/>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9" name="Google Shape;1809;p34"/>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10" name="Google Shape;1810;p34"/>
          <p:cNvCxnSpPr>
            <a:endCxn id="1808"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34"/>
          <p:cNvCxnSpPr>
            <a:endCxn id="1807"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34"/>
          <p:cNvCxnSpPr>
            <a:endCxn id="1809"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34"/>
          <p:cNvCxnSpPr>
            <a:endCxn id="1808"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34"/>
          <p:cNvCxnSpPr>
            <a:endCxn id="1809"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34"/>
          <p:cNvCxnSpPr>
            <a:endCxn id="1807"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34"/>
          <p:cNvCxnSpPr>
            <a:endCxn id="1808"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817" name="Google Shape;1817;p34"/>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8" name="Google Shape;1818;p34"/>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19" name="Google Shape;1819;p34"/>
          <p:cNvCxnSpPr>
            <a:endCxn id="1817"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34"/>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34"/>
          <p:cNvCxnSpPr>
            <a:endCxn id="1818"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34"/>
          <p:cNvCxnSpPr>
            <a:endCxn id="1817"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34"/>
          <p:cNvCxnSpPr>
            <a:endCxn id="1818"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34"/>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34"/>
          <p:cNvCxnSpPr>
            <a:endCxn id="1817"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34"/>
          <p:cNvCxnSpPr>
            <a:endCxn id="1817"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34"/>
          <p:cNvCxnSpPr>
            <a:endCxn id="1818"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34"/>
          <p:cNvCxnSpPr>
            <a:endCxn id="1817"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34"/>
          <p:cNvCxnSpPr>
            <a:endCxn id="1818"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34"/>
          <p:cNvCxnSpPr>
            <a:endCxn id="1817"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34"/>
          <p:cNvCxnSpPr>
            <a:endCxn id="1818"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34"/>
          <p:cNvCxnSpPr>
            <a:endCxn id="1807"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34"/>
          <p:cNvCxnSpPr>
            <a:endCxn id="1808"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34"/>
          <p:cNvCxnSpPr>
            <a:endCxn id="1807"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34"/>
          <p:cNvCxnSpPr>
            <a:endCxn id="1808"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34"/>
          <p:cNvCxnSpPr>
            <a:endCxn id="1809"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837" name="Google Shape;1837;p34"/>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8" name="Google Shape;1838;p34"/>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9" name="Google Shape;1839;p34"/>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40" name="Google Shape;1840;p34"/>
          <p:cNvCxnSpPr>
            <a:endCxn id="1838"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34"/>
          <p:cNvCxnSpPr>
            <a:endCxn id="1837"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34"/>
          <p:cNvCxnSpPr>
            <a:endCxn id="1839"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34"/>
          <p:cNvCxnSpPr>
            <a:endCxn id="1838"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34"/>
          <p:cNvCxnSpPr>
            <a:endCxn id="1839"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34"/>
          <p:cNvCxnSpPr>
            <a:endCxn id="1837"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34"/>
          <p:cNvCxnSpPr>
            <a:endCxn id="1838"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847" name="Google Shape;1847;p34"/>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8" name="Google Shape;1848;p34"/>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49" name="Google Shape;1849;p34"/>
          <p:cNvCxnSpPr>
            <a:endCxn id="1847"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34"/>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34"/>
          <p:cNvCxnSpPr>
            <a:endCxn id="1848"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34"/>
          <p:cNvCxnSpPr>
            <a:endCxn id="1847"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34"/>
          <p:cNvCxnSpPr>
            <a:endCxn id="1848"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34"/>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34"/>
          <p:cNvCxnSpPr>
            <a:endCxn id="1847"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34"/>
          <p:cNvCxnSpPr>
            <a:endCxn id="1847"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34"/>
          <p:cNvCxnSpPr>
            <a:endCxn id="1848"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34"/>
          <p:cNvCxnSpPr>
            <a:endCxn id="1847"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34"/>
          <p:cNvCxnSpPr>
            <a:endCxn id="1848"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34"/>
          <p:cNvCxnSpPr>
            <a:endCxn id="1847"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34"/>
          <p:cNvCxnSpPr>
            <a:endCxn id="1848"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34"/>
          <p:cNvCxnSpPr>
            <a:endCxn id="1837"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34"/>
          <p:cNvCxnSpPr>
            <a:endCxn id="1838"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34"/>
          <p:cNvCxnSpPr>
            <a:endCxn id="1837"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865" name="Google Shape;1865;p34"/>
          <p:cNvCxnSpPr>
            <a:endCxn id="1838"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66" name="Google Shape;1866;p34"/>
          <p:cNvCxnSpPr>
            <a:endCxn id="1839"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867" name="Google Shape;1867;p34"/>
          <p:cNvSpPr/>
          <p:nvPr/>
        </p:nvSpPr>
        <p:spPr>
          <a:xfrm>
            <a:off x="8029075" y="1933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8" name="Google Shape;1868;p34"/>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9" name="Google Shape;1869;p34"/>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70" name="Google Shape;1870;p34"/>
          <p:cNvCxnSpPr>
            <a:endCxn id="1868"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71" name="Google Shape;1871;p34"/>
          <p:cNvCxnSpPr>
            <a:endCxn id="1867"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72" name="Google Shape;1872;p34"/>
          <p:cNvCxnSpPr>
            <a:endCxn id="1869"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73" name="Google Shape;1873;p34"/>
          <p:cNvCxnSpPr>
            <a:endCxn id="1868"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34"/>
          <p:cNvCxnSpPr>
            <a:endCxn id="1869"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34"/>
          <p:cNvCxnSpPr>
            <a:endCxn id="1867"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34"/>
          <p:cNvCxnSpPr>
            <a:endCxn id="1868"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877" name="Google Shape;1877;p34"/>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8" name="Google Shape;1878;p34"/>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79" name="Google Shape;1879;p34"/>
          <p:cNvCxnSpPr>
            <a:endCxn id="1877"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34"/>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34"/>
          <p:cNvCxnSpPr>
            <a:endCxn id="1878"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34"/>
          <p:cNvCxnSpPr>
            <a:endCxn id="1877"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883" name="Google Shape;1883;p34"/>
          <p:cNvCxnSpPr>
            <a:endCxn id="1878"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84" name="Google Shape;1884;p34"/>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34"/>
          <p:cNvCxnSpPr>
            <a:endCxn id="1877"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34"/>
          <p:cNvCxnSpPr>
            <a:endCxn id="1877"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34"/>
          <p:cNvCxnSpPr>
            <a:endCxn id="1878"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34"/>
          <p:cNvCxnSpPr>
            <a:endCxn id="1877"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34"/>
          <p:cNvCxnSpPr>
            <a:endCxn id="1878"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34"/>
          <p:cNvCxnSpPr>
            <a:endCxn id="1877"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34"/>
          <p:cNvCxnSpPr>
            <a:endCxn id="1878"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34"/>
          <p:cNvCxnSpPr>
            <a:endCxn id="1867"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34"/>
          <p:cNvCxnSpPr>
            <a:endCxn id="1868"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34"/>
          <p:cNvCxnSpPr>
            <a:endCxn id="1867"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34"/>
          <p:cNvCxnSpPr>
            <a:endCxn id="1868"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34"/>
          <p:cNvCxnSpPr>
            <a:endCxn id="1869"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897" name="Google Shape;1897;p34"/>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8" name="Google Shape;1898;p34"/>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9" name="Google Shape;1899;p34"/>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00" name="Google Shape;1900;p34"/>
          <p:cNvCxnSpPr>
            <a:endCxn id="1898"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34"/>
          <p:cNvCxnSpPr>
            <a:endCxn id="1897"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34"/>
          <p:cNvCxnSpPr>
            <a:endCxn id="1899"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34"/>
          <p:cNvCxnSpPr>
            <a:endCxn id="1898"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34"/>
          <p:cNvCxnSpPr>
            <a:endCxn id="1899"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34"/>
          <p:cNvCxnSpPr>
            <a:endCxn id="1897"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34"/>
          <p:cNvCxnSpPr>
            <a:endCxn id="1898"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907" name="Google Shape;1907;p34"/>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8" name="Google Shape;1908;p34"/>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09" name="Google Shape;1909;p34"/>
          <p:cNvCxnSpPr>
            <a:endCxn id="1907"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34"/>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34"/>
          <p:cNvCxnSpPr>
            <a:endCxn id="1908"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34"/>
          <p:cNvCxnSpPr>
            <a:endCxn id="1907"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34"/>
          <p:cNvCxnSpPr>
            <a:endCxn id="1908"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34"/>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34"/>
          <p:cNvCxnSpPr>
            <a:endCxn id="1907"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34"/>
          <p:cNvCxnSpPr>
            <a:endCxn id="1907"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34"/>
          <p:cNvCxnSpPr>
            <a:endCxn id="1908"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34"/>
          <p:cNvCxnSpPr>
            <a:endCxn id="1907"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34"/>
          <p:cNvCxnSpPr>
            <a:endCxn id="1908"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34"/>
          <p:cNvCxnSpPr>
            <a:endCxn id="1907"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34"/>
          <p:cNvCxnSpPr>
            <a:endCxn id="1908"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34"/>
          <p:cNvCxnSpPr>
            <a:endCxn id="1897"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34"/>
          <p:cNvCxnSpPr>
            <a:endCxn id="1898"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34"/>
          <p:cNvCxnSpPr>
            <a:endCxn id="1897"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34"/>
          <p:cNvCxnSpPr>
            <a:endCxn id="1898"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34"/>
          <p:cNvCxnSpPr>
            <a:endCxn id="1899"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927" name="Google Shape;1927;p34"/>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(350M parameters)</a:t>
            </a:r>
            <a:endParaRPr sz="2120"/>
          </a:p>
        </p:txBody>
      </p:sp>
      <p:sp>
        <p:nvSpPr>
          <p:cNvPr id="1933" name="Google Shape;1933;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934" name="Google Shape;1934;p35"/>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5" name="Google Shape;1935;p35"/>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6" name="Google Shape;1936;p35"/>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7" name="Google Shape;1937;p35"/>
          <p:cNvSpPr/>
          <p:nvPr/>
        </p:nvSpPr>
        <p:spPr>
          <a:xfrm>
            <a:off x="1177225" y="1933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8" name="Google Shape;1938;p35"/>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9" name="Google Shape;1939;p35"/>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40" name="Google Shape;1940;p35"/>
          <p:cNvCxnSpPr>
            <a:stCxn id="1934" idx="6"/>
            <a:endCxn id="1938"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35"/>
          <p:cNvCxnSpPr>
            <a:stCxn id="1935" idx="6"/>
            <a:endCxn id="1937"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35"/>
          <p:cNvCxnSpPr>
            <a:stCxn id="1934" idx="6"/>
            <a:endCxn id="1939"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43" name="Google Shape;1943;p35"/>
          <p:cNvCxnSpPr>
            <a:stCxn id="1935" idx="6"/>
            <a:endCxn id="1938"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35"/>
          <p:cNvCxnSpPr>
            <a:stCxn id="1935" idx="6"/>
            <a:endCxn id="1939"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35"/>
          <p:cNvCxnSpPr>
            <a:stCxn id="1936" idx="6"/>
            <a:endCxn id="1937"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35"/>
          <p:cNvCxnSpPr>
            <a:stCxn id="1936" idx="6"/>
            <a:endCxn id="1938"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1947" name="Google Shape;1947;p35"/>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8" name="Google Shape;1948;p35"/>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1949" name="Google Shape;1949;p35"/>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0" name="Google Shape;1950;p35"/>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1" name="Google Shape;1951;p35"/>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2" name="Google Shape;1952;p35"/>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53" name="Google Shape;1953;p35"/>
          <p:cNvCxnSpPr>
            <a:endCxn id="1951"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54" name="Google Shape;1954;p35"/>
          <p:cNvCxnSpPr>
            <a:stCxn id="1949"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55" name="Google Shape;1955;p35"/>
          <p:cNvCxnSpPr>
            <a:endCxn id="1952"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56" name="Google Shape;1956;p35"/>
          <p:cNvCxnSpPr>
            <a:stCxn id="1949" idx="6"/>
            <a:endCxn id="1951"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57" name="Google Shape;1957;p35"/>
          <p:cNvCxnSpPr>
            <a:stCxn id="1949" idx="6"/>
            <a:endCxn id="1952"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58" name="Google Shape;1958;p35"/>
          <p:cNvCxnSpPr>
            <a:stCxn id="1950"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59" name="Google Shape;1959;p35"/>
          <p:cNvCxnSpPr>
            <a:stCxn id="1950" idx="6"/>
            <a:endCxn id="1951"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60" name="Google Shape;1960;p35"/>
          <p:cNvCxnSpPr>
            <a:stCxn id="1934" idx="6"/>
            <a:endCxn id="1951"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61" name="Google Shape;1961;p35"/>
          <p:cNvCxnSpPr>
            <a:stCxn id="1934" idx="6"/>
            <a:endCxn id="1952"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962" name="Google Shape;1962;p35"/>
          <p:cNvCxnSpPr>
            <a:stCxn id="1935" idx="6"/>
            <a:endCxn id="1951"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63" name="Google Shape;1963;p35"/>
          <p:cNvCxnSpPr>
            <a:stCxn id="1935" idx="6"/>
            <a:endCxn id="1952"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64" name="Google Shape;1964;p35"/>
          <p:cNvCxnSpPr>
            <a:stCxn id="1936" idx="6"/>
            <a:endCxn id="1951"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965" name="Google Shape;1965;p35"/>
          <p:cNvCxnSpPr>
            <a:stCxn id="1936" idx="6"/>
            <a:endCxn id="1952"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966" name="Google Shape;1966;p35"/>
          <p:cNvCxnSpPr>
            <a:stCxn id="1949" idx="6"/>
            <a:endCxn id="1937"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67" name="Google Shape;1967;p35"/>
          <p:cNvCxnSpPr>
            <a:stCxn id="1949" idx="6"/>
            <a:endCxn id="1938"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68" name="Google Shape;1968;p35"/>
          <p:cNvCxnSpPr>
            <a:stCxn id="1950" idx="6"/>
            <a:endCxn id="1937"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969" name="Google Shape;1969;p35"/>
          <p:cNvCxnSpPr>
            <a:stCxn id="1950" idx="6"/>
            <a:endCxn id="1938"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70" name="Google Shape;1970;p35"/>
          <p:cNvCxnSpPr>
            <a:stCxn id="1950" idx="6"/>
            <a:endCxn id="1939"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1971" name="Google Shape;1971;p35"/>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2" name="Google Shape;1972;p35"/>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3" name="Google Shape;1973;p35"/>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4" name="Google Shape;1974;p35"/>
          <p:cNvCxnSpPr>
            <a:endCxn id="1972"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75" name="Google Shape;1975;p35"/>
          <p:cNvCxnSpPr>
            <a:endCxn id="1971"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76" name="Google Shape;1976;p35"/>
          <p:cNvCxnSpPr>
            <a:endCxn id="1973"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77" name="Google Shape;1977;p35"/>
          <p:cNvCxnSpPr>
            <a:endCxn id="1972"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78" name="Google Shape;1978;p35"/>
          <p:cNvCxnSpPr>
            <a:endCxn id="1973"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79" name="Google Shape;1979;p35"/>
          <p:cNvCxnSpPr>
            <a:endCxn id="1971"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80" name="Google Shape;1980;p35"/>
          <p:cNvCxnSpPr>
            <a:endCxn id="1972"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1981" name="Google Shape;1981;p35"/>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2" name="Google Shape;1982;p35"/>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83" name="Google Shape;1983;p35"/>
          <p:cNvCxnSpPr>
            <a:endCxn id="1981"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84" name="Google Shape;1984;p35"/>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85" name="Google Shape;1985;p35"/>
          <p:cNvCxnSpPr>
            <a:endCxn id="1982"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86" name="Google Shape;1986;p35"/>
          <p:cNvCxnSpPr>
            <a:endCxn id="1981"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1987" name="Google Shape;1987;p35"/>
          <p:cNvCxnSpPr>
            <a:endCxn id="1982"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88" name="Google Shape;1988;p35"/>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1989" name="Google Shape;1989;p35"/>
          <p:cNvCxnSpPr>
            <a:endCxn id="1981"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1990" name="Google Shape;1990;p35"/>
          <p:cNvCxnSpPr>
            <a:endCxn id="1981"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91" name="Google Shape;1991;p35"/>
          <p:cNvCxnSpPr>
            <a:endCxn id="1982"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1992" name="Google Shape;1992;p35"/>
          <p:cNvCxnSpPr>
            <a:endCxn id="1981"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35"/>
          <p:cNvCxnSpPr>
            <a:endCxn id="1982"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94" name="Google Shape;1994;p35"/>
          <p:cNvCxnSpPr>
            <a:endCxn id="1981"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1995" name="Google Shape;1995;p35"/>
          <p:cNvCxnSpPr>
            <a:endCxn id="1982"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1996" name="Google Shape;1996;p35"/>
          <p:cNvCxnSpPr>
            <a:endCxn id="1971"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1997" name="Google Shape;1997;p35"/>
          <p:cNvCxnSpPr>
            <a:endCxn id="1972"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35"/>
          <p:cNvCxnSpPr>
            <a:endCxn id="1971"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1999" name="Google Shape;1999;p35"/>
          <p:cNvCxnSpPr>
            <a:endCxn id="1972"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00" name="Google Shape;2000;p35"/>
          <p:cNvCxnSpPr>
            <a:endCxn id="1973"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001" name="Google Shape;2001;p35"/>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2" name="Google Shape;2002;p35"/>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3" name="Google Shape;2003;p35"/>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04" name="Google Shape;2004;p35"/>
          <p:cNvCxnSpPr>
            <a:endCxn id="2002"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05" name="Google Shape;2005;p35"/>
          <p:cNvCxnSpPr>
            <a:endCxn id="2001"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06" name="Google Shape;2006;p35"/>
          <p:cNvCxnSpPr>
            <a:endCxn id="2003"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07" name="Google Shape;2007;p35"/>
          <p:cNvCxnSpPr>
            <a:endCxn id="2002"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08" name="Google Shape;2008;p35"/>
          <p:cNvCxnSpPr>
            <a:endCxn id="2003"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09" name="Google Shape;2009;p35"/>
          <p:cNvCxnSpPr>
            <a:endCxn id="2001"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10" name="Google Shape;2010;p35"/>
          <p:cNvCxnSpPr>
            <a:endCxn id="2002"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011" name="Google Shape;2011;p35"/>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2" name="Google Shape;2012;p35"/>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13" name="Google Shape;2013;p35"/>
          <p:cNvCxnSpPr>
            <a:endCxn id="2011"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14" name="Google Shape;2014;p35"/>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15" name="Google Shape;2015;p35"/>
          <p:cNvCxnSpPr>
            <a:endCxn id="2012"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35"/>
          <p:cNvCxnSpPr>
            <a:endCxn id="2011"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35"/>
          <p:cNvCxnSpPr>
            <a:endCxn id="2012"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35"/>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19" name="Google Shape;2019;p35"/>
          <p:cNvCxnSpPr>
            <a:endCxn id="2011"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20" name="Google Shape;2020;p35"/>
          <p:cNvCxnSpPr>
            <a:endCxn id="2011"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21" name="Google Shape;2021;p35"/>
          <p:cNvCxnSpPr>
            <a:endCxn id="2012"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35"/>
          <p:cNvCxnSpPr>
            <a:endCxn id="2011"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35"/>
          <p:cNvCxnSpPr>
            <a:endCxn id="2012"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35"/>
          <p:cNvCxnSpPr>
            <a:endCxn id="2011"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35"/>
          <p:cNvCxnSpPr>
            <a:endCxn id="2012"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026" name="Google Shape;2026;p35"/>
          <p:cNvCxnSpPr>
            <a:endCxn id="2001"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27" name="Google Shape;2027;p35"/>
          <p:cNvCxnSpPr>
            <a:endCxn id="2002"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28" name="Google Shape;2028;p35"/>
          <p:cNvCxnSpPr>
            <a:endCxn id="2001"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029" name="Google Shape;2029;p35"/>
          <p:cNvCxnSpPr>
            <a:endCxn id="2002"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30" name="Google Shape;2030;p35"/>
          <p:cNvCxnSpPr>
            <a:endCxn id="2003"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031" name="Google Shape;2031;p35"/>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2" name="Google Shape;2032;p35"/>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3" name="Google Shape;2033;p35"/>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34" name="Google Shape;2034;p35"/>
          <p:cNvCxnSpPr>
            <a:endCxn id="2032"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35"/>
          <p:cNvCxnSpPr>
            <a:endCxn id="2031"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36" name="Google Shape;2036;p35"/>
          <p:cNvCxnSpPr>
            <a:endCxn id="2033"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37" name="Google Shape;2037;p35"/>
          <p:cNvCxnSpPr>
            <a:endCxn id="2032"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35"/>
          <p:cNvCxnSpPr>
            <a:endCxn id="2033"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35"/>
          <p:cNvCxnSpPr>
            <a:endCxn id="2031"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35"/>
          <p:cNvCxnSpPr>
            <a:endCxn id="2032"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041" name="Google Shape;2041;p35"/>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2" name="Google Shape;2042;p35"/>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43" name="Google Shape;2043;p35"/>
          <p:cNvCxnSpPr>
            <a:endCxn id="2041"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35"/>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45" name="Google Shape;2045;p35"/>
          <p:cNvCxnSpPr>
            <a:endCxn id="2042"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46" name="Google Shape;2046;p35"/>
          <p:cNvCxnSpPr>
            <a:endCxn id="2041"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47" name="Google Shape;2047;p35"/>
          <p:cNvCxnSpPr>
            <a:endCxn id="2042"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48" name="Google Shape;2048;p35"/>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49" name="Google Shape;2049;p35"/>
          <p:cNvCxnSpPr>
            <a:endCxn id="2041"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50" name="Google Shape;2050;p35"/>
          <p:cNvCxnSpPr>
            <a:endCxn id="2041"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51" name="Google Shape;2051;p35"/>
          <p:cNvCxnSpPr>
            <a:endCxn id="2042"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052" name="Google Shape;2052;p35"/>
          <p:cNvCxnSpPr>
            <a:endCxn id="2041"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53" name="Google Shape;2053;p35"/>
          <p:cNvCxnSpPr>
            <a:endCxn id="2042"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54" name="Google Shape;2054;p35"/>
          <p:cNvCxnSpPr>
            <a:endCxn id="2041"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055" name="Google Shape;2055;p35"/>
          <p:cNvCxnSpPr>
            <a:endCxn id="2042"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056" name="Google Shape;2056;p35"/>
          <p:cNvCxnSpPr>
            <a:endCxn id="2031"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57" name="Google Shape;2057;p35"/>
          <p:cNvCxnSpPr>
            <a:endCxn id="2032"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58" name="Google Shape;2058;p35"/>
          <p:cNvCxnSpPr>
            <a:endCxn id="2031"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059" name="Google Shape;2059;p35"/>
          <p:cNvCxnSpPr>
            <a:endCxn id="2032"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60" name="Google Shape;2060;p35"/>
          <p:cNvCxnSpPr>
            <a:endCxn id="2033"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061" name="Google Shape;2061;p35"/>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2" name="Google Shape;2062;p35"/>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3" name="Google Shape;2063;p35"/>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64" name="Google Shape;2064;p35"/>
          <p:cNvCxnSpPr>
            <a:endCxn id="2062"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65" name="Google Shape;2065;p35"/>
          <p:cNvCxnSpPr>
            <a:endCxn id="2061"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66" name="Google Shape;2066;p35"/>
          <p:cNvCxnSpPr>
            <a:endCxn id="2063"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67" name="Google Shape;2067;p35"/>
          <p:cNvCxnSpPr>
            <a:endCxn id="2062"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68" name="Google Shape;2068;p35"/>
          <p:cNvCxnSpPr>
            <a:endCxn id="2063"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69" name="Google Shape;2069;p35"/>
          <p:cNvCxnSpPr>
            <a:endCxn id="2061"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70" name="Google Shape;2070;p35"/>
          <p:cNvCxnSpPr>
            <a:endCxn id="2062"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071" name="Google Shape;2071;p35"/>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2" name="Google Shape;2072;p35"/>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73" name="Google Shape;2073;p35"/>
          <p:cNvCxnSpPr>
            <a:endCxn id="2071"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74" name="Google Shape;2074;p35"/>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75" name="Google Shape;2075;p35"/>
          <p:cNvCxnSpPr>
            <a:endCxn id="2072"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76" name="Google Shape;2076;p35"/>
          <p:cNvCxnSpPr>
            <a:endCxn id="2071"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77" name="Google Shape;2077;p35"/>
          <p:cNvCxnSpPr>
            <a:endCxn id="2072"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78" name="Google Shape;2078;p35"/>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79" name="Google Shape;2079;p35"/>
          <p:cNvCxnSpPr>
            <a:endCxn id="2071"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80" name="Google Shape;2080;p35"/>
          <p:cNvCxnSpPr>
            <a:endCxn id="2071"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81" name="Google Shape;2081;p35"/>
          <p:cNvCxnSpPr>
            <a:endCxn id="2072"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082" name="Google Shape;2082;p35"/>
          <p:cNvCxnSpPr>
            <a:endCxn id="2071"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83" name="Google Shape;2083;p35"/>
          <p:cNvCxnSpPr>
            <a:endCxn id="2072"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35"/>
          <p:cNvCxnSpPr>
            <a:endCxn id="2071"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085" name="Google Shape;2085;p35"/>
          <p:cNvCxnSpPr>
            <a:endCxn id="2072"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086" name="Google Shape;2086;p35"/>
          <p:cNvCxnSpPr>
            <a:endCxn id="2061"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35"/>
          <p:cNvCxnSpPr>
            <a:endCxn id="2062"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35"/>
          <p:cNvCxnSpPr>
            <a:endCxn id="2061"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35"/>
          <p:cNvCxnSpPr>
            <a:endCxn id="2062"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35"/>
          <p:cNvCxnSpPr>
            <a:endCxn id="2063"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091" name="Google Shape;2091;p35"/>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2" name="Google Shape;2092;p35"/>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3" name="Google Shape;2093;p35"/>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94" name="Google Shape;2094;p35"/>
          <p:cNvCxnSpPr>
            <a:endCxn id="2092"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35"/>
          <p:cNvCxnSpPr>
            <a:endCxn id="2091"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96" name="Google Shape;2096;p35"/>
          <p:cNvCxnSpPr>
            <a:endCxn id="2093"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097" name="Google Shape;2097;p35"/>
          <p:cNvCxnSpPr>
            <a:endCxn id="2092"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35"/>
          <p:cNvCxnSpPr>
            <a:endCxn id="2093"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35"/>
          <p:cNvCxnSpPr>
            <a:endCxn id="2091"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35"/>
          <p:cNvCxnSpPr>
            <a:endCxn id="2092"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101" name="Google Shape;2101;p35"/>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2" name="Google Shape;2102;p35"/>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03" name="Google Shape;2103;p35"/>
          <p:cNvCxnSpPr>
            <a:endCxn id="2101"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04" name="Google Shape;2104;p35"/>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05" name="Google Shape;2105;p35"/>
          <p:cNvCxnSpPr>
            <a:endCxn id="2102"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06" name="Google Shape;2106;p35"/>
          <p:cNvCxnSpPr>
            <a:endCxn id="2101"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07" name="Google Shape;2107;p35"/>
          <p:cNvCxnSpPr>
            <a:endCxn id="2102"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35"/>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35"/>
          <p:cNvCxnSpPr>
            <a:endCxn id="2101"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35"/>
          <p:cNvCxnSpPr>
            <a:endCxn id="2101"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11" name="Google Shape;2111;p35"/>
          <p:cNvCxnSpPr>
            <a:endCxn id="2102"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112" name="Google Shape;2112;p35"/>
          <p:cNvCxnSpPr>
            <a:endCxn id="2101"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13" name="Google Shape;2113;p35"/>
          <p:cNvCxnSpPr>
            <a:endCxn id="2102"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14" name="Google Shape;2114;p35"/>
          <p:cNvCxnSpPr>
            <a:endCxn id="2101"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115" name="Google Shape;2115;p35"/>
          <p:cNvCxnSpPr>
            <a:endCxn id="2102"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116" name="Google Shape;2116;p35"/>
          <p:cNvCxnSpPr>
            <a:endCxn id="2091"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17" name="Google Shape;2117;p35"/>
          <p:cNvCxnSpPr>
            <a:endCxn id="2092"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35"/>
          <p:cNvCxnSpPr>
            <a:endCxn id="2091"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35"/>
          <p:cNvCxnSpPr>
            <a:endCxn id="2092"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20" name="Google Shape;2120;p35"/>
          <p:cNvCxnSpPr>
            <a:endCxn id="2093"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121" name="Google Shape;2121;p35"/>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2" name="Google Shape;2122;p35"/>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3" name="Google Shape;2123;p35"/>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24" name="Google Shape;2124;p35"/>
          <p:cNvCxnSpPr>
            <a:endCxn id="2122"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25" name="Google Shape;2125;p35"/>
          <p:cNvCxnSpPr>
            <a:endCxn id="2121"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26" name="Google Shape;2126;p35"/>
          <p:cNvCxnSpPr>
            <a:endCxn id="2123"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27" name="Google Shape;2127;p35"/>
          <p:cNvCxnSpPr>
            <a:endCxn id="2122"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28" name="Google Shape;2128;p35"/>
          <p:cNvCxnSpPr>
            <a:endCxn id="2123"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29" name="Google Shape;2129;p35"/>
          <p:cNvCxnSpPr>
            <a:endCxn id="2121"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30" name="Google Shape;2130;p35"/>
          <p:cNvCxnSpPr>
            <a:endCxn id="2122"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131" name="Google Shape;2131;p35"/>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2" name="Google Shape;2132;p35"/>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33" name="Google Shape;2133;p35"/>
          <p:cNvCxnSpPr>
            <a:endCxn id="2131"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34" name="Google Shape;2134;p35"/>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35" name="Google Shape;2135;p35"/>
          <p:cNvCxnSpPr>
            <a:endCxn id="2132"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36" name="Google Shape;2136;p35"/>
          <p:cNvCxnSpPr>
            <a:endCxn id="2131"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37" name="Google Shape;2137;p35"/>
          <p:cNvCxnSpPr>
            <a:endCxn id="2132"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35"/>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35"/>
          <p:cNvCxnSpPr>
            <a:endCxn id="2131"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35"/>
          <p:cNvCxnSpPr>
            <a:endCxn id="2131"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41" name="Google Shape;2141;p35"/>
          <p:cNvCxnSpPr>
            <a:endCxn id="2132"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142" name="Google Shape;2142;p35"/>
          <p:cNvCxnSpPr>
            <a:endCxn id="2131"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43" name="Google Shape;2143;p35"/>
          <p:cNvCxnSpPr>
            <a:endCxn id="2132"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44" name="Google Shape;2144;p35"/>
          <p:cNvCxnSpPr>
            <a:endCxn id="2131"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145" name="Google Shape;2145;p35"/>
          <p:cNvCxnSpPr>
            <a:endCxn id="2132"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146" name="Google Shape;2146;p35"/>
          <p:cNvCxnSpPr>
            <a:endCxn id="2121"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35"/>
          <p:cNvCxnSpPr>
            <a:endCxn id="2122"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35"/>
          <p:cNvCxnSpPr>
            <a:endCxn id="2121"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149" name="Google Shape;2149;p35"/>
          <p:cNvCxnSpPr>
            <a:endCxn id="2122"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50" name="Google Shape;2150;p35"/>
          <p:cNvCxnSpPr>
            <a:endCxn id="2123"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151" name="Google Shape;2151;p35"/>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2" name="Google Shape;2152;p35"/>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3" name="Google Shape;2153;p35"/>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54" name="Google Shape;2154;p35"/>
          <p:cNvCxnSpPr>
            <a:endCxn id="2152"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55" name="Google Shape;2155;p35"/>
          <p:cNvCxnSpPr>
            <a:endCxn id="2151"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56" name="Google Shape;2156;p35"/>
          <p:cNvCxnSpPr>
            <a:endCxn id="2153"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57" name="Google Shape;2157;p35"/>
          <p:cNvCxnSpPr>
            <a:endCxn id="2152"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58" name="Google Shape;2158;p35"/>
          <p:cNvCxnSpPr>
            <a:endCxn id="2153"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59" name="Google Shape;2159;p35"/>
          <p:cNvCxnSpPr>
            <a:endCxn id="2151"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60" name="Google Shape;2160;p35"/>
          <p:cNvCxnSpPr>
            <a:endCxn id="2152"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161" name="Google Shape;2161;p35"/>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2" name="Google Shape;2162;p35"/>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63" name="Google Shape;2163;p35"/>
          <p:cNvCxnSpPr>
            <a:endCxn id="2161"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64" name="Google Shape;2164;p35"/>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65" name="Google Shape;2165;p35"/>
          <p:cNvCxnSpPr>
            <a:endCxn id="2162"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66" name="Google Shape;2166;p35"/>
          <p:cNvCxnSpPr>
            <a:endCxn id="2161"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67" name="Google Shape;2167;p35"/>
          <p:cNvCxnSpPr>
            <a:endCxn id="2162"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68" name="Google Shape;2168;p35"/>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35"/>
          <p:cNvCxnSpPr>
            <a:endCxn id="2161"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70" name="Google Shape;2170;p35"/>
          <p:cNvCxnSpPr>
            <a:endCxn id="2161"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71" name="Google Shape;2171;p35"/>
          <p:cNvCxnSpPr>
            <a:endCxn id="2162"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172" name="Google Shape;2172;p35"/>
          <p:cNvCxnSpPr>
            <a:endCxn id="2161"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73" name="Google Shape;2173;p35"/>
          <p:cNvCxnSpPr>
            <a:endCxn id="2162"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74" name="Google Shape;2174;p35"/>
          <p:cNvCxnSpPr>
            <a:endCxn id="2161"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175" name="Google Shape;2175;p35"/>
          <p:cNvCxnSpPr>
            <a:endCxn id="2162"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176" name="Google Shape;2176;p35"/>
          <p:cNvCxnSpPr>
            <a:endCxn id="2151"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77" name="Google Shape;2177;p35"/>
          <p:cNvCxnSpPr>
            <a:endCxn id="2152"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178" name="Google Shape;2178;p35"/>
          <p:cNvCxnSpPr>
            <a:endCxn id="2151"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179" name="Google Shape;2179;p35"/>
          <p:cNvCxnSpPr>
            <a:endCxn id="2152"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180" name="Google Shape;2180;p35"/>
          <p:cNvCxnSpPr>
            <a:endCxn id="2153"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181" name="Google Shape;2181;p35"/>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2" name="Google Shape;2182;p35"/>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3" name="Google Shape;2183;p35"/>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84" name="Google Shape;2184;p35"/>
          <p:cNvCxnSpPr>
            <a:endCxn id="2182"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85" name="Google Shape;2185;p35"/>
          <p:cNvCxnSpPr>
            <a:endCxn id="2181"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86" name="Google Shape;2186;p35"/>
          <p:cNvCxnSpPr>
            <a:endCxn id="2183"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87" name="Google Shape;2187;p35"/>
          <p:cNvCxnSpPr>
            <a:endCxn id="2182"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88" name="Google Shape;2188;p35"/>
          <p:cNvCxnSpPr>
            <a:endCxn id="2183"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89" name="Google Shape;2189;p35"/>
          <p:cNvCxnSpPr>
            <a:endCxn id="2181"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90" name="Google Shape;2190;p35"/>
          <p:cNvCxnSpPr>
            <a:endCxn id="2182"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191" name="Google Shape;2191;p35"/>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2" name="Google Shape;2192;p35"/>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93" name="Google Shape;2193;p35"/>
          <p:cNvCxnSpPr>
            <a:endCxn id="2191"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94" name="Google Shape;2194;p35"/>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95" name="Google Shape;2195;p35"/>
          <p:cNvCxnSpPr>
            <a:endCxn id="2192"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96" name="Google Shape;2196;p35"/>
          <p:cNvCxnSpPr>
            <a:endCxn id="2191"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197" name="Google Shape;2197;p35"/>
          <p:cNvCxnSpPr>
            <a:endCxn id="2192"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198" name="Google Shape;2198;p35"/>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199" name="Google Shape;2199;p35"/>
          <p:cNvCxnSpPr>
            <a:endCxn id="2191"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00" name="Google Shape;2200;p35"/>
          <p:cNvCxnSpPr>
            <a:endCxn id="2191"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01" name="Google Shape;2201;p35"/>
          <p:cNvCxnSpPr>
            <a:endCxn id="2192"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202" name="Google Shape;2202;p35"/>
          <p:cNvCxnSpPr>
            <a:endCxn id="2191"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03" name="Google Shape;2203;p35"/>
          <p:cNvCxnSpPr>
            <a:endCxn id="2192"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04" name="Google Shape;2204;p35"/>
          <p:cNvCxnSpPr>
            <a:endCxn id="2191"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205" name="Google Shape;2205;p35"/>
          <p:cNvCxnSpPr>
            <a:endCxn id="2192"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206" name="Google Shape;2206;p35"/>
          <p:cNvCxnSpPr>
            <a:endCxn id="2181"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07" name="Google Shape;2207;p35"/>
          <p:cNvCxnSpPr>
            <a:endCxn id="2182"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08" name="Google Shape;2208;p35"/>
          <p:cNvCxnSpPr>
            <a:endCxn id="2181"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209" name="Google Shape;2209;p35"/>
          <p:cNvCxnSpPr>
            <a:endCxn id="2182"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10" name="Google Shape;2210;p35"/>
          <p:cNvCxnSpPr>
            <a:endCxn id="2183"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211" name="Google Shape;2211;p35"/>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2" name="Google Shape;2212;p35"/>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3" name="Google Shape;2213;p35"/>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14" name="Google Shape;2214;p35"/>
          <p:cNvCxnSpPr>
            <a:endCxn id="2212"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15" name="Google Shape;2215;p35"/>
          <p:cNvCxnSpPr>
            <a:endCxn id="2211"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16" name="Google Shape;2216;p35"/>
          <p:cNvCxnSpPr>
            <a:endCxn id="2213"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17" name="Google Shape;2217;p35"/>
          <p:cNvCxnSpPr>
            <a:endCxn id="2212"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218" name="Google Shape;2218;p35"/>
          <p:cNvCxnSpPr>
            <a:endCxn id="2213"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19" name="Google Shape;2219;p35"/>
          <p:cNvCxnSpPr>
            <a:endCxn id="2211"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20" name="Google Shape;2220;p35"/>
          <p:cNvCxnSpPr>
            <a:endCxn id="2212"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221" name="Google Shape;2221;p35"/>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2" name="Google Shape;2222;p35"/>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23" name="Google Shape;2223;p35"/>
          <p:cNvCxnSpPr>
            <a:endCxn id="2221"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24" name="Google Shape;2224;p35"/>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35"/>
          <p:cNvCxnSpPr>
            <a:endCxn id="2222"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35"/>
          <p:cNvCxnSpPr>
            <a:endCxn id="2221"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35"/>
          <p:cNvCxnSpPr>
            <a:endCxn id="2222"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35"/>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35"/>
          <p:cNvCxnSpPr>
            <a:endCxn id="2221"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30" name="Google Shape;2230;p35"/>
          <p:cNvCxnSpPr>
            <a:endCxn id="2221"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35"/>
          <p:cNvCxnSpPr>
            <a:endCxn id="2222"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35"/>
          <p:cNvCxnSpPr>
            <a:endCxn id="2221"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35"/>
          <p:cNvCxnSpPr>
            <a:endCxn id="2222"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35"/>
          <p:cNvCxnSpPr>
            <a:endCxn id="2221"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35"/>
          <p:cNvCxnSpPr>
            <a:endCxn id="2222"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35"/>
          <p:cNvCxnSpPr>
            <a:endCxn id="2211"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35"/>
          <p:cNvCxnSpPr>
            <a:endCxn id="2212"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35"/>
          <p:cNvCxnSpPr>
            <a:endCxn id="2211"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239" name="Google Shape;2239;p35"/>
          <p:cNvCxnSpPr>
            <a:endCxn id="2212"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40" name="Google Shape;2240;p35"/>
          <p:cNvCxnSpPr>
            <a:endCxn id="2213"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241" name="Google Shape;2241;p35"/>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2" name="Google Shape;2242;p35"/>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3" name="Google Shape;2243;p35"/>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44" name="Google Shape;2244;p35"/>
          <p:cNvCxnSpPr>
            <a:endCxn id="2242"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35"/>
          <p:cNvCxnSpPr>
            <a:endCxn id="2241"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46" name="Google Shape;2246;p35"/>
          <p:cNvCxnSpPr>
            <a:endCxn id="2243"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47" name="Google Shape;2247;p35"/>
          <p:cNvCxnSpPr>
            <a:endCxn id="2242"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248" name="Google Shape;2248;p35"/>
          <p:cNvCxnSpPr>
            <a:endCxn id="2243"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49" name="Google Shape;2249;p35"/>
          <p:cNvCxnSpPr>
            <a:endCxn id="2241"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50" name="Google Shape;2250;p35"/>
          <p:cNvCxnSpPr>
            <a:endCxn id="2242"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251" name="Google Shape;2251;p35"/>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2" name="Google Shape;2252;p35"/>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53" name="Google Shape;2253;p35"/>
          <p:cNvCxnSpPr>
            <a:endCxn id="2251"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54" name="Google Shape;2254;p35"/>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55" name="Google Shape;2255;p35"/>
          <p:cNvCxnSpPr>
            <a:endCxn id="2252"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56" name="Google Shape;2256;p35"/>
          <p:cNvCxnSpPr>
            <a:endCxn id="2251"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257" name="Google Shape;2257;p35"/>
          <p:cNvCxnSpPr>
            <a:endCxn id="2252"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58" name="Google Shape;2258;p35"/>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59" name="Google Shape;2259;p35"/>
          <p:cNvCxnSpPr>
            <a:endCxn id="2251"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60" name="Google Shape;2260;p35"/>
          <p:cNvCxnSpPr>
            <a:endCxn id="2251"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61" name="Google Shape;2261;p35"/>
          <p:cNvCxnSpPr>
            <a:endCxn id="2252"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262" name="Google Shape;2262;p35"/>
          <p:cNvCxnSpPr>
            <a:endCxn id="2251"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63" name="Google Shape;2263;p35"/>
          <p:cNvCxnSpPr>
            <a:endCxn id="2252"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64" name="Google Shape;2264;p35"/>
          <p:cNvCxnSpPr>
            <a:endCxn id="2251"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265" name="Google Shape;2265;p35"/>
          <p:cNvCxnSpPr>
            <a:endCxn id="2252"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266" name="Google Shape;2266;p35"/>
          <p:cNvCxnSpPr>
            <a:endCxn id="2241"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67" name="Google Shape;2267;p35"/>
          <p:cNvCxnSpPr>
            <a:endCxn id="2242"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268" name="Google Shape;2268;p35"/>
          <p:cNvCxnSpPr>
            <a:endCxn id="2241"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269" name="Google Shape;2269;p35"/>
          <p:cNvCxnSpPr>
            <a:endCxn id="2242"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270" name="Google Shape;2270;p35"/>
          <p:cNvCxnSpPr>
            <a:endCxn id="2243"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271" name="Google Shape;2271;p35"/>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(1.3B parameters)</a:t>
            </a:r>
            <a:endParaRPr sz="2120"/>
          </a:p>
        </p:txBody>
      </p:sp>
      <p:sp>
        <p:nvSpPr>
          <p:cNvPr id="2277" name="Google Shape;2277;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78" name="Google Shape;2278;p36"/>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9" name="Google Shape;2279;p36"/>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0" name="Google Shape;2280;p36"/>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1" name="Google Shape;2281;p36"/>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2" name="Google Shape;2282;p36"/>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3" name="Google Shape;2283;p36"/>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84" name="Google Shape;2284;p36"/>
          <p:cNvCxnSpPr>
            <a:stCxn id="2278" idx="6"/>
            <a:endCxn id="2282"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36"/>
          <p:cNvCxnSpPr>
            <a:stCxn id="2279" idx="6"/>
            <a:endCxn id="2281"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86" name="Google Shape;2286;p36"/>
          <p:cNvCxnSpPr>
            <a:stCxn id="2278" idx="6"/>
            <a:endCxn id="2283"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36"/>
          <p:cNvCxnSpPr>
            <a:stCxn id="2279" idx="6"/>
            <a:endCxn id="2282"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288" name="Google Shape;2288;p36"/>
          <p:cNvCxnSpPr>
            <a:stCxn id="2279" idx="6"/>
            <a:endCxn id="2283"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89" name="Google Shape;2289;p36"/>
          <p:cNvCxnSpPr>
            <a:stCxn id="2280" idx="6"/>
            <a:endCxn id="2281"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290" name="Google Shape;2290;p36"/>
          <p:cNvCxnSpPr>
            <a:stCxn id="2280" idx="6"/>
            <a:endCxn id="2282"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291" name="Google Shape;2291;p36"/>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2" name="Google Shape;2292;p36"/>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2293" name="Google Shape;2293;p36"/>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4" name="Google Shape;2294;p36"/>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5" name="Google Shape;2295;p36"/>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6" name="Google Shape;2296;p36"/>
          <p:cNvSpPr/>
          <p:nvPr/>
        </p:nvSpPr>
        <p:spPr>
          <a:xfrm>
            <a:off x="1177200" y="4055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97" name="Google Shape;2297;p36"/>
          <p:cNvCxnSpPr>
            <a:endCxn id="2295"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98" name="Google Shape;2298;p36"/>
          <p:cNvCxnSpPr>
            <a:stCxn id="2293"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299" name="Google Shape;2299;p36"/>
          <p:cNvCxnSpPr>
            <a:endCxn id="2296"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00" name="Google Shape;2300;p36"/>
          <p:cNvCxnSpPr>
            <a:stCxn id="2293" idx="6"/>
            <a:endCxn id="2295"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01" name="Google Shape;2301;p36"/>
          <p:cNvCxnSpPr>
            <a:stCxn id="2293" idx="6"/>
            <a:endCxn id="2296"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02" name="Google Shape;2302;p36"/>
          <p:cNvCxnSpPr>
            <a:stCxn id="2294"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03" name="Google Shape;2303;p36"/>
          <p:cNvCxnSpPr>
            <a:stCxn id="2294" idx="6"/>
            <a:endCxn id="2295"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04" name="Google Shape;2304;p36"/>
          <p:cNvCxnSpPr>
            <a:stCxn id="2278" idx="6"/>
            <a:endCxn id="2295"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36"/>
          <p:cNvCxnSpPr>
            <a:stCxn id="2278" idx="6"/>
            <a:endCxn id="2296"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306" name="Google Shape;2306;p36"/>
          <p:cNvCxnSpPr>
            <a:stCxn id="2279" idx="6"/>
            <a:endCxn id="2295"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07" name="Google Shape;2307;p36"/>
          <p:cNvCxnSpPr>
            <a:stCxn id="2279" idx="6"/>
            <a:endCxn id="2296"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08" name="Google Shape;2308;p36"/>
          <p:cNvCxnSpPr>
            <a:stCxn id="2280" idx="6"/>
            <a:endCxn id="2295"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309" name="Google Shape;2309;p36"/>
          <p:cNvCxnSpPr>
            <a:stCxn id="2280" idx="6"/>
            <a:endCxn id="2296"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310" name="Google Shape;2310;p36"/>
          <p:cNvCxnSpPr>
            <a:stCxn id="2293" idx="6"/>
            <a:endCxn id="2281"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11" name="Google Shape;2311;p36"/>
          <p:cNvCxnSpPr>
            <a:stCxn id="2293" idx="6"/>
            <a:endCxn id="2282"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12" name="Google Shape;2312;p36"/>
          <p:cNvCxnSpPr>
            <a:stCxn id="2294" idx="6"/>
            <a:endCxn id="2281"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313" name="Google Shape;2313;p36"/>
          <p:cNvCxnSpPr>
            <a:stCxn id="2294" idx="6"/>
            <a:endCxn id="2282"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14" name="Google Shape;2314;p36"/>
          <p:cNvCxnSpPr>
            <a:stCxn id="2294" idx="6"/>
            <a:endCxn id="2283"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315" name="Google Shape;2315;p36"/>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6" name="Google Shape;2316;p36"/>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7" name="Google Shape;2317;p36"/>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18" name="Google Shape;2318;p36"/>
          <p:cNvCxnSpPr>
            <a:endCxn id="2316"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19" name="Google Shape;2319;p36"/>
          <p:cNvCxnSpPr>
            <a:endCxn id="2315"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20" name="Google Shape;2320;p36"/>
          <p:cNvCxnSpPr>
            <a:endCxn id="2317"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36"/>
          <p:cNvCxnSpPr>
            <a:endCxn id="2316"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36"/>
          <p:cNvCxnSpPr>
            <a:endCxn id="2317"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36"/>
          <p:cNvCxnSpPr>
            <a:endCxn id="2315"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36"/>
          <p:cNvCxnSpPr>
            <a:endCxn id="2316"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325" name="Google Shape;2325;p36"/>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6" name="Google Shape;2326;p36"/>
          <p:cNvSpPr/>
          <p:nvPr/>
        </p:nvSpPr>
        <p:spPr>
          <a:xfrm>
            <a:off x="1938525" y="4055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27" name="Google Shape;2327;p36"/>
          <p:cNvCxnSpPr>
            <a:endCxn id="2325"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28" name="Google Shape;2328;p36"/>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29" name="Google Shape;2329;p36"/>
          <p:cNvCxnSpPr>
            <a:endCxn id="2326"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30" name="Google Shape;2330;p36"/>
          <p:cNvCxnSpPr>
            <a:endCxn id="2325"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31" name="Google Shape;2331;p36"/>
          <p:cNvCxnSpPr>
            <a:endCxn id="2326"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32" name="Google Shape;2332;p36"/>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33" name="Google Shape;2333;p36"/>
          <p:cNvCxnSpPr>
            <a:endCxn id="2325"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34" name="Google Shape;2334;p36"/>
          <p:cNvCxnSpPr>
            <a:endCxn id="2325"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35" name="Google Shape;2335;p36"/>
          <p:cNvCxnSpPr>
            <a:endCxn id="2326"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336" name="Google Shape;2336;p36"/>
          <p:cNvCxnSpPr>
            <a:endCxn id="2325"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37" name="Google Shape;2337;p36"/>
          <p:cNvCxnSpPr>
            <a:endCxn id="2326"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38" name="Google Shape;2338;p36"/>
          <p:cNvCxnSpPr>
            <a:endCxn id="2325"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339" name="Google Shape;2339;p36"/>
          <p:cNvCxnSpPr>
            <a:endCxn id="2326"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340" name="Google Shape;2340;p36"/>
          <p:cNvCxnSpPr>
            <a:endCxn id="2315"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41" name="Google Shape;2341;p36"/>
          <p:cNvCxnSpPr>
            <a:endCxn id="2316"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42" name="Google Shape;2342;p36"/>
          <p:cNvCxnSpPr>
            <a:endCxn id="2315"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343" name="Google Shape;2343;p36"/>
          <p:cNvCxnSpPr>
            <a:endCxn id="2316"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44" name="Google Shape;2344;p36"/>
          <p:cNvCxnSpPr>
            <a:endCxn id="2317"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345" name="Google Shape;2345;p36"/>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6" name="Google Shape;2346;p36"/>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7" name="Google Shape;2347;p36"/>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48" name="Google Shape;2348;p36"/>
          <p:cNvCxnSpPr>
            <a:endCxn id="2346"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49" name="Google Shape;2349;p36"/>
          <p:cNvCxnSpPr>
            <a:endCxn id="2345"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50" name="Google Shape;2350;p36"/>
          <p:cNvCxnSpPr>
            <a:endCxn id="2347"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51" name="Google Shape;2351;p36"/>
          <p:cNvCxnSpPr>
            <a:endCxn id="2346"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52" name="Google Shape;2352;p36"/>
          <p:cNvCxnSpPr>
            <a:endCxn id="2347"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53" name="Google Shape;2353;p36"/>
          <p:cNvCxnSpPr>
            <a:endCxn id="2345"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54" name="Google Shape;2354;p36"/>
          <p:cNvCxnSpPr>
            <a:endCxn id="2346"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355" name="Google Shape;2355;p36"/>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6" name="Google Shape;2356;p36"/>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57" name="Google Shape;2357;p36"/>
          <p:cNvCxnSpPr>
            <a:endCxn id="2355"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58" name="Google Shape;2358;p36"/>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59" name="Google Shape;2359;p36"/>
          <p:cNvCxnSpPr>
            <a:endCxn id="2356"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60" name="Google Shape;2360;p36"/>
          <p:cNvCxnSpPr>
            <a:endCxn id="2355"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61" name="Google Shape;2361;p36"/>
          <p:cNvCxnSpPr>
            <a:endCxn id="2356"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62" name="Google Shape;2362;p36"/>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63" name="Google Shape;2363;p36"/>
          <p:cNvCxnSpPr>
            <a:endCxn id="2355"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64" name="Google Shape;2364;p36"/>
          <p:cNvCxnSpPr>
            <a:endCxn id="2355"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65" name="Google Shape;2365;p36"/>
          <p:cNvCxnSpPr>
            <a:endCxn id="2356"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366" name="Google Shape;2366;p36"/>
          <p:cNvCxnSpPr>
            <a:endCxn id="2355"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67" name="Google Shape;2367;p36"/>
          <p:cNvCxnSpPr>
            <a:endCxn id="2356"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68" name="Google Shape;2368;p36"/>
          <p:cNvCxnSpPr>
            <a:endCxn id="2355"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369" name="Google Shape;2369;p36"/>
          <p:cNvCxnSpPr>
            <a:endCxn id="2356"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370" name="Google Shape;2370;p36"/>
          <p:cNvCxnSpPr>
            <a:endCxn id="2345"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71" name="Google Shape;2371;p36"/>
          <p:cNvCxnSpPr>
            <a:endCxn id="2346"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72" name="Google Shape;2372;p36"/>
          <p:cNvCxnSpPr>
            <a:endCxn id="2345"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373" name="Google Shape;2373;p36"/>
          <p:cNvCxnSpPr>
            <a:endCxn id="2346"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74" name="Google Shape;2374;p36"/>
          <p:cNvCxnSpPr>
            <a:endCxn id="2347"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375" name="Google Shape;2375;p36"/>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6" name="Google Shape;2376;p36"/>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7" name="Google Shape;2377;p36"/>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78" name="Google Shape;2378;p36"/>
          <p:cNvCxnSpPr>
            <a:endCxn id="2376"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79" name="Google Shape;2379;p36"/>
          <p:cNvCxnSpPr>
            <a:endCxn id="2375"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80" name="Google Shape;2380;p36"/>
          <p:cNvCxnSpPr>
            <a:endCxn id="2377"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81" name="Google Shape;2381;p36"/>
          <p:cNvCxnSpPr>
            <a:endCxn id="2376"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82" name="Google Shape;2382;p36"/>
          <p:cNvCxnSpPr>
            <a:endCxn id="2377"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83" name="Google Shape;2383;p36"/>
          <p:cNvCxnSpPr>
            <a:endCxn id="2375"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84" name="Google Shape;2384;p36"/>
          <p:cNvCxnSpPr>
            <a:endCxn id="2376"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385" name="Google Shape;2385;p36"/>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6" name="Google Shape;2386;p36"/>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87" name="Google Shape;2387;p36"/>
          <p:cNvCxnSpPr>
            <a:endCxn id="2385"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88" name="Google Shape;2388;p36"/>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89" name="Google Shape;2389;p36"/>
          <p:cNvCxnSpPr>
            <a:endCxn id="2386"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90" name="Google Shape;2390;p36"/>
          <p:cNvCxnSpPr>
            <a:endCxn id="2385"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391" name="Google Shape;2391;p36"/>
          <p:cNvCxnSpPr>
            <a:endCxn id="2386"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92" name="Google Shape;2392;p36"/>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393" name="Google Shape;2393;p36"/>
          <p:cNvCxnSpPr>
            <a:endCxn id="2385"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394" name="Google Shape;2394;p36"/>
          <p:cNvCxnSpPr>
            <a:endCxn id="2385"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95" name="Google Shape;2395;p36"/>
          <p:cNvCxnSpPr>
            <a:endCxn id="2386"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396" name="Google Shape;2396;p36"/>
          <p:cNvCxnSpPr>
            <a:endCxn id="2385"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397" name="Google Shape;2397;p36"/>
          <p:cNvCxnSpPr>
            <a:endCxn id="2386"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398" name="Google Shape;2398;p36"/>
          <p:cNvCxnSpPr>
            <a:endCxn id="2385"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399" name="Google Shape;2399;p36"/>
          <p:cNvCxnSpPr>
            <a:endCxn id="2386"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400" name="Google Shape;2400;p36"/>
          <p:cNvCxnSpPr>
            <a:endCxn id="2375"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01" name="Google Shape;2401;p36"/>
          <p:cNvCxnSpPr>
            <a:endCxn id="2376"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02" name="Google Shape;2402;p36"/>
          <p:cNvCxnSpPr>
            <a:endCxn id="2375"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403" name="Google Shape;2403;p36"/>
          <p:cNvCxnSpPr>
            <a:endCxn id="2376"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04" name="Google Shape;2404;p36"/>
          <p:cNvCxnSpPr>
            <a:endCxn id="2377"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405" name="Google Shape;2405;p36"/>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6" name="Google Shape;2406;p36"/>
          <p:cNvSpPr/>
          <p:nvPr/>
        </p:nvSpPr>
        <p:spPr>
          <a:xfrm>
            <a:off x="4222475" y="24642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7" name="Google Shape;2407;p36"/>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08" name="Google Shape;2408;p36"/>
          <p:cNvCxnSpPr>
            <a:endCxn id="2406"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09" name="Google Shape;2409;p36"/>
          <p:cNvCxnSpPr>
            <a:endCxn id="2405"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10" name="Google Shape;2410;p36"/>
          <p:cNvCxnSpPr>
            <a:endCxn id="2407"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11" name="Google Shape;2411;p36"/>
          <p:cNvCxnSpPr>
            <a:endCxn id="2406"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12" name="Google Shape;2412;p36"/>
          <p:cNvCxnSpPr>
            <a:endCxn id="2407"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13" name="Google Shape;2413;p36"/>
          <p:cNvCxnSpPr>
            <a:endCxn id="2405"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14" name="Google Shape;2414;p36"/>
          <p:cNvCxnSpPr>
            <a:endCxn id="2406"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415" name="Google Shape;2415;p36"/>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6" name="Google Shape;2416;p36"/>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17" name="Google Shape;2417;p36"/>
          <p:cNvCxnSpPr>
            <a:endCxn id="2415"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18" name="Google Shape;2418;p36"/>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36"/>
          <p:cNvCxnSpPr>
            <a:endCxn id="2416"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36"/>
          <p:cNvCxnSpPr>
            <a:endCxn id="2415"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36"/>
          <p:cNvCxnSpPr>
            <a:endCxn id="2416"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22" name="Google Shape;2422;p36"/>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36"/>
          <p:cNvCxnSpPr>
            <a:endCxn id="2415"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24" name="Google Shape;2424;p36"/>
          <p:cNvCxnSpPr>
            <a:endCxn id="2415"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36"/>
          <p:cNvCxnSpPr>
            <a:endCxn id="2416"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426" name="Google Shape;2426;p36"/>
          <p:cNvCxnSpPr>
            <a:endCxn id="2415"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36"/>
          <p:cNvCxnSpPr>
            <a:endCxn id="2416"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28" name="Google Shape;2428;p36"/>
          <p:cNvCxnSpPr>
            <a:endCxn id="2415"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429" name="Google Shape;2429;p36"/>
          <p:cNvCxnSpPr>
            <a:endCxn id="2416"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430" name="Google Shape;2430;p36"/>
          <p:cNvCxnSpPr>
            <a:endCxn id="2405"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31" name="Google Shape;2431;p36"/>
          <p:cNvCxnSpPr>
            <a:endCxn id="2406"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32" name="Google Shape;2432;p36"/>
          <p:cNvCxnSpPr>
            <a:endCxn id="2405"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433" name="Google Shape;2433;p36"/>
          <p:cNvCxnSpPr>
            <a:endCxn id="2406"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34" name="Google Shape;2434;p36"/>
          <p:cNvCxnSpPr>
            <a:endCxn id="2407"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435" name="Google Shape;2435;p36"/>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6" name="Google Shape;2436;p36"/>
          <p:cNvSpPr/>
          <p:nvPr/>
        </p:nvSpPr>
        <p:spPr>
          <a:xfrm>
            <a:off x="4983800" y="24642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7" name="Google Shape;2437;p36"/>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38" name="Google Shape;2438;p36"/>
          <p:cNvCxnSpPr>
            <a:endCxn id="2436"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39" name="Google Shape;2439;p36"/>
          <p:cNvCxnSpPr>
            <a:endCxn id="2435"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40" name="Google Shape;2440;p36"/>
          <p:cNvCxnSpPr>
            <a:endCxn id="2437"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41" name="Google Shape;2441;p36"/>
          <p:cNvCxnSpPr>
            <a:endCxn id="2436"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42" name="Google Shape;2442;p36"/>
          <p:cNvCxnSpPr>
            <a:endCxn id="2437"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43" name="Google Shape;2443;p36"/>
          <p:cNvCxnSpPr>
            <a:endCxn id="2435"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44" name="Google Shape;2444;p36"/>
          <p:cNvCxnSpPr>
            <a:endCxn id="2436"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445" name="Google Shape;2445;p36"/>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6" name="Google Shape;2446;p36"/>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47" name="Google Shape;2447;p36"/>
          <p:cNvCxnSpPr>
            <a:endCxn id="2445"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48" name="Google Shape;2448;p36"/>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49" name="Google Shape;2449;p36"/>
          <p:cNvCxnSpPr>
            <a:endCxn id="2446"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50" name="Google Shape;2450;p36"/>
          <p:cNvCxnSpPr>
            <a:endCxn id="2445"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51" name="Google Shape;2451;p36"/>
          <p:cNvCxnSpPr>
            <a:endCxn id="2446"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52" name="Google Shape;2452;p36"/>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53" name="Google Shape;2453;p36"/>
          <p:cNvCxnSpPr>
            <a:endCxn id="2445"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54" name="Google Shape;2454;p36"/>
          <p:cNvCxnSpPr>
            <a:endCxn id="2445"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55" name="Google Shape;2455;p36"/>
          <p:cNvCxnSpPr>
            <a:endCxn id="2446"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456" name="Google Shape;2456;p36"/>
          <p:cNvCxnSpPr>
            <a:endCxn id="2445"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57" name="Google Shape;2457;p36"/>
          <p:cNvCxnSpPr>
            <a:endCxn id="2446"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58" name="Google Shape;2458;p36"/>
          <p:cNvCxnSpPr>
            <a:endCxn id="2445"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459" name="Google Shape;2459;p36"/>
          <p:cNvCxnSpPr>
            <a:endCxn id="2446"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460" name="Google Shape;2460;p36"/>
          <p:cNvCxnSpPr>
            <a:endCxn id="2435"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61" name="Google Shape;2461;p36"/>
          <p:cNvCxnSpPr>
            <a:endCxn id="2436"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62" name="Google Shape;2462;p36"/>
          <p:cNvCxnSpPr>
            <a:endCxn id="2435"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463" name="Google Shape;2463;p36"/>
          <p:cNvCxnSpPr>
            <a:endCxn id="2436"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64" name="Google Shape;2464;p36"/>
          <p:cNvCxnSpPr>
            <a:endCxn id="2437"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465" name="Google Shape;2465;p36"/>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6" name="Google Shape;2466;p36"/>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7" name="Google Shape;2467;p36"/>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68" name="Google Shape;2468;p36"/>
          <p:cNvCxnSpPr>
            <a:endCxn id="2466"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69" name="Google Shape;2469;p36"/>
          <p:cNvCxnSpPr>
            <a:endCxn id="2465"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70" name="Google Shape;2470;p36"/>
          <p:cNvCxnSpPr>
            <a:endCxn id="2467"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71" name="Google Shape;2471;p36"/>
          <p:cNvCxnSpPr>
            <a:endCxn id="2466"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72" name="Google Shape;2472;p36"/>
          <p:cNvCxnSpPr>
            <a:endCxn id="2467"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73" name="Google Shape;2473;p36"/>
          <p:cNvCxnSpPr>
            <a:endCxn id="2465"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74" name="Google Shape;2474;p36"/>
          <p:cNvCxnSpPr>
            <a:endCxn id="2466"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475" name="Google Shape;2475;p36"/>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6" name="Google Shape;2476;p36"/>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77" name="Google Shape;2477;p36"/>
          <p:cNvCxnSpPr>
            <a:endCxn id="2475"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78" name="Google Shape;2478;p36"/>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79" name="Google Shape;2479;p36"/>
          <p:cNvCxnSpPr>
            <a:endCxn id="2476"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80" name="Google Shape;2480;p36"/>
          <p:cNvCxnSpPr>
            <a:endCxn id="2475"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481" name="Google Shape;2481;p36"/>
          <p:cNvCxnSpPr>
            <a:endCxn id="2476"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82" name="Google Shape;2482;p36"/>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483" name="Google Shape;2483;p36"/>
          <p:cNvCxnSpPr>
            <a:endCxn id="2475"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84" name="Google Shape;2484;p36"/>
          <p:cNvCxnSpPr>
            <a:endCxn id="2475"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36"/>
          <p:cNvCxnSpPr>
            <a:endCxn id="2476"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486" name="Google Shape;2486;p36"/>
          <p:cNvCxnSpPr>
            <a:endCxn id="2475"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87" name="Google Shape;2487;p36"/>
          <p:cNvCxnSpPr>
            <a:endCxn id="2476"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88" name="Google Shape;2488;p36"/>
          <p:cNvCxnSpPr>
            <a:endCxn id="2475"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489" name="Google Shape;2489;p36"/>
          <p:cNvCxnSpPr>
            <a:endCxn id="2476"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490" name="Google Shape;2490;p36"/>
          <p:cNvCxnSpPr>
            <a:endCxn id="2465"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91" name="Google Shape;2491;p36"/>
          <p:cNvCxnSpPr>
            <a:endCxn id="2466"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492" name="Google Shape;2492;p36"/>
          <p:cNvCxnSpPr>
            <a:endCxn id="2465"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493" name="Google Shape;2493;p36"/>
          <p:cNvCxnSpPr>
            <a:endCxn id="2466"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494" name="Google Shape;2494;p36"/>
          <p:cNvCxnSpPr>
            <a:endCxn id="2467"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495" name="Google Shape;2495;p36"/>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6" name="Google Shape;2496;p36"/>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7" name="Google Shape;2497;p36"/>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98" name="Google Shape;2498;p36"/>
          <p:cNvCxnSpPr>
            <a:endCxn id="2496"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499" name="Google Shape;2499;p36"/>
          <p:cNvCxnSpPr>
            <a:endCxn id="2495"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00" name="Google Shape;2500;p36"/>
          <p:cNvCxnSpPr>
            <a:endCxn id="2497"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36"/>
          <p:cNvCxnSpPr>
            <a:endCxn id="2496"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36"/>
          <p:cNvCxnSpPr>
            <a:endCxn id="2497"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36"/>
          <p:cNvCxnSpPr>
            <a:endCxn id="2495"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36"/>
          <p:cNvCxnSpPr>
            <a:endCxn id="2496"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505" name="Google Shape;2505;p36"/>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6" name="Google Shape;2506;p36"/>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07" name="Google Shape;2507;p36"/>
          <p:cNvCxnSpPr>
            <a:endCxn id="2505"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08" name="Google Shape;2508;p36"/>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09" name="Google Shape;2509;p36"/>
          <p:cNvCxnSpPr>
            <a:endCxn id="2506"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36"/>
          <p:cNvCxnSpPr>
            <a:endCxn id="2505"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36"/>
          <p:cNvCxnSpPr>
            <a:endCxn id="2506"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36"/>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36"/>
          <p:cNvCxnSpPr>
            <a:endCxn id="2505"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36"/>
          <p:cNvCxnSpPr>
            <a:endCxn id="2505"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36"/>
          <p:cNvCxnSpPr>
            <a:endCxn id="2506"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516" name="Google Shape;2516;p36"/>
          <p:cNvCxnSpPr>
            <a:endCxn id="2505"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36"/>
          <p:cNvCxnSpPr>
            <a:endCxn id="2506"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18" name="Google Shape;2518;p36"/>
          <p:cNvCxnSpPr>
            <a:endCxn id="2505"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519" name="Google Shape;2519;p36"/>
          <p:cNvCxnSpPr>
            <a:endCxn id="2506"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36"/>
          <p:cNvCxnSpPr>
            <a:endCxn id="2495"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36"/>
          <p:cNvCxnSpPr>
            <a:endCxn id="2496"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36"/>
          <p:cNvCxnSpPr>
            <a:endCxn id="2495"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36"/>
          <p:cNvCxnSpPr>
            <a:endCxn id="2496"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36"/>
          <p:cNvCxnSpPr>
            <a:endCxn id="2497"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525" name="Google Shape;2525;p36"/>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6" name="Google Shape;2526;p36"/>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7" name="Google Shape;2527;p36"/>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28" name="Google Shape;2528;p36"/>
          <p:cNvCxnSpPr>
            <a:endCxn id="2526"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29" name="Google Shape;2529;p36"/>
          <p:cNvCxnSpPr>
            <a:endCxn id="2525"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30" name="Google Shape;2530;p36"/>
          <p:cNvCxnSpPr>
            <a:endCxn id="2527"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31" name="Google Shape;2531;p36"/>
          <p:cNvCxnSpPr>
            <a:endCxn id="2526"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32" name="Google Shape;2532;p36"/>
          <p:cNvCxnSpPr>
            <a:endCxn id="2527"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33" name="Google Shape;2533;p36"/>
          <p:cNvCxnSpPr>
            <a:endCxn id="2525"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34" name="Google Shape;2534;p36"/>
          <p:cNvCxnSpPr>
            <a:endCxn id="2526"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535" name="Google Shape;2535;p36"/>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6" name="Google Shape;2536;p36"/>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37" name="Google Shape;2537;p36"/>
          <p:cNvCxnSpPr>
            <a:endCxn id="2535"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38" name="Google Shape;2538;p36"/>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39" name="Google Shape;2539;p36"/>
          <p:cNvCxnSpPr>
            <a:endCxn id="2536"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40" name="Google Shape;2540;p36"/>
          <p:cNvCxnSpPr>
            <a:endCxn id="2535"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41" name="Google Shape;2541;p36"/>
          <p:cNvCxnSpPr>
            <a:endCxn id="2536"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42" name="Google Shape;2542;p36"/>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43" name="Google Shape;2543;p36"/>
          <p:cNvCxnSpPr>
            <a:endCxn id="2535"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44" name="Google Shape;2544;p36"/>
          <p:cNvCxnSpPr>
            <a:endCxn id="2535"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45" name="Google Shape;2545;p36"/>
          <p:cNvCxnSpPr>
            <a:endCxn id="2536"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546" name="Google Shape;2546;p36"/>
          <p:cNvCxnSpPr>
            <a:endCxn id="2535"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47" name="Google Shape;2547;p36"/>
          <p:cNvCxnSpPr>
            <a:endCxn id="2536"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48" name="Google Shape;2548;p36"/>
          <p:cNvCxnSpPr>
            <a:endCxn id="2535"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549" name="Google Shape;2549;p36"/>
          <p:cNvCxnSpPr>
            <a:endCxn id="2536"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550" name="Google Shape;2550;p36"/>
          <p:cNvCxnSpPr>
            <a:endCxn id="2525"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51" name="Google Shape;2551;p36"/>
          <p:cNvCxnSpPr>
            <a:endCxn id="2526"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52" name="Google Shape;2552;p36"/>
          <p:cNvCxnSpPr>
            <a:endCxn id="2525"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553" name="Google Shape;2553;p36"/>
          <p:cNvCxnSpPr>
            <a:endCxn id="2526"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54" name="Google Shape;2554;p36"/>
          <p:cNvCxnSpPr>
            <a:endCxn id="2527"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555" name="Google Shape;2555;p36"/>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6" name="Google Shape;2556;p36"/>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7" name="Google Shape;2557;p36"/>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58" name="Google Shape;2558;p36"/>
          <p:cNvCxnSpPr>
            <a:endCxn id="2556"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59" name="Google Shape;2559;p36"/>
          <p:cNvCxnSpPr>
            <a:endCxn id="2555"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60" name="Google Shape;2560;p36"/>
          <p:cNvCxnSpPr>
            <a:endCxn id="2557"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61" name="Google Shape;2561;p36"/>
          <p:cNvCxnSpPr>
            <a:endCxn id="2556"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62" name="Google Shape;2562;p36"/>
          <p:cNvCxnSpPr>
            <a:endCxn id="2557"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63" name="Google Shape;2563;p36"/>
          <p:cNvCxnSpPr>
            <a:endCxn id="2555"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64" name="Google Shape;2564;p36"/>
          <p:cNvCxnSpPr>
            <a:endCxn id="2556"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565" name="Google Shape;2565;p36"/>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6" name="Google Shape;2566;p36"/>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67" name="Google Shape;2567;p36"/>
          <p:cNvCxnSpPr>
            <a:endCxn id="2565"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68" name="Google Shape;2568;p36"/>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69" name="Google Shape;2569;p36"/>
          <p:cNvCxnSpPr>
            <a:endCxn id="2566"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70" name="Google Shape;2570;p36"/>
          <p:cNvCxnSpPr>
            <a:endCxn id="2565"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71" name="Google Shape;2571;p36"/>
          <p:cNvCxnSpPr>
            <a:endCxn id="2566"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72" name="Google Shape;2572;p36"/>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73" name="Google Shape;2573;p36"/>
          <p:cNvCxnSpPr>
            <a:endCxn id="2565"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74" name="Google Shape;2574;p36"/>
          <p:cNvCxnSpPr>
            <a:endCxn id="2565"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75" name="Google Shape;2575;p36"/>
          <p:cNvCxnSpPr>
            <a:endCxn id="2566"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576" name="Google Shape;2576;p36"/>
          <p:cNvCxnSpPr>
            <a:endCxn id="2565"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77" name="Google Shape;2577;p36"/>
          <p:cNvCxnSpPr>
            <a:endCxn id="2566"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78" name="Google Shape;2578;p36"/>
          <p:cNvCxnSpPr>
            <a:endCxn id="2565"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579" name="Google Shape;2579;p36"/>
          <p:cNvCxnSpPr>
            <a:endCxn id="2566"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580" name="Google Shape;2580;p36"/>
          <p:cNvCxnSpPr>
            <a:endCxn id="2555"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81" name="Google Shape;2581;p36"/>
          <p:cNvCxnSpPr>
            <a:endCxn id="2556"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582" name="Google Shape;2582;p36"/>
          <p:cNvCxnSpPr>
            <a:endCxn id="2555"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583" name="Google Shape;2583;p36"/>
          <p:cNvCxnSpPr>
            <a:endCxn id="2556"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584" name="Google Shape;2584;p36"/>
          <p:cNvCxnSpPr>
            <a:endCxn id="2557"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585" name="Google Shape;2585;p36"/>
          <p:cNvSpPr/>
          <p:nvPr/>
        </p:nvSpPr>
        <p:spPr>
          <a:xfrm>
            <a:off x="8790400" y="1933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6" name="Google Shape;2586;p36"/>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7" name="Google Shape;2587;p36"/>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88" name="Google Shape;2588;p36"/>
          <p:cNvCxnSpPr>
            <a:endCxn id="2586"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89" name="Google Shape;2589;p36"/>
          <p:cNvCxnSpPr>
            <a:endCxn id="2585"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90" name="Google Shape;2590;p36"/>
          <p:cNvCxnSpPr>
            <a:endCxn id="2587"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91" name="Google Shape;2591;p36"/>
          <p:cNvCxnSpPr>
            <a:endCxn id="2586"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592" name="Google Shape;2592;p36"/>
          <p:cNvCxnSpPr>
            <a:endCxn id="2587"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93" name="Google Shape;2593;p36"/>
          <p:cNvCxnSpPr>
            <a:endCxn id="2585"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594" name="Google Shape;2594;p36"/>
          <p:cNvCxnSpPr>
            <a:endCxn id="2586"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595" name="Google Shape;2595;p36"/>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6" name="Google Shape;2596;p36"/>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97" name="Google Shape;2597;p36"/>
          <p:cNvCxnSpPr>
            <a:endCxn id="2595"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98" name="Google Shape;2598;p36"/>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599" name="Google Shape;2599;p36"/>
          <p:cNvCxnSpPr>
            <a:endCxn id="2596"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00" name="Google Shape;2600;p36"/>
          <p:cNvCxnSpPr>
            <a:endCxn id="2595"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01" name="Google Shape;2601;p36"/>
          <p:cNvCxnSpPr>
            <a:endCxn id="2596"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02" name="Google Shape;2602;p36"/>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03" name="Google Shape;2603;p36"/>
          <p:cNvCxnSpPr>
            <a:endCxn id="2595"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04" name="Google Shape;2604;p36"/>
          <p:cNvCxnSpPr>
            <a:endCxn id="2595"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05" name="Google Shape;2605;p36"/>
          <p:cNvCxnSpPr>
            <a:endCxn id="2596"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606" name="Google Shape;2606;p36"/>
          <p:cNvCxnSpPr>
            <a:endCxn id="2595"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07" name="Google Shape;2607;p36"/>
          <p:cNvCxnSpPr>
            <a:endCxn id="2596"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08" name="Google Shape;2608;p36"/>
          <p:cNvCxnSpPr>
            <a:endCxn id="2595"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609" name="Google Shape;2609;p36"/>
          <p:cNvCxnSpPr>
            <a:endCxn id="2596"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610" name="Google Shape;2610;p36"/>
          <p:cNvCxnSpPr>
            <a:endCxn id="2585"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11" name="Google Shape;2611;p36"/>
          <p:cNvCxnSpPr>
            <a:endCxn id="2586"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12" name="Google Shape;2612;p36"/>
          <p:cNvCxnSpPr>
            <a:endCxn id="2585"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613" name="Google Shape;2613;p36"/>
          <p:cNvCxnSpPr>
            <a:endCxn id="2586"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14" name="Google Shape;2614;p36"/>
          <p:cNvCxnSpPr>
            <a:endCxn id="2587"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615" name="Google Shape;2615;p36"/>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9" name="Shape 2619"/>
        <p:cNvGrpSpPr/>
        <p:nvPr/>
      </p:nvGrpSpPr>
      <p:grpSpPr>
        <a:xfrm>
          <a:off x="0" y="0"/>
          <a:ext cx="0" cy="0"/>
          <a:chOff x="0" y="0"/>
          <a:chExt cx="0" cy="0"/>
        </a:xfrm>
      </p:grpSpPr>
      <p:sp>
        <p:nvSpPr>
          <p:cNvPr id="2620" name="Google Shape;2620;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(1.3B parameters)</a:t>
            </a:r>
            <a:endParaRPr sz="2120"/>
          </a:p>
        </p:txBody>
      </p:sp>
      <p:sp>
        <p:nvSpPr>
          <p:cNvPr id="2621" name="Google Shape;2621;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622" name="Google Shape;2622;p37"/>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3" name="Google Shape;2623;p37"/>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4" name="Google Shape;2624;p37"/>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5" name="Google Shape;2625;p37"/>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6" name="Google Shape;2626;p37"/>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7" name="Google Shape;2627;p37"/>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28" name="Google Shape;2628;p37"/>
          <p:cNvCxnSpPr>
            <a:stCxn id="2622" idx="6"/>
            <a:endCxn id="2626"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29" name="Google Shape;2629;p37"/>
          <p:cNvCxnSpPr>
            <a:stCxn id="2623" idx="6"/>
            <a:endCxn id="2625"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30" name="Google Shape;2630;p37"/>
          <p:cNvCxnSpPr>
            <a:stCxn id="2622" idx="6"/>
            <a:endCxn id="2627"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31" name="Google Shape;2631;p37"/>
          <p:cNvCxnSpPr>
            <a:stCxn id="2623" idx="6"/>
            <a:endCxn id="2626"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32" name="Google Shape;2632;p37"/>
          <p:cNvCxnSpPr>
            <a:stCxn id="2623" idx="6"/>
            <a:endCxn id="2627"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33" name="Google Shape;2633;p37"/>
          <p:cNvCxnSpPr>
            <a:stCxn id="2624" idx="6"/>
            <a:endCxn id="2625"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34" name="Google Shape;2634;p37"/>
          <p:cNvCxnSpPr>
            <a:stCxn id="2624" idx="6"/>
            <a:endCxn id="2626"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635" name="Google Shape;2635;p37"/>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6" name="Google Shape;2636;p37"/>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2637" name="Google Shape;2637;p37"/>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8" name="Google Shape;2638;p37"/>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9" name="Google Shape;2639;p37"/>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0" name="Google Shape;2640;p37"/>
          <p:cNvSpPr/>
          <p:nvPr/>
        </p:nvSpPr>
        <p:spPr>
          <a:xfrm>
            <a:off x="1177200" y="4055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41" name="Google Shape;2641;p37"/>
          <p:cNvCxnSpPr>
            <a:endCxn id="2639"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42" name="Google Shape;2642;p37"/>
          <p:cNvCxnSpPr>
            <a:stCxn id="2637"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43" name="Google Shape;2643;p37"/>
          <p:cNvCxnSpPr>
            <a:endCxn id="2640"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44" name="Google Shape;2644;p37"/>
          <p:cNvCxnSpPr>
            <a:stCxn id="2637" idx="6"/>
            <a:endCxn id="2639"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45" name="Google Shape;2645;p37"/>
          <p:cNvCxnSpPr>
            <a:stCxn id="2637" idx="6"/>
            <a:endCxn id="2640"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46" name="Google Shape;2646;p37"/>
          <p:cNvCxnSpPr>
            <a:stCxn id="2638"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47" name="Google Shape;2647;p37"/>
          <p:cNvCxnSpPr>
            <a:stCxn id="2638" idx="6"/>
            <a:endCxn id="2639"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48" name="Google Shape;2648;p37"/>
          <p:cNvCxnSpPr>
            <a:stCxn id="2622" idx="6"/>
            <a:endCxn id="2639"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49" name="Google Shape;2649;p37"/>
          <p:cNvCxnSpPr>
            <a:stCxn id="2622" idx="6"/>
            <a:endCxn id="2640"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650" name="Google Shape;2650;p37"/>
          <p:cNvCxnSpPr>
            <a:stCxn id="2623" idx="6"/>
            <a:endCxn id="2639"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51" name="Google Shape;2651;p37"/>
          <p:cNvCxnSpPr>
            <a:stCxn id="2623" idx="6"/>
            <a:endCxn id="2640"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52" name="Google Shape;2652;p37"/>
          <p:cNvCxnSpPr>
            <a:stCxn id="2624" idx="6"/>
            <a:endCxn id="2639"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653" name="Google Shape;2653;p37"/>
          <p:cNvCxnSpPr>
            <a:stCxn id="2624" idx="6"/>
            <a:endCxn id="2640"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654" name="Google Shape;2654;p37"/>
          <p:cNvCxnSpPr>
            <a:stCxn id="2637" idx="6"/>
            <a:endCxn id="2625"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55" name="Google Shape;2655;p37"/>
          <p:cNvCxnSpPr>
            <a:stCxn id="2637" idx="6"/>
            <a:endCxn id="2626"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56" name="Google Shape;2656;p37"/>
          <p:cNvCxnSpPr>
            <a:stCxn id="2638" idx="6"/>
            <a:endCxn id="2625"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657" name="Google Shape;2657;p37"/>
          <p:cNvCxnSpPr>
            <a:stCxn id="2638" idx="6"/>
            <a:endCxn id="2626"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58" name="Google Shape;2658;p37"/>
          <p:cNvCxnSpPr>
            <a:stCxn id="2638" idx="6"/>
            <a:endCxn id="2627"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659" name="Google Shape;2659;p37"/>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0" name="Google Shape;2660;p37"/>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1" name="Google Shape;2661;p37"/>
          <p:cNvSpPr/>
          <p:nvPr/>
        </p:nvSpPr>
        <p:spPr>
          <a:xfrm>
            <a:off x="1938550" y="2997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62" name="Google Shape;2662;p37"/>
          <p:cNvCxnSpPr>
            <a:endCxn id="2660"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63" name="Google Shape;2663;p37"/>
          <p:cNvCxnSpPr>
            <a:endCxn id="2659"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64" name="Google Shape;2664;p37"/>
          <p:cNvCxnSpPr>
            <a:endCxn id="2661"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65" name="Google Shape;2665;p37"/>
          <p:cNvCxnSpPr>
            <a:endCxn id="2660"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66" name="Google Shape;2666;p37"/>
          <p:cNvCxnSpPr>
            <a:endCxn id="2661"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67" name="Google Shape;2667;p37"/>
          <p:cNvCxnSpPr>
            <a:endCxn id="2659"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68" name="Google Shape;2668;p37"/>
          <p:cNvCxnSpPr>
            <a:endCxn id="2660"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669" name="Google Shape;2669;p37"/>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0" name="Google Shape;2670;p37"/>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71" name="Google Shape;2671;p37"/>
          <p:cNvCxnSpPr>
            <a:endCxn id="2669"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72" name="Google Shape;2672;p37"/>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73" name="Google Shape;2673;p37"/>
          <p:cNvCxnSpPr>
            <a:endCxn id="2670"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74" name="Google Shape;2674;p37"/>
          <p:cNvCxnSpPr>
            <a:endCxn id="2669"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75" name="Google Shape;2675;p37"/>
          <p:cNvCxnSpPr>
            <a:endCxn id="2670"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76" name="Google Shape;2676;p37"/>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77" name="Google Shape;2677;p37"/>
          <p:cNvCxnSpPr>
            <a:endCxn id="2669"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78" name="Google Shape;2678;p37"/>
          <p:cNvCxnSpPr>
            <a:endCxn id="2669"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79" name="Google Shape;2679;p37"/>
          <p:cNvCxnSpPr>
            <a:endCxn id="2670"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680" name="Google Shape;2680;p37"/>
          <p:cNvCxnSpPr>
            <a:endCxn id="2669"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81" name="Google Shape;2681;p37"/>
          <p:cNvCxnSpPr>
            <a:endCxn id="2670"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82" name="Google Shape;2682;p37"/>
          <p:cNvCxnSpPr>
            <a:endCxn id="2669"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683" name="Google Shape;2683;p37"/>
          <p:cNvCxnSpPr>
            <a:endCxn id="2670"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684" name="Google Shape;2684;p37"/>
          <p:cNvCxnSpPr>
            <a:endCxn id="2659"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85" name="Google Shape;2685;p37"/>
          <p:cNvCxnSpPr>
            <a:endCxn id="2660"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686" name="Google Shape;2686;p37"/>
          <p:cNvCxnSpPr>
            <a:endCxn id="2659"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687" name="Google Shape;2687;p37"/>
          <p:cNvCxnSpPr>
            <a:endCxn id="2660"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688" name="Google Shape;2688;p37"/>
          <p:cNvCxnSpPr>
            <a:endCxn id="2661"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689" name="Google Shape;2689;p37"/>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0" name="Google Shape;2690;p37"/>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1" name="Google Shape;2691;p37"/>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92" name="Google Shape;2692;p37"/>
          <p:cNvCxnSpPr>
            <a:endCxn id="2690"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93" name="Google Shape;2693;p37"/>
          <p:cNvCxnSpPr>
            <a:endCxn id="2689"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94" name="Google Shape;2694;p37"/>
          <p:cNvCxnSpPr>
            <a:endCxn id="2691"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95" name="Google Shape;2695;p37"/>
          <p:cNvCxnSpPr>
            <a:endCxn id="2690"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696" name="Google Shape;2696;p37"/>
          <p:cNvCxnSpPr>
            <a:endCxn id="2691"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697" name="Google Shape;2697;p37"/>
          <p:cNvCxnSpPr>
            <a:endCxn id="2689"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698" name="Google Shape;2698;p37"/>
          <p:cNvCxnSpPr>
            <a:endCxn id="2690"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699" name="Google Shape;2699;p37"/>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0" name="Google Shape;2700;p37"/>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01" name="Google Shape;2701;p37"/>
          <p:cNvCxnSpPr>
            <a:endCxn id="2699"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02" name="Google Shape;2702;p37"/>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03" name="Google Shape;2703;p37"/>
          <p:cNvCxnSpPr>
            <a:endCxn id="2700"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04" name="Google Shape;2704;p37"/>
          <p:cNvCxnSpPr>
            <a:endCxn id="2699"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05" name="Google Shape;2705;p37"/>
          <p:cNvCxnSpPr>
            <a:endCxn id="2700"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06" name="Google Shape;2706;p37"/>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07" name="Google Shape;2707;p37"/>
          <p:cNvCxnSpPr>
            <a:endCxn id="2699"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08" name="Google Shape;2708;p37"/>
          <p:cNvCxnSpPr>
            <a:endCxn id="2699"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09" name="Google Shape;2709;p37"/>
          <p:cNvCxnSpPr>
            <a:endCxn id="2700"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710" name="Google Shape;2710;p37"/>
          <p:cNvCxnSpPr>
            <a:endCxn id="2699"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11" name="Google Shape;2711;p37"/>
          <p:cNvCxnSpPr>
            <a:endCxn id="2700"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12" name="Google Shape;2712;p37"/>
          <p:cNvCxnSpPr>
            <a:endCxn id="2699"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37"/>
          <p:cNvCxnSpPr>
            <a:endCxn id="2700"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714" name="Google Shape;2714;p37"/>
          <p:cNvCxnSpPr>
            <a:endCxn id="2689"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15" name="Google Shape;2715;p37"/>
          <p:cNvCxnSpPr>
            <a:endCxn id="2690"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16" name="Google Shape;2716;p37"/>
          <p:cNvCxnSpPr>
            <a:endCxn id="2689"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717" name="Google Shape;2717;p37"/>
          <p:cNvCxnSpPr>
            <a:endCxn id="2690"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18" name="Google Shape;2718;p37"/>
          <p:cNvCxnSpPr>
            <a:endCxn id="2691"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719" name="Google Shape;2719;p37"/>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0" name="Google Shape;2720;p37"/>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1" name="Google Shape;2721;p37"/>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22" name="Google Shape;2722;p37"/>
          <p:cNvCxnSpPr>
            <a:endCxn id="2720"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23" name="Google Shape;2723;p37"/>
          <p:cNvCxnSpPr>
            <a:endCxn id="2719"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24" name="Google Shape;2724;p37"/>
          <p:cNvCxnSpPr>
            <a:endCxn id="2721"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25" name="Google Shape;2725;p37"/>
          <p:cNvCxnSpPr>
            <a:endCxn id="2720"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26" name="Google Shape;2726;p37"/>
          <p:cNvCxnSpPr>
            <a:endCxn id="2721"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27" name="Google Shape;2727;p37"/>
          <p:cNvCxnSpPr>
            <a:endCxn id="2719"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28" name="Google Shape;2728;p37"/>
          <p:cNvCxnSpPr>
            <a:endCxn id="2720"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729" name="Google Shape;2729;p37"/>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0" name="Google Shape;2730;p37"/>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31" name="Google Shape;2731;p37"/>
          <p:cNvCxnSpPr>
            <a:endCxn id="2729"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32" name="Google Shape;2732;p37"/>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33" name="Google Shape;2733;p37"/>
          <p:cNvCxnSpPr>
            <a:endCxn id="2730"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34" name="Google Shape;2734;p37"/>
          <p:cNvCxnSpPr>
            <a:endCxn id="2729"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35" name="Google Shape;2735;p37"/>
          <p:cNvCxnSpPr>
            <a:endCxn id="2730"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36" name="Google Shape;2736;p37"/>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37" name="Google Shape;2737;p37"/>
          <p:cNvCxnSpPr>
            <a:endCxn id="2729"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38" name="Google Shape;2738;p37"/>
          <p:cNvCxnSpPr>
            <a:endCxn id="2729"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39" name="Google Shape;2739;p37"/>
          <p:cNvCxnSpPr>
            <a:endCxn id="2730"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740" name="Google Shape;2740;p37"/>
          <p:cNvCxnSpPr>
            <a:endCxn id="2729"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41" name="Google Shape;2741;p37"/>
          <p:cNvCxnSpPr>
            <a:endCxn id="2730"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42" name="Google Shape;2742;p37"/>
          <p:cNvCxnSpPr>
            <a:endCxn id="2729"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743" name="Google Shape;2743;p37"/>
          <p:cNvCxnSpPr>
            <a:endCxn id="2730"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744" name="Google Shape;2744;p37"/>
          <p:cNvCxnSpPr>
            <a:endCxn id="2719"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45" name="Google Shape;2745;p37"/>
          <p:cNvCxnSpPr>
            <a:endCxn id="2720"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46" name="Google Shape;2746;p37"/>
          <p:cNvCxnSpPr>
            <a:endCxn id="2719"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747" name="Google Shape;2747;p37"/>
          <p:cNvCxnSpPr>
            <a:endCxn id="2720"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48" name="Google Shape;2748;p37"/>
          <p:cNvCxnSpPr>
            <a:endCxn id="2721"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749" name="Google Shape;2749;p37"/>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0" name="Google Shape;2750;p37"/>
          <p:cNvSpPr/>
          <p:nvPr/>
        </p:nvSpPr>
        <p:spPr>
          <a:xfrm>
            <a:off x="4222475" y="24642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1" name="Google Shape;2751;p37"/>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52" name="Google Shape;2752;p37"/>
          <p:cNvCxnSpPr>
            <a:endCxn id="2750"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53" name="Google Shape;2753;p37"/>
          <p:cNvCxnSpPr>
            <a:endCxn id="2749"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54" name="Google Shape;2754;p37"/>
          <p:cNvCxnSpPr>
            <a:endCxn id="2751"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55" name="Google Shape;2755;p37"/>
          <p:cNvCxnSpPr>
            <a:endCxn id="2750"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56" name="Google Shape;2756;p37"/>
          <p:cNvCxnSpPr>
            <a:endCxn id="2751"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57" name="Google Shape;2757;p37"/>
          <p:cNvCxnSpPr>
            <a:endCxn id="2749"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58" name="Google Shape;2758;p37"/>
          <p:cNvCxnSpPr>
            <a:endCxn id="2750"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759" name="Google Shape;2759;p37"/>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0" name="Google Shape;2760;p37"/>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61" name="Google Shape;2761;p37"/>
          <p:cNvCxnSpPr>
            <a:endCxn id="2759"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62" name="Google Shape;2762;p37"/>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63" name="Google Shape;2763;p37"/>
          <p:cNvCxnSpPr>
            <a:endCxn id="2760"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64" name="Google Shape;2764;p37"/>
          <p:cNvCxnSpPr>
            <a:endCxn id="2759"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65" name="Google Shape;2765;p37"/>
          <p:cNvCxnSpPr>
            <a:endCxn id="2760"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66" name="Google Shape;2766;p37"/>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67" name="Google Shape;2767;p37"/>
          <p:cNvCxnSpPr>
            <a:endCxn id="2759"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68" name="Google Shape;2768;p37"/>
          <p:cNvCxnSpPr>
            <a:endCxn id="2759"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69" name="Google Shape;2769;p37"/>
          <p:cNvCxnSpPr>
            <a:endCxn id="2760"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770" name="Google Shape;2770;p37"/>
          <p:cNvCxnSpPr>
            <a:endCxn id="2759"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71" name="Google Shape;2771;p37"/>
          <p:cNvCxnSpPr>
            <a:endCxn id="2760"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72" name="Google Shape;2772;p37"/>
          <p:cNvCxnSpPr>
            <a:endCxn id="2759"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773" name="Google Shape;2773;p37"/>
          <p:cNvCxnSpPr>
            <a:endCxn id="2760"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774" name="Google Shape;2774;p37"/>
          <p:cNvCxnSpPr>
            <a:endCxn id="2749"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75" name="Google Shape;2775;p37"/>
          <p:cNvCxnSpPr>
            <a:endCxn id="2750"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776" name="Google Shape;2776;p37"/>
          <p:cNvCxnSpPr>
            <a:endCxn id="2749"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777" name="Google Shape;2777;p37"/>
          <p:cNvCxnSpPr>
            <a:endCxn id="2750"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78" name="Google Shape;2778;p37"/>
          <p:cNvCxnSpPr>
            <a:endCxn id="2751"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779" name="Google Shape;2779;p37"/>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0" name="Google Shape;2780;p37"/>
          <p:cNvSpPr/>
          <p:nvPr/>
        </p:nvSpPr>
        <p:spPr>
          <a:xfrm>
            <a:off x="4983800" y="24642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1" name="Google Shape;2781;p37"/>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82" name="Google Shape;2782;p37"/>
          <p:cNvCxnSpPr>
            <a:endCxn id="2780"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83" name="Google Shape;2783;p37"/>
          <p:cNvCxnSpPr>
            <a:endCxn id="2779"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84" name="Google Shape;2784;p37"/>
          <p:cNvCxnSpPr>
            <a:endCxn id="2781"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85" name="Google Shape;2785;p37"/>
          <p:cNvCxnSpPr>
            <a:endCxn id="2780"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86" name="Google Shape;2786;p37"/>
          <p:cNvCxnSpPr>
            <a:endCxn id="2781"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87" name="Google Shape;2787;p37"/>
          <p:cNvCxnSpPr>
            <a:endCxn id="2779"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88" name="Google Shape;2788;p37"/>
          <p:cNvCxnSpPr>
            <a:endCxn id="2780"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789" name="Google Shape;2789;p37"/>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0" name="Google Shape;2790;p37"/>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91" name="Google Shape;2791;p37"/>
          <p:cNvCxnSpPr>
            <a:endCxn id="2789"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92" name="Google Shape;2792;p37"/>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93" name="Google Shape;2793;p37"/>
          <p:cNvCxnSpPr>
            <a:endCxn id="2790"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94" name="Google Shape;2794;p37"/>
          <p:cNvCxnSpPr>
            <a:endCxn id="2789"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795" name="Google Shape;2795;p37"/>
          <p:cNvCxnSpPr>
            <a:endCxn id="2790"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96" name="Google Shape;2796;p37"/>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797" name="Google Shape;2797;p37"/>
          <p:cNvCxnSpPr>
            <a:endCxn id="2789"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798" name="Google Shape;2798;p37"/>
          <p:cNvCxnSpPr>
            <a:endCxn id="2789"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799" name="Google Shape;2799;p37"/>
          <p:cNvCxnSpPr>
            <a:endCxn id="2790"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800" name="Google Shape;2800;p37"/>
          <p:cNvCxnSpPr>
            <a:endCxn id="2789"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01" name="Google Shape;2801;p37"/>
          <p:cNvCxnSpPr>
            <a:endCxn id="2790"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02" name="Google Shape;2802;p37"/>
          <p:cNvCxnSpPr>
            <a:endCxn id="2789"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803" name="Google Shape;2803;p37"/>
          <p:cNvCxnSpPr>
            <a:endCxn id="2790"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804" name="Google Shape;2804;p37"/>
          <p:cNvCxnSpPr>
            <a:endCxn id="2779"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05" name="Google Shape;2805;p37"/>
          <p:cNvCxnSpPr>
            <a:endCxn id="2780"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37"/>
          <p:cNvCxnSpPr>
            <a:endCxn id="2779"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807" name="Google Shape;2807;p37"/>
          <p:cNvCxnSpPr>
            <a:endCxn id="2780"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37"/>
          <p:cNvCxnSpPr>
            <a:endCxn id="2781"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809" name="Google Shape;2809;p37"/>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0" name="Google Shape;2810;p37"/>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1" name="Google Shape;2811;p37"/>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12" name="Google Shape;2812;p37"/>
          <p:cNvCxnSpPr>
            <a:endCxn id="2810"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13" name="Google Shape;2813;p37"/>
          <p:cNvCxnSpPr>
            <a:endCxn id="2809"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14" name="Google Shape;2814;p37"/>
          <p:cNvCxnSpPr>
            <a:endCxn id="2811"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15" name="Google Shape;2815;p37"/>
          <p:cNvCxnSpPr>
            <a:endCxn id="2810"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16" name="Google Shape;2816;p37"/>
          <p:cNvCxnSpPr>
            <a:endCxn id="2811"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17" name="Google Shape;2817;p37"/>
          <p:cNvCxnSpPr>
            <a:endCxn id="2809"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18" name="Google Shape;2818;p37"/>
          <p:cNvCxnSpPr>
            <a:endCxn id="2810"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819" name="Google Shape;2819;p37"/>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0" name="Google Shape;2820;p37"/>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21" name="Google Shape;2821;p37"/>
          <p:cNvCxnSpPr>
            <a:endCxn id="2819"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22" name="Google Shape;2822;p37"/>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23" name="Google Shape;2823;p37"/>
          <p:cNvCxnSpPr>
            <a:endCxn id="2820"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24" name="Google Shape;2824;p37"/>
          <p:cNvCxnSpPr>
            <a:endCxn id="2819"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25" name="Google Shape;2825;p37"/>
          <p:cNvCxnSpPr>
            <a:endCxn id="2820"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26" name="Google Shape;2826;p37"/>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27" name="Google Shape;2827;p37"/>
          <p:cNvCxnSpPr>
            <a:endCxn id="2819"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28" name="Google Shape;2828;p37"/>
          <p:cNvCxnSpPr>
            <a:endCxn id="2819"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29" name="Google Shape;2829;p37"/>
          <p:cNvCxnSpPr>
            <a:endCxn id="2820"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830" name="Google Shape;2830;p37"/>
          <p:cNvCxnSpPr>
            <a:endCxn id="2819"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31" name="Google Shape;2831;p37"/>
          <p:cNvCxnSpPr>
            <a:endCxn id="2820"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32" name="Google Shape;2832;p37"/>
          <p:cNvCxnSpPr>
            <a:endCxn id="2819"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833" name="Google Shape;2833;p37"/>
          <p:cNvCxnSpPr>
            <a:endCxn id="2820"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834" name="Google Shape;2834;p37"/>
          <p:cNvCxnSpPr>
            <a:endCxn id="2809"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35" name="Google Shape;2835;p37"/>
          <p:cNvCxnSpPr>
            <a:endCxn id="2810"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36" name="Google Shape;2836;p37"/>
          <p:cNvCxnSpPr>
            <a:endCxn id="2809"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837" name="Google Shape;2837;p37"/>
          <p:cNvCxnSpPr>
            <a:endCxn id="2810"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38" name="Google Shape;2838;p37"/>
          <p:cNvCxnSpPr>
            <a:endCxn id="2811"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839" name="Google Shape;2839;p37"/>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0" name="Google Shape;2840;p37"/>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1" name="Google Shape;2841;p37"/>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42" name="Google Shape;2842;p37"/>
          <p:cNvCxnSpPr>
            <a:endCxn id="2840"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43" name="Google Shape;2843;p37"/>
          <p:cNvCxnSpPr>
            <a:endCxn id="2839"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44" name="Google Shape;2844;p37"/>
          <p:cNvCxnSpPr>
            <a:endCxn id="2841"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45" name="Google Shape;2845;p37"/>
          <p:cNvCxnSpPr>
            <a:endCxn id="2840"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46" name="Google Shape;2846;p37"/>
          <p:cNvCxnSpPr>
            <a:endCxn id="2841"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47" name="Google Shape;2847;p37"/>
          <p:cNvCxnSpPr>
            <a:endCxn id="2839"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48" name="Google Shape;2848;p37"/>
          <p:cNvCxnSpPr>
            <a:endCxn id="2840"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849" name="Google Shape;2849;p37"/>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0" name="Google Shape;2850;p37"/>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51" name="Google Shape;2851;p37"/>
          <p:cNvCxnSpPr>
            <a:endCxn id="2849"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52" name="Google Shape;2852;p37"/>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53" name="Google Shape;2853;p37"/>
          <p:cNvCxnSpPr>
            <a:endCxn id="2850"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54" name="Google Shape;2854;p37"/>
          <p:cNvCxnSpPr>
            <a:endCxn id="2849"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55" name="Google Shape;2855;p37"/>
          <p:cNvCxnSpPr>
            <a:endCxn id="2850"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56" name="Google Shape;2856;p37"/>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57" name="Google Shape;2857;p37"/>
          <p:cNvCxnSpPr>
            <a:endCxn id="2849"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58" name="Google Shape;2858;p37"/>
          <p:cNvCxnSpPr>
            <a:endCxn id="2849"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59" name="Google Shape;2859;p37"/>
          <p:cNvCxnSpPr>
            <a:endCxn id="2850"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860" name="Google Shape;2860;p37"/>
          <p:cNvCxnSpPr>
            <a:endCxn id="2849"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61" name="Google Shape;2861;p37"/>
          <p:cNvCxnSpPr>
            <a:endCxn id="2850"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62" name="Google Shape;2862;p37"/>
          <p:cNvCxnSpPr>
            <a:endCxn id="2849"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863" name="Google Shape;2863;p37"/>
          <p:cNvCxnSpPr>
            <a:endCxn id="2850"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864" name="Google Shape;2864;p37"/>
          <p:cNvCxnSpPr>
            <a:endCxn id="2839"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65" name="Google Shape;2865;p37"/>
          <p:cNvCxnSpPr>
            <a:endCxn id="2840"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66" name="Google Shape;2866;p37"/>
          <p:cNvCxnSpPr>
            <a:endCxn id="2839"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867" name="Google Shape;2867;p37"/>
          <p:cNvCxnSpPr>
            <a:endCxn id="2840"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68" name="Google Shape;2868;p37"/>
          <p:cNvCxnSpPr>
            <a:endCxn id="2841"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869" name="Google Shape;2869;p37"/>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0" name="Google Shape;2870;p37"/>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1" name="Google Shape;2871;p37"/>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72" name="Google Shape;2872;p37"/>
          <p:cNvCxnSpPr>
            <a:endCxn id="2870"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73" name="Google Shape;2873;p37"/>
          <p:cNvCxnSpPr>
            <a:endCxn id="2869"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74" name="Google Shape;2874;p37"/>
          <p:cNvCxnSpPr>
            <a:endCxn id="2871"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75" name="Google Shape;2875;p37"/>
          <p:cNvCxnSpPr>
            <a:endCxn id="2870"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76" name="Google Shape;2876;p37"/>
          <p:cNvCxnSpPr>
            <a:endCxn id="2871"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77" name="Google Shape;2877;p37"/>
          <p:cNvCxnSpPr>
            <a:endCxn id="2869"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78" name="Google Shape;2878;p37"/>
          <p:cNvCxnSpPr>
            <a:endCxn id="2870"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879" name="Google Shape;2879;p37"/>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0" name="Google Shape;2880;p37"/>
          <p:cNvSpPr/>
          <p:nvPr/>
        </p:nvSpPr>
        <p:spPr>
          <a:xfrm>
            <a:off x="7267750" y="40527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81" name="Google Shape;2881;p37"/>
          <p:cNvCxnSpPr>
            <a:endCxn id="2879"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82" name="Google Shape;2882;p37"/>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83" name="Google Shape;2883;p37"/>
          <p:cNvCxnSpPr>
            <a:endCxn id="2880"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84" name="Google Shape;2884;p37"/>
          <p:cNvCxnSpPr>
            <a:endCxn id="2879"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885" name="Google Shape;2885;p37"/>
          <p:cNvCxnSpPr>
            <a:endCxn id="2880"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86" name="Google Shape;2886;p37"/>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887" name="Google Shape;2887;p37"/>
          <p:cNvCxnSpPr>
            <a:endCxn id="2879"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888" name="Google Shape;2888;p37"/>
          <p:cNvCxnSpPr>
            <a:endCxn id="2879"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89" name="Google Shape;2889;p37"/>
          <p:cNvCxnSpPr>
            <a:endCxn id="2880"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890" name="Google Shape;2890;p37"/>
          <p:cNvCxnSpPr>
            <a:endCxn id="2879"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91" name="Google Shape;2891;p37"/>
          <p:cNvCxnSpPr>
            <a:endCxn id="2880"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92" name="Google Shape;2892;p37"/>
          <p:cNvCxnSpPr>
            <a:endCxn id="2879"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893" name="Google Shape;2893;p37"/>
          <p:cNvCxnSpPr>
            <a:endCxn id="2880"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894" name="Google Shape;2894;p37"/>
          <p:cNvCxnSpPr>
            <a:endCxn id="2869"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95" name="Google Shape;2895;p37"/>
          <p:cNvCxnSpPr>
            <a:endCxn id="2870"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896" name="Google Shape;2896;p37"/>
          <p:cNvCxnSpPr>
            <a:endCxn id="2869"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897" name="Google Shape;2897;p37"/>
          <p:cNvCxnSpPr>
            <a:endCxn id="2870"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898" name="Google Shape;2898;p37"/>
          <p:cNvCxnSpPr>
            <a:endCxn id="2871"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899" name="Google Shape;2899;p37"/>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0" name="Google Shape;2900;p37"/>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1" name="Google Shape;2901;p37"/>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02" name="Google Shape;2902;p37"/>
          <p:cNvCxnSpPr>
            <a:endCxn id="2900"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03" name="Google Shape;2903;p37"/>
          <p:cNvCxnSpPr>
            <a:endCxn id="2899"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04" name="Google Shape;2904;p37"/>
          <p:cNvCxnSpPr>
            <a:endCxn id="2901"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05" name="Google Shape;2905;p37"/>
          <p:cNvCxnSpPr>
            <a:endCxn id="2900"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06" name="Google Shape;2906;p37"/>
          <p:cNvCxnSpPr>
            <a:endCxn id="2901"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07" name="Google Shape;2907;p37"/>
          <p:cNvCxnSpPr>
            <a:endCxn id="2899"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08" name="Google Shape;2908;p37"/>
          <p:cNvCxnSpPr>
            <a:endCxn id="2900"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909" name="Google Shape;2909;p37"/>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0" name="Google Shape;2910;p37"/>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11" name="Google Shape;2911;p37"/>
          <p:cNvCxnSpPr>
            <a:endCxn id="2909"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12" name="Google Shape;2912;p37"/>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13" name="Google Shape;2913;p37"/>
          <p:cNvCxnSpPr>
            <a:endCxn id="2910"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14" name="Google Shape;2914;p37"/>
          <p:cNvCxnSpPr>
            <a:endCxn id="2909"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15" name="Google Shape;2915;p37"/>
          <p:cNvCxnSpPr>
            <a:endCxn id="2910"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16" name="Google Shape;2916;p37"/>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17" name="Google Shape;2917;p37"/>
          <p:cNvCxnSpPr>
            <a:endCxn id="2909"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18" name="Google Shape;2918;p37"/>
          <p:cNvCxnSpPr>
            <a:endCxn id="2909"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19" name="Google Shape;2919;p37"/>
          <p:cNvCxnSpPr>
            <a:endCxn id="2910"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920" name="Google Shape;2920;p37"/>
          <p:cNvCxnSpPr>
            <a:endCxn id="2909"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921" name="Google Shape;2921;p37"/>
          <p:cNvCxnSpPr>
            <a:endCxn id="2910"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22" name="Google Shape;2922;p37"/>
          <p:cNvCxnSpPr>
            <a:endCxn id="2909"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923" name="Google Shape;2923;p37"/>
          <p:cNvCxnSpPr>
            <a:endCxn id="2910"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924" name="Google Shape;2924;p37"/>
          <p:cNvCxnSpPr>
            <a:endCxn id="2899"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25" name="Google Shape;2925;p37"/>
          <p:cNvCxnSpPr>
            <a:endCxn id="2900"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926" name="Google Shape;2926;p37"/>
          <p:cNvCxnSpPr>
            <a:endCxn id="2899"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927" name="Google Shape;2927;p37"/>
          <p:cNvCxnSpPr>
            <a:endCxn id="2900"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28" name="Google Shape;2928;p37"/>
          <p:cNvCxnSpPr>
            <a:endCxn id="2901"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929" name="Google Shape;2929;p37"/>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0" name="Google Shape;2930;p37"/>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1" name="Google Shape;2931;p37"/>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32" name="Google Shape;2932;p37"/>
          <p:cNvCxnSpPr>
            <a:endCxn id="2930"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33" name="Google Shape;2933;p37"/>
          <p:cNvCxnSpPr>
            <a:endCxn id="2929"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34" name="Google Shape;2934;p37"/>
          <p:cNvCxnSpPr>
            <a:endCxn id="2931"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35" name="Google Shape;2935;p37"/>
          <p:cNvCxnSpPr>
            <a:endCxn id="2930"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36" name="Google Shape;2936;p37"/>
          <p:cNvCxnSpPr>
            <a:endCxn id="2931"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37" name="Google Shape;2937;p37"/>
          <p:cNvCxnSpPr>
            <a:endCxn id="2929"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38" name="Google Shape;2938;p37"/>
          <p:cNvCxnSpPr>
            <a:endCxn id="2930"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2939" name="Google Shape;2939;p37"/>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0" name="Google Shape;2940;p37"/>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41" name="Google Shape;2941;p37"/>
          <p:cNvCxnSpPr>
            <a:endCxn id="2939"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42" name="Google Shape;2942;p37"/>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43" name="Google Shape;2943;p37"/>
          <p:cNvCxnSpPr>
            <a:endCxn id="2940"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44" name="Google Shape;2944;p37"/>
          <p:cNvCxnSpPr>
            <a:endCxn id="2939"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45" name="Google Shape;2945;p37"/>
          <p:cNvCxnSpPr>
            <a:endCxn id="2940"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46" name="Google Shape;2946;p37"/>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47" name="Google Shape;2947;p37"/>
          <p:cNvCxnSpPr>
            <a:endCxn id="2939"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48" name="Google Shape;2948;p37"/>
          <p:cNvCxnSpPr>
            <a:endCxn id="2939"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49" name="Google Shape;2949;p37"/>
          <p:cNvCxnSpPr>
            <a:endCxn id="2940"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950" name="Google Shape;2950;p37"/>
          <p:cNvCxnSpPr>
            <a:endCxn id="2939"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951" name="Google Shape;2951;p37"/>
          <p:cNvCxnSpPr>
            <a:endCxn id="2940"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52" name="Google Shape;2952;p37"/>
          <p:cNvCxnSpPr>
            <a:endCxn id="2939"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953" name="Google Shape;2953;p37"/>
          <p:cNvCxnSpPr>
            <a:endCxn id="2940"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954" name="Google Shape;2954;p37"/>
          <p:cNvCxnSpPr>
            <a:endCxn id="2929"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55" name="Google Shape;2955;p37"/>
          <p:cNvCxnSpPr>
            <a:endCxn id="2930"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956" name="Google Shape;2956;p37"/>
          <p:cNvCxnSpPr>
            <a:endCxn id="2929"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2957" name="Google Shape;2957;p37"/>
          <p:cNvCxnSpPr>
            <a:endCxn id="2930"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58" name="Google Shape;2958;p37"/>
          <p:cNvCxnSpPr>
            <a:endCxn id="2931"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2959" name="Google Shape;2959;p37"/>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3" name="Shape 2963"/>
        <p:cNvGrpSpPr/>
        <p:nvPr/>
      </p:nvGrpSpPr>
      <p:grpSpPr>
        <a:xfrm>
          <a:off x="0" y="0"/>
          <a:ext cx="0" cy="0"/>
          <a:chOff x="0" y="0"/>
          <a:chExt cx="0" cy="0"/>
        </a:xfrm>
      </p:grpSpPr>
      <p:sp>
        <p:nvSpPr>
          <p:cNvPr id="2964" name="Google Shape;296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(1.3B parameters)</a:t>
            </a:r>
            <a:endParaRPr sz="2120"/>
          </a:p>
        </p:txBody>
      </p:sp>
      <p:sp>
        <p:nvSpPr>
          <p:cNvPr id="2965" name="Google Shape;2965;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966" name="Google Shape;2966;p38"/>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7" name="Google Shape;2967;p38"/>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8" name="Google Shape;2968;p38"/>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9" name="Google Shape;2969;p38"/>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0" name="Google Shape;2970;p38"/>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1" name="Google Shape;2971;p38"/>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72" name="Google Shape;2972;p38"/>
          <p:cNvCxnSpPr>
            <a:stCxn id="2966" idx="6"/>
            <a:endCxn id="2970"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73" name="Google Shape;2973;p38"/>
          <p:cNvCxnSpPr>
            <a:stCxn id="2967" idx="6"/>
            <a:endCxn id="2969"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74" name="Google Shape;2974;p38"/>
          <p:cNvCxnSpPr>
            <a:stCxn id="2966" idx="6"/>
            <a:endCxn id="2971"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75" name="Google Shape;2975;p38"/>
          <p:cNvCxnSpPr>
            <a:stCxn id="2967" idx="6"/>
            <a:endCxn id="2970"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76" name="Google Shape;2976;p38"/>
          <p:cNvCxnSpPr>
            <a:stCxn id="2967" idx="6"/>
            <a:endCxn id="2971"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77" name="Google Shape;2977;p38"/>
          <p:cNvCxnSpPr>
            <a:stCxn id="2968" idx="6"/>
            <a:endCxn id="2969"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78" name="Google Shape;2978;p38"/>
          <p:cNvCxnSpPr>
            <a:stCxn id="2968" idx="6"/>
            <a:endCxn id="2970"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2979" name="Google Shape;2979;p38"/>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0" name="Google Shape;2980;p38"/>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2981" name="Google Shape;2981;p38"/>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2" name="Google Shape;2982;p38"/>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3" name="Google Shape;2983;p38"/>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4" name="Google Shape;2984;p38"/>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85" name="Google Shape;2985;p38"/>
          <p:cNvCxnSpPr>
            <a:endCxn id="2983"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86" name="Google Shape;2986;p38"/>
          <p:cNvCxnSpPr>
            <a:stCxn id="2981"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87" name="Google Shape;2987;p38"/>
          <p:cNvCxnSpPr>
            <a:endCxn id="2984"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88" name="Google Shape;2988;p38"/>
          <p:cNvCxnSpPr>
            <a:stCxn id="2981" idx="6"/>
            <a:endCxn id="2983"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2989" name="Google Shape;2989;p38"/>
          <p:cNvCxnSpPr>
            <a:stCxn id="2981" idx="6"/>
            <a:endCxn id="2984"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90" name="Google Shape;2990;p38"/>
          <p:cNvCxnSpPr>
            <a:stCxn id="2982"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2991" name="Google Shape;2991;p38"/>
          <p:cNvCxnSpPr>
            <a:stCxn id="2982" idx="6"/>
            <a:endCxn id="2983"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2992" name="Google Shape;2992;p38"/>
          <p:cNvCxnSpPr>
            <a:stCxn id="2966" idx="6"/>
            <a:endCxn id="2983"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93" name="Google Shape;2993;p38"/>
          <p:cNvCxnSpPr>
            <a:stCxn id="2966" idx="6"/>
            <a:endCxn id="2984"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2994" name="Google Shape;2994;p38"/>
          <p:cNvCxnSpPr>
            <a:stCxn id="2967" idx="6"/>
            <a:endCxn id="2983"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2995" name="Google Shape;2995;p38"/>
          <p:cNvCxnSpPr>
            <a:stCxn id="2967" idx="6"/>
            <a:endCxn id="2984"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96" name="Google Shape;2996;p38"/>
          <p:cNvCxnSpPr>
            <a:stCxn id="2968" idx="6"/>
            <a:endCxn id="2983"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2997" name="Google Shape;2997;p38"/>
          <p:cNvCxnSpPr>
            <a:stCxn id="2968" idx="6"/>
            <a:endCxn id="2984"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2998" name="Google Shape;2998;p38"/>
          <p:cNvCxnSpPr>
            <a:stCxn id="2981" idx="6"/>
            <a:endCxn id="2969"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2999" name="Google Shape;2999;p38"/>
          <p:cNvCxnSpPr>
            <a:stCxn id="2981" idx="6"/>
            <a:endCxn id="2970"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00" name="Google Shape;3000;p38"/>
          <p:cNvCxnSpPr>
            <a:stCxn id="2982" idx="6"/>
            <a:endCxn id="2969"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001" name="Google Shape;3001;p38"/>
          <p:cNvCxnSpPr>
            <a:stCxn id="2982" idx="6"/>
            <a:endCxn id="2970"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02" name="Google Shape;3002;p38"/>
          <p:cNvCxnSpPr>
            <a:stCxn id="2982" idx="6"/>
            <a:endCxn id="2971"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003" name="Google Shape;3003;p38"/>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4" name="Google Shape;3004;p38"/>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5" name="Google Shape;3005;p38"/>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06" name="Google Shape;3006;p38"/>
          <p:cNvCxnSpPr>
            <a:endCxn id="3004"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07" name="Google Shape;3007;p38"/>
          <p:cNvCxnSpPr>
            <a:endCxn id="3003"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08" name="Google Shape;3008;p38"/>
          <p:cNvCxnSpPr>
            <a:endCxn id="3005"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09" name="Google Shape;3009;p38"/>
          <p:cNvCxnSpPr>
            <a:endCxn id="3004"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10" name="Google Shape;3010;p38"/>
          <p:cNvCxnSpPr>
            <a:endCxn id="3005"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11" name="Google Shape;3011;p38"/>
          <p:cNvCxnSpPr>
            <a:endCxn id="3003"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12" name="Google Shape;3012;p38"/>
          <p:cNvCxnSpPr>
            <a:endCxn id="3004"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013" name="Google Shape;3013;p38"/>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4" name="Google Shape;3014;p38"/>
          <p:cNvSpPr/>
          <p:nvPr/>
        </p:nvSpPr>
        <p:spPr>
          <a:xfrm>
            <a:off x="1938525" y="4055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15" name="Google Shape;3015;p38"/>
          <p:cNvCxnSpPr>
            <a:endCxn id="3013"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16" name="Google Shape;3016;p38"/>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17" name="Google Shape;3017;p38"/>
          <p:cNvCxnSpPr>
            <a:endCxn id="3014"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18" name="Google Shape;3018;p38"/>
          <p:cNvCxnSpPr>
            <a:endCxn id="3013"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19" name="Google Shape;3019;p38"/>
          <p:cNvCxnSpPr>
            <a:endCxn id="3014"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20" name="Google Shape;3020;p38"/>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21" name="Google Shape;3021;p38"/>
          <p:cNvCxnSpPr>
            <a:endCxn id="3013"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22" name="Google Shape;3022;p38"/>
          <p:cNvCxnSpPr>
            <a:endCxn id="3013"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23" name="Google Shape;3023;p38"/>
          <p:cNvCxnSpPr>
            <a:endCxn id="3014"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024" name="Google Shape;3024;p38"/>
          <p:cNvCxnSpPr>
            <a:endCxn id="3013"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25" name="Google Shape;3025;p38"/>
          <p:cNvCxnSpPr>
            <a:endCxn id="3014"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26" name="Google Shape;3026;p38"/>
          <p:cNvCxnSpPr>
            <a:endCxn id="3013"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027" name="Google Shape;3027;p38"/>
          <p:cNvCxnSpPr>
            <a:endCxn id="3014"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028" name="Google Shape;3028;p38"/>
          <p:cNvCxnSpPr>
            <a:endCxn id="3003"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29" name="Google Shape;3029;p38"/>
          <p:cNvCxnSpPr>
            <a:endCxn id="3004"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30" name="Google Shape;3030;p38"/>
          <p:cNvCxnSpPr>
            <a:endCxn id="3003"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031" name="Google Shape;3031;p38"/>
          <p:cNvCxnSpPr>
            <a:endCxn id="3004"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32" name="Google Shape;3032;p38"/>
          <p:cNvCxnSpPr>
            <a:endCxn id="3005"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033" name="Google Shape;3033;p38"/>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4" name="Google Shape;3034;p38"/>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5" name="Google Shape;3035;p38"/>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36" name="Google Shape;3036;p38"/>
          <p:cNvCxnSpPr>
            <a:endCxn id="3034"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37" name="Google Shape;3037;p38"/>
          <p:cNvCxnSpPr>
            <a:endCxn id="3033"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38" name="Google Shape;3038;p38"/>
          <p:cNvCxnSpPr>
            <a:endCxn id="3035"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39" name="Google Shape;3039;p38"/>
          <p:cNvCxnSpPr>
            <a:endCxn id="3034"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40" name="Google Shape;3040;p38"/>
          <p:cNvCxnSpPr>
            <a:endCxn id="3035"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41" name="Google Shape;3041;p38"/>
          <p:cNvCxnSpPr>
            <a:endCxn id="3033"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42" name="Google Shape;3042;p38"/>
          <p:cNvCxnSpPr>
            <a:endCxn id="3034"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043" name="Google Shape;3043;p38"/>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4" name="Google Shape;3044;p38"/>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45" name="Google Shape;3045;p38"/>
          <p:cNvCxnSpPr>
            <a:endCxn id="3043"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46" name="Google Shape;3046;p38"/>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47" name="Google Shape;3047;p38"/>
          <p:cNvCxnSpPr>
            <a:endCxn id="3044"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48" name="Google Shape;3048;p38"/>
          <p:cNvCxnSpPr>
            <a:endCxn id="3043"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49" name="Google Shape;3049;p38"/>
          <p:cNvCxnSpPr>
            <a:endCxn id="3044"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50" name="Google Shape;3050;p38"/>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51" name="Google Shape;3051;p38"/>
          <p:cNvCxnSpPr>
            <a:endCxn id="3043"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52" name="Google Shape;3052;p38"/>
          <p:cNvCxnSpPr>
            <a:endCxn id="3043"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53" name="Google Shape;3053;p38"/>
          <p:cNvCxnSpPr>
            <a:endCxn id="3044"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054" name="Google Shape;3054;p38"/>
          <p:cNvCxnSpPr>
            <a:endCxn id="3043"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55" name="Google Shape;3055;p38"/>
          <p:cNvCxnSpPr>
            <a:endCxn id="3044"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56" name="Google Shape;3056;p38"/>
          <p:cNvCxnSpPr>
            <a:endCxn id="3043"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057" name="Google Shape;3057;p38"/>
          <p:cNvCxnSpPr>
            <a:endCxn id="3044"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058" name="Google Shape;3058;p38"/>
          <p:cNvCxnSpPr>
            <a:endCxn id="3033"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59" name="Google Shape;3059;p38"/>
          <p:cNvCxnSpPr>
            <a:endCxn id="3034"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60" name="Google Shape;3060;p38"/>
          <p:cNvCxnSpPr>
            <a:endCxn id="3033"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061" name="Google Shape;3061;p38"/>
          <p:cNvCxnSpPr>
            <a:endCxn id="3034"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62" name="Google Shape;3062;p38"/>
          <p:cNvCxnSpPr>
            <a:endCxn id="3035"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063" name="Google Shape;3063;p38"/>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4" name="Google Shape;3064;p38"/>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5" name="Google Shape;3065;p38"/>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66" name="Google Shape;3066;p38"/>
          <p:cNvCxnSpPr>
            <a:endCxn id="3064"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67" name="Google Shape;3067;p38"/>
          <p:cNvCxnSpPr>
            <a:endCxn id="3063"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68" name="Google Shape;3068;p38"/>
          <p:cNvCxnSpPr>
            <a:endCxn id="3065"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69" name="Google Shape;3069;p38"/>
          <p:cNvCxnSpPr>
            <a:endCxn id="3064"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70" name="Google Shape;3070;p38"/>
          <p:cNvCxnSpPr>
            <a:endCxn id="3065"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71" name="Google Shape;3071;p38"/>
          <p:cNvCxnSpPr>
            <a:endCxn id="3063"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72" name="Google Shape;3072;p38"/>
          <p:cNvCxnSpPr>
            <a:endCxn id="3064"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073" name="Google Shape;3073;p38"/>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4" name="Google Shape;3074;p38"/>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75" name="Google Shape;3075;p38"/>
          <p:cNvCxnSpPr>
            <a:endCxn id="3073"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76" name="Google Shape;3076;p38"/>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77" name="Google Shape;3077;p38"/>
          <p:cNvCxnSpPr>
            <a:endCxn id="3074"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78" name="Google Shape;3078;p38"/>
          <p:cNvCxnSpPr>
            <a:endCxn id="3073"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38"/>
          <p:cNvCxnSpPr>
            <a:endCxn id="3074"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80" name="Google Shape;3080;p38"/>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81" name="Google Shape;3081;p38"/>
          <p:cNvCxnSpPr>
            <a:endCxn id="3073"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82" name="Google Shape;3082;p38"/>
          <p:cNvCxnSpPr>
            <a:endCxn id="3073"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83" name="Google Shape;3083;p38"/>
          <p:cNvCxnSpPr>
            <a:endCxn id="3074"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084" name="Google Shape;3084;p38"/>
          <p:cNvCxnSpPr>
            <a:endCxn id="3073"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85" name="Google Shape;3085;p38"/>
          <p:cNvCxnSpPr>
            <a:endCxn id="3074"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86" name="Google Shape;3086;p38"/>
          <p:cNvCxnSpPr>
            <a:endCxn id="3073"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087" name="Google Shape;3087;p38"/>
          <p:cNvCxnSpPr>
            <a:endCxn id="3074"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088" name="Google Shape;3088;p38"/>
          <p:cNvCxnSpPr>
            <a:endCxn id="3063"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89" name="Google Shape;3089;p38"/>
          <p:cNvCxnSpPr>
            <a:endCxn id="3064"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090" name="Google Shape;3090;p38"/>
          <p:cNvCxnSpPr>
            <a:endCxn id="3063"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091" name="Google Shape;3091;p38"/>
          <p:cNvCxnSpPr>
            <a:endCxn id="3064"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092" name="Google Shape;3092;p38"/>
          <p:cNvCxnSpPr>
            <a:endCxn id="3065"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093" name="Google Shape;3093;p38"/>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4" name="Google Shape;3094;p38"/>
          <p:cNvSpPr/>
          <p:nvPr/>
        </p:nvSpPr>
        <p:spPr>
          <a:xfrm>
            <a:off x="4222475" y="24642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5" name="Google Shape;3095;p38"/>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96" name="Google Shape;3096;p38"/>
          <p:cNvCxnSpPr>
            <a:endCxn id="3094"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97" name="Google Shape;3097;p38"/>
          <p:cNvCxnSpPr>
            <a:endCxn id="3093"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098" name="Google Shape;3098;p38"/>
          <p:cNvCxnSpPr>
            <a:endCxn id="3095"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099" name="Google Shape;3099;p38"/>
          <p:cNvCxnSpPr>
            <a:endCxn id="3094"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00" name="Google Shape;3100;p38"/>
          <p:cNvCxnSpPr>
            <a:endCxn id="3095"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01" name="Google Shape;3101;p38"/>
          <p:cNvCxnSpPr>
            <a:endCxn id="3093"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02" name="Google Shape;3102;p38"/>
          <p:cNvCxnSpPr>
            <a:endCxn id="3094"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103" name="Google Shape;3103;p38"/>
          <p:cNvSpPr/>
          <p:nvPr/>
        </p:nvSpPr>
        <p:spPr>
          <a:xfrm>
            <a:off x="4222450" y="3522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4" name="Google Shape;3104;p38"/>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05" name="Google Shape;3105;p38"/>
          <p:cNvCxnSpPr>
            <a:endCxn id="3103"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06" name="Google Shape;3106;p38"/>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07" name="Google Shape;3107;p38"/>
          <p:cNvCxnSpPr>
            <a:endCxn id="3104"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08" name="Google Shape;3108;p38"/>
          <p:cNvCxnSpPr>
            <a:endCxn id="3103"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09" name="Google Shape;3109;p38"/>
          <p:cNvCxnSpPr>
            <a:endCxn id="3104"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10" name="Google Shape;3110;p38"/>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11" name="Google Shape;3111;p38"/>
          <p:cNvCxnSpPr>
            <a:endCxn id="3103"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12" name="Google Shape;3112;p38"/>
          <p:cNvCxnSpPr>
            <a:endCxn id="3103"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13" name="Google Shape;3113;p38"/>
          <p:cNvCxnSpPr>
            <a:endCxn id="3104"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114" name="Google Shape;3114;p38"/>
          <p:cNvCxnSpPr>
            <a:endCxn id="3103"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15" name="Google Shape;3115;p38"/>
          <p:cNvCxnSpPr>
            <a:endCxn id="3104"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16" name="Google Shape;3116;p38"/>
          <p:cNvCxnSpPr>
            <a:endCxn id="3103"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117" name="Google Shape;3117;p38"/>
          <p:cNvCxnSpPr>
            <a:endCxn id="3104"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118" name="Google Shape;3118;p38"/>
          <p:cNvCxnSpPr>
            <a:endCxn id="3093"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19" name="Google Shape;3119;p38"/>
          <p:cNvCxnSpPr>
            <a:endCxn id="3094"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20" name="Google Shape;3120;p38"/>
          <p:cNvCxnSpPr>
            <a:endCxn id="3093"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121" name="Google Shape;3121;p38"/>
          <p:cNvCxnSpPr>
            <a:endCxn id="3094"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22" name="Google Shape;3122;p38"/>
          <p:cNvCxnSpPr>
            <a:endCxn id="3095"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123" name="Google Shape;3123;p38"/>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4" name="Google Shape;3124;p38"/>
          <p:cNvSpPr/>
          <p:nvPr/>
        </p:nvSpPr>
        <p:spPr>
          <a:xfrm>
            <a:off x="4983800" y="24642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5" name="Google Shape;3125;p38"/>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26" name="Google Shape;3126;p38"/>
          <p:cNvCxnSpPr>
            <a:endCxn id="3124"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27" name="Google Shape;3127;p38"/>
          <p:cNvCxnSpPr>
            <a:endCxn id="3123"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28" name="Google Shape;3128;p38"/>
          <p:cNvCxnSpPr>
            <a:endCxn id="3125"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29" name="Google Shape;3129;p38"/>
          <p:cNvCxnSpPr>
            <a:endCxn id="3124"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30" name="Google Shape;3130;p38"/>
          <p:cNvCxnSpPr>
            <a:endCxn id="3125"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31" name="Google Shape;3131;p38"/>
          <p:cNvCxnSpPr>
            <a:endCxn id="3123"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32" name="Google Shape;3132;p38"/>
          <p:cNvCxnSpPr>
            <a:endCxn id="3124"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133" name="Google Shape;3133;p38"/>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4" name="Google Shape;3134;p38"/>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35" name="Google Shape;3135;p38"/>
          <p:cNvCxnSpPr>
            <a:endCxn id="3133"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36" name="Google Shape;3136;p38"/>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37" name="Google Shape;3137;p38"/>
          <p:cNvCxnSpPr>
            <a:endCxn id="3134"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38" name="Google Shape;3138;p38"/>
          <p:cNvCxnSpPr>
            <a:endCxn id="3133"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39" name="Google Shape;3139;p38"/>
          <p:cNvCxnSpPr>
            <a:endCxn id="3134"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40" name="Google Shape;3140;p38"/>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41" name="Google Shape;3141;p38"/>
          <p:cNvCxnSpPr>
            <a:endCxn id="3133"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42" name="Google Shape;3142;p38"/>
          <p:cNvCxnSpPr>
            <a:endCxn id="3133"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43" name="Google Shape;3143;p38"/>
          <p:cNvCxnSpPr>
            <a:endCxn id="3134"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144" name="Google Shape;3144;p38"/>
          <p:cNvCxnSpPr>
            <a:endCxn id="3133"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45" name="Google Shape;3145;p38"/>
          <p:cNvCxnSpPr>
            <a:endCxn id="3134"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46" name="Google Shape;3146;p38"/>
          <p:cNvCxnSpPr>
            <a:endCxn id="3133"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147" name="Google Shape;3147;p38"/>
          <p:cNvCxnSpPr>
            <a:endCxn id="3134"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148" name="Google Shape;3148;p38"/>
          <p:cNvCxnSpPr>
            <a:endCxn id="3123"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49" name="Google Shape;3149;p38"/>
          <p:cNvCxnSpPr>
            <a:endCxn id="3124"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50" name="Google Shape;3150;p38"/>
          <p:cNvCxnSpPr>
            <a:endCxn id="3123"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151" name="Google Shape;3151;p38"/>
          <p:cNvCxnSpPr>
            <a:endCxn id="3124"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52" name="Google Shape;3152;p38"/>
          <p:cNvCxnSpPr>
            <a:endCxn id="3125"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153" name="Google Shape;3153;p38"/>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4" name="Google Shape;3154;p38"/>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5" name="Google Shape;3155;p38"/>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56" name="Google Shape;3156;p38"/>
          <p:cNvCxnSpPr>
            <a:endCxn id="3154"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57" name="Google Shape;3157;p38"/>
          <p:cNvCxnSpPr>
            <a:endCxn id="3153"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58" name="Google Shape;3158;p38"/>
          <p:cNvCxnSpPr>
            <a:endCxn id="3155"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59" name="Google Shape;3159;p38"/>
          <p:cNvCxnSpPr>
            <a:endCxn id="3154"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60" name="Google Shape;3160;p38"/>
          <p:cNvCxnSpPr>
            <a:endCxn id="3155"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61" name="Google Shape;3161;p38"/>
          <p:cNvCxnSpPr>
            <a:endCxn id="3153"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62" name="Google Shape;3162;p38"/>
          <p:cNvCxnSpPr>
            <a:endCxn id="3154"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163" name="Google Shape;3163;p38"/>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4" name="Google Shape;3164;p38"/>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65" name="Google Shape;3165;p38"/>
          <p:cNvCxnSpPr>
            <a:endCxn id="3163"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66" name="Google Shape;3166;p38"/>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67" name="Google Shape;3167;p38"/>
          <p:cNvCxnSpPr>
            <a:endCxn id="3164"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68" name="Google Shape;3168;p38"/>
          <p:cNvCxnSpPr>
            <a:endCxn id="3163"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69" name="Google Shape;3169;p38"/>
          <p:cNvCxnSpPr>
            <a:endCxn id="3164"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70" name="Google Shape;3170;p38"/>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71" name="Google Shape;3171;p38"/>
          <p:cNvCxnSpPr>
            <a:endCxn id="3163"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72" name="Google Shape;3172;p38"/>
          <p:cNvCxnSpPr>
            <a:endCxn id="3163"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73" name="Google Shape;3173;p38"/>
          <p:cNvCxnSpPr>
            <a:endCxn id="3164"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174" name="Google Shape;3174;p38"/>
          <p:cNvCxnSpPr>
            <a:endCxn id="3163"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75" name="Google Shape;3175;p38"/>
          <p:cNvCxnSpPr>
            <a:endCxn id="3164"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76" name="Google Shape;3176;p38"/>
          <p:cNvCxnSpPr>
            <a:endCxn id="3163"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177" name="Google Shape;3177;p38"/>
          <p:cNvCxnSpPr>
            <a:endCxn id="3164"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178" name="Google Shape;3178;p38"/>
          <p:cNvCxnSpPr>
            <a:endCxn id="3153"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79" name="Google Shape;3179;p38"/>
          <p:cNvCxnSpPr>
            <a:endCxn id="3154"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180" name="Google Shape;3180;p38"/>
          <p:cNvCxnSpPr>
            <a:endCxn id="3153"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181" name="Google Shape;3181;p38"/>
          <p:cNvCxnSpPr>
            <a:endCxn id="3154"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182" name="Google Shape;3182;p38"/>
          <p:cNvCxnSpPr>
            <a:endCxn id="3155"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183" name="Google Shape;3183;p38"/>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4" name="Google Shape;3184;p38"/>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5" name="Google Shape;3185;p38"/>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86" name="Google Shape;3186;p38"/>
          <p:cNvCxnSpPr>
            <a:endCxn id="3184"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87" name="Google Shape;3187;p38"/>
          <p:cNvCxnSpPr>
            <a:endCxn id="3183"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88" name="Google Shape;3188;p38"/>
          <p:cNvCxnSpPr>
            <a:endCxn id="3185"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89" name="Google Shape;3189;p38"/>
          <p:cNvCxnSpPr>
            <a:endCxn id="3184"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90" name="Google Shape;3190;p38"/>
          <p:cNvCxnSpPr>
            <a:endCxn id="3185"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91" name="Google Shape;3191;p38"/>
          <p:cNvCxnSpPr>
            <a:endCxn id="3183"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92" name="Google Shape;3192;p38"/>
          <p:cNvCxnSpPr>
            <a:endCxn id="3184"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193" name="Google Shape;3193;p38"/>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4" name="Google Shape;3194;p38"/>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95" name="Google Shape;3195;p38"/>
          <p:cNvCxnSpPr>
            <a:endCxn id="3193"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96" name="Google Shape;3196;p38"/>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197" name="Google Shape;3197;p38"/>
          <p:cNvCxnSpPr>
            <a:endCxn id="3194"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198" name="Google Shape;3198;p38"/>
          <p:cNvCxnSpPr>
            <a:endCxn id="3193"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199" name="Google Shape;3199;p38"/>
          <p:cNvCxnSpPr>
            <a:endCxn id="3194"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00" name="Google Shape;3200;p38"/>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01" name="Google Shape;3201;p38"/>
          <p:cNvCxnSpPr>
            <a:endCxn id="3193"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02" name="Google Shape;3202;p38"/>
          <p:cNvCxnSpPr>
            <a:endCxn id="3193"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03" name="Google Shape;3203;p38"/>
          <p:cNvCxnSpPr>
            <a:endCxn id="3194"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204" name="Google Shape;3204;p38"/>
          <p:cNvCxnSpPr>
            <a:endCxn id="3193"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05" name="Google Shape;3205;p38"/>
          <p:cNvCxnSpPr>
            <a:endCxn id="3194"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06" name="Google Shape;3206;p38"/>
          <p:cNvCxnSpPr>
            <a:endCxn id="3193"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207" name="Google Shape;3207;p38"/>
          <p:cNvCxnSpPr>
            <a:endCxn id="3194"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208" name="Google Shape;3208;p38"/>
          <p:cNvCxnSpPr>
            <a:endCxn id="3183"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09" name="Google Shape;3209;p38"/>
          <p:cNvCxnSpPr>
            <a:endCxn id="3184"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10" name="Google Shape;3210;p38"/>
          <p:cNvCxnSpPr>
            <a:endCxn id="3183"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211" name="Google Shape;3211;p38"/>
          <p:cNvCxnSpPr>
            <a:endCxn id="3184"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12" name="Google Shape;3212;p38"/>
          <p:cNvCxnSpPr>
            <a:endCxn id="3185"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213" name="Google Shape;3213;p38"/>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4" name="Google Shape;3214;p38"/>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5" name="Google Shape;3215;p38"/>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16" name="Google Shape;3216;p38"/>
          <p:cNvCxnSpPr>
            <a:endCxn id="3214"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17" name="Google Shape;3217;p38"/>
          <p:cNvCxnSpPr>
            <a:endCxn id="3213"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18" name="Google Shape;3218;p38"/>
          <p:cNvCxnSpPr>
            <a:endCxn id="3215"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19" name="Google Shape;3219;p38"/>
          <p:cNvCxnSpPr>
            <a:endCxn id="3214"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20" name="Google Shape;3220;p38"/>
          <p:cNvCxnSpPr>
            <a:endCxn id="3215"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21" name="Google Shape;3221;p38"/>
          <p:cNvCxnSpPr>
            <a:endCxn id="3213"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22" name="Google Shape;3222;p38"/>
          <p:cNvCxnSpPr>
            <a:endCxn id="3214"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223" name="Google Shape;3223;p38"/>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4" name="Google Shape;3224;p38"/>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25" name="Google Shape;3225;p38"/>
          <p:cNvCxnSpPr>
            <a:endCxn id="3223"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26" name="Google Shape;3226;p38"/>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27" name="Google Shape;3227;p38"/>
          <p:cNvCxnSpPr>
            <a:endCxn id="3224"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28" name="Google Shape;3228;p38"/>
          <p:cNvCxnSpPr>
            <a:endCxn id="3223"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29" name="Google Shape;3229;p38"/>
          <p:cNvCxnSpPr>
            <a:endCxn id="3224"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30" name="Google Shape;3230;p38"/>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31" name="Google Shape;3231;p38"/>
          <p:cNvCxnSpPr>
            <a:endCxn id="3223"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32" name="Google Shape;3232;p38"/>
          <p:cNvCxnSpPr>
            <a:endCxn id="3223"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33" name="Google Shape;3233;p38"/>
          <p:cNvCxnSpPr>
            <a:endCxn id="3224"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234" name="Google Shape;3234;p38"/>
          <p:cNvCxnSpPr>
            <a:endCxn id="3223"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35" name="Google Shape;3235;p38"/>
          <p:cNvCxnSpPr>
            <a:endCxn id="3224"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36" name="Google Shape;3236;p38"/>
          <p:cNvCxnSpPr>
            <a:endCxn id="3223"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237" name="Google Shape;3237;p38"/>
          <p:cNvCxnSpPr>
            <a:endCxn id="3224"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238" name="Google Shape;3238;p38"/>
          <p:cNvCxnSpPr>
            <a:endCxn id="3213"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39" name="Google Shape;3239;p38"/>
          <p:cNvCxnSpPr>
            <a:endCxn id="3214"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40" name="Google Shape;3240;p38"/>
          <p:cNvCxnSpPr>
            <a:endCxn id="3213"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241" name="Google Shape;3241;p38"/>
          <p:cNvCxnSpPr>
            <a:endCxn id="3214"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42" name="Google Shape;3242;p38"/>
          <p:cNvCxnSpPr>
            <a:endCxn id="3215"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243" name="Google Shape;3243;p38"/>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4" name="Google Shape;3244;p38"/>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5" name="Google Shape;3245;p38"/>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46" name="Google Shape;3246;p38"/>
          <p:cNvCxnSpPr>
            <a:endCxn id="3244"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47" name="Google Shape;3247;p38"/>
          <p:cNvCxnSpPr>
            <a:endCxn id="3243"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48" name="Google Shape;3248;p38"/>
          <p:cNvCxnSpPr>
            <a:endCxn id="3245"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49" name="Google Shape;3249;p38"/>
          <p:cNvCxnSpPr>
            <a:endCxn id="3244"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50" name="Google Shape;3250;p38"/>
          <p:cNvCxnSpPr>
            <a:endCxn id="3245"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51" name="Google Shape;3251;p38"/>
          <p:cNvCxnSpPr>
            <a:endCxn id="3243"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52" name="Google Shape;3252;p38"/>
          <p:cNvCxnSpPr>
            <a:endCxn id="3244"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253" name="Google Shape;3253;p38"/>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4" name="Google Shape;3254;p38"/>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55" name="Google Shape;3255;p38"/>
          <p:cNvCxnSpPr>
            <a:endCxn id="3253"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56" name="Google Shape;3256;p38"/>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57" name="Google Shape;3257;p38"/>
          <p:cNvCxnSpPr>
            <a:endCxn id="3254"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58" name="Google Shape;3258;p38"/>
          <p:cNvCxnSpPr>
            <a:endCxn id="3253"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59" name="Google Shape;3259;p38"/>
          <p:cNvCxnSpPr>
            <a:endCxn id="3254"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60" name="Google Shape;3260;p38"/>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61" name="Google Shape;3261;p38"/>
          <p:cNvCxnSpPr>
            <a:endCxn id="3253"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62" name="Google Shape;3262;p38"/>
          <p:cNvCxnSpPr>
            <a:endCxn id="3253"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63" name="Google Shape;3263;p38"/>
          <p:cNvCxnSpPr>
            <a:endCxn id="3254"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264" name="Google Shape;3264;p38"/>
          <p:cNvCxnSpPr>
            <a:endCxn id="3253"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65" name="Google Shape;3265;p38"/>
          <p:cNvCxnSpPr>
            <a:endCxn id="3254"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66" name="Google Shape;3266;p38"/>
          <p:cNvCxnSpPr>
            <a:endCxn id="3253"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267" name="Google Shape;3267;p38"/>
          <p:cNvCxnSpPr>
            <a:endCxn id="3254"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268" name="Google Shape;3268;p38"/>
          <p:cNvCxnSpPr>
            <a:endCxn id="3243"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69" name="Google Shape;3269;p38"/>
          <p:cNvCxnSpPr>
            <a:endCxn id="3244"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70" name="Google Shape;3270;p38"/>
          <p:cNvCxnSpPr>
            <a:endCxn id="3243"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271" name="Google Shape;3271;p38"/>
          <p:cNvCxnSpPr>
            <a:endCxn id="3244"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72" name="Google Shape;3272;p38"/>
          <p:cNvCxnSpPr>
            <a:endCxn id="3245"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273" name="Google Shape;3273;p38"/>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4" name="Google Shape;3274;p38"/>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5" name="Google Shape;3275;p38"/>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76" name="Google Shape;3276;p38"/>
          <p:cNvCxnSpPr>
            <a:endCxn id="3274"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77" name="Google Shape;3277;p38"/>
          <p:cNvCxnSpPr>
            <a:endCxn id="3273"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78" name="Google Shape;3278;p38"/>
          <p:cNvCxnSpPr>
            <a:endCxn id="3275"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79" name="Google Shape;3279;p38"/>
          <p:cNvCxnSpPr>
            <a:endCxn id="3274"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80" name="Google Shape;3280;p38"/>
          <p:cNvCxnSpPr>
            <a:endCxn id="3275"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81" name="Google Shape;3281;p38"/>
          <p:cNvCxnSpPr>
            <a:endCxn id="3273"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82" name="Google Shape;3282;p38"/>
          <p:cNvCxnSpPr>
            <a:endCxn id="3274"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283" name="Google Shape;3283;p38"/>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4" name="Google Shape;3284;p38"/>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85" name="Google Shape;3285;p38"/>
          <p:cNvCxnSpPr>
            <a:endCxn id="3283"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86" name="Google Shape;3286;p38"/>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87" name="Google Shape;3287;p38"/>
          <p:cNvCxnSpPr>
            <a:endCxn id="3284"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88" name="Google Shape;3288;p38"/>
          <p:cNvCxnSpPr>
            <a:endCxn id="3283"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289" name="Google Shape;3289;p38"/>
          <p:cNvCxnSpPr>
            <a:endCxn id="3284"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90" name="Google Shape;3290;p38"/>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291" name="Google Shape;3291;p38"/>
          <p:cNvCxnSpPr>
            <a:endCxn id="3283"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292" name="Google Shape;3292;p38"/>
          <p:cNvCxnSpPr>
            <a:endCxn id="3283"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93" name="Google Shape;3293;p38"/>
          <p:cNvCxnSpPr>
            <a:endCxn id="3284"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294" name="Google Shape;3294;p38"/>
          <p:cNvCxnSpPr>
            <a:endCxn id="3283"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295" name="Google Shape;3295;p38"/>
          <p:cNvCxnSpPr>
            <a:endCxn id="3284"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96" name="Google Shape;3296;p38"/>
          <p:cNvCxnSpPr>
            <a:endCxn id="3283"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297" name="Google Shape;3297;p38"/>
          <p:cNvCxnSpPr>
            <a:endCxn id="3284"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298" name="Google Shape;3298;p38"/>
          <p:cNvCxnSpPr>
            <a:endCxn id="3273"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299" name="Google Shape;3299;p38"/>
          <p:cNvCxnSpPr>
            <a:endCxn id="3274"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00" name="Google Shape;3300;p38"/>
          <p:cNvCxnSpPr>
            <a:endCxn id="3273"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301" name="Google Shape;3301;p38"/>
          <p:cNvCxnSpPr>
            <a:endCxn id="3274"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02" name="Google Shape;3302;p38"/>
          <p:cNvCxnSpPr>
            <a:endCxn id="3275"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303" name="Google Shape;3303;p38"/>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Quantization?</a:t>
            </a:r>
            <a:endParaRPr b="1"/>
          </a:p>
        </p:txBody>
      </p:sp>
      <p:sp>
        <p:nvSpPr>
          <p:cNvPr id="149" name="Google Shape;149;p21"/>
          <p:cNvSpPr txBox="1"/>
          <p:nvPr>
            <p:ph idx="1" type="body"/>
          </p:nvPr>
        </p:nvSpPr>
        <p:spPr>
          <a:xfrm>
            <a:off x="1303800" y="1477325"/>
            <a:ext cx="7155000" cy="322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In Neural Network, the weights and activation </a:t>
            </a:r>
            <a:r>
              <a:rPr lang="en" sz="1400">
                <a:solidFill>
                  <a:schemeClr val="dk1"/>
                </a:solidFill>
              </a:rPr>
              <a:t>tensors</a:t>
            </a:r>
            <a:r>
              <a:rPr lang="en" sz="1400">
                <a:solidFill>
                  <a:schemeClr val="dk1"/>
                </a:solidFill>
              </a:rPr>
              <a:t> are usually stored in            </a:t>
            </a:r>
            <a:r>
              <a:rPr b="1" lang="en" sz="1400" u="sng">
                <a:solidFill>
                  <a:schemeClr val="dk1"/>
                </a:solidFill>
              </a:rPr>
              <a:t>16 or 32 bit precision</a:t>
            </a:r>
            <a:endParaRPr b="1" sz="1400" u="sng">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Quantization</a:t>
            </a:r>
            <a:r>
              <a:rPr lang="en" sz="1400">
                <a:solidFill>
                  <a:schemeClr val="dk1"/>
                </a:solidFill>
              </a:rPr>
              <a:t>: process of reducing the </a:t>
            </a:r>
            <a:r>
              <a:rPr lang="en" sz="1400">
                <a:solidFill>
                  <a:schemeClr val="dk1"/>
                </a:solidFill>
              </a:rPr>
              <a:t>precision of these weights and activation tensors, by mapping input value of large set to a output value of a smaller 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32 bit → 8 bit: </a:t>
            </a:r>
            <a:endParaRPr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Memory overhead </a:t>
            </a:r>
            <a:r>
              <a:rPr lang="en">
                <a:solidFill>
                  <a:schemeClr val="dk1"/>
                </a:solidFill>
              </a:rPr>
              <a:t>decrease by a </a:t>
            </a:r>
            <a:r>
              <a:rPr lang="en" u="sng">
                <a:solidFill>
                  <a:schemeClr val="dk1"/>
                </a:solidFill>
              </a:rPr>
              <a:t>factor of 4!</a:t>
            </a:r>
            <a:endParaRPr u="sng">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Computation cost for matrix multiplication </a:t>
            </a:r>
            <a:r>
              <a:rPr lang="en">
                <a:solidFill>
                  <a:schemeClr val="dk1"/>
                </a:solidFill>
              </a:rPr>
              <a:t>reduce quadratically by a </a:t>
            </a:r>
            <a:r>
              <a:rPr lang="en" u="sng">
                <a:solidFill>
                  <a:schemeClr val="dk1"/>
                </a:solidFill>
              </a:rPr>
              <a:t>factor of 16!</a:t>
            </a:r>
            <a:endParaRPr u="sng">
              <a:solidFill>
                <a:schemeClr val="dk1"/>
              </a:solidFill>
            </a:endParaRPr>
          </a:p>
          <a:p>
            <a:pPr indent="0" lvl="0" marL="0" rtl="0" algn="l">
              <a:spcBef>
                <a:spcPts val="1200"/>
              </a:spcBef>
              <a:spcAft>
                <a:spcPts val="1200"/>
              </a:spcAft>
              <a:buNone/>
            </a:pPr>
            <a:r>
              <a:t/>
            </a:r>
            <a:endParaRPr b="1" sz="1300">
              <a:solidFill>
                <a:schemeClr val="dk1"/>
              </a:solidFill>
            </a:endParaRPr>
          </a:p>
        </p:txBody>
      </p:sp>
      <p:sp>
        <p:nvSpPr>
          <p:cNvPr id="150" name="Google Shape;150;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7" name="Shape 3307"/>
        <p:cNvGrpSpPr/>
        <p:nvPr/>
      </p:nvGrpSpPr>
      <p:grpSpPr>
        <a:xfrm>
          <a:off x="0" y="0"/>
          <a:ext cx="0" cy="0"/>
          <a:chOff x="0" y="0"/>
          <a:chExt cx="0" cy="0"/>
        </a:xfrm>
      </p:grpSpPr>
      <p:sp>
        <p:nvSpPr>
          <p:cNvPr id="3308" name="Google Shape;3308;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(2.7B parameters)</a:t>
            </a:r>
            <a:endParaRPr sz="2120"/>
          </a:p>
        </p:txBody>
      </p:sp>
      <p:sp>
        <p:nvSpPr>
          <p:cNvPr id="3309" name="Google Shape;3309;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310" name="Google Shape;3310;p39"/>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1" name="Google Shape;3311;p39"/>
          <p:cNvSpPr/>
          <p:nvPr/>
        </p:nvSpPr>
        <p:spPr>
          <a:xfrm>
            <a:off x="416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2" name="Google Shape;3312;p39"/>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3" name="Google Shape;3313;p39"/>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4" name="Google Shape;3314;p39"/>
          <p:cNvSpPr/>
          <p:nvPr/>
        </p:nvSpPr>
        <p:spPr>
          <a:xfrm>
            <a:off x="117722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5" name="Google Shape;3315;p39"/>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16" name="Google Shape;3316;p39"/>
          <p:cNvCxnSpPr>
            <a:stCxn id="3310" idx="6"/>
            <a:endCxn id="3314"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17" name="Google Shape;3317;p39"/>
          <p:cNvCxnSpPr>
            <a:stCxn id="3311" idx="6"/>
            <a:endCxn id="3313"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18" name="Google Shape;3318;p39"/>
          <p:cNvCxnSpPr>
            <a:stCxn id="3310" idx="6"/>
            <a:endCxn id="3315"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19" name="Google Shape;3319;p39"/>
          <p:cNvCxnSpPr>
            <a:stCxn id="3311" idx="6"/>
            <a:endCxn id="3314"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20" name="Google Shape;3320;p39"/>
          <p:cNvCxnSpPr>
            <a:stCxn id="3311" idx="6"/>
            <a:endCxn id="3315"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21" name="Google Shape;3321;p39"/>
          <p:cNvCxnSpPr>
            <a:stCxn id="3312" idx="6"/>
            <a:endCxn id="3313"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22" name="Google Shape;3322;p39"/>
          <p:cNvCxnSpPr>
            <a:stCxn id="3312" idx="6"/>
            <a:endCxn id="3314"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323" name="Google Shape;3323;p39"/>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4" name="Google Shape;3324;p39"/>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3325" name="Google Shape;3325;p39"/>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6" name="Google Shape;3326;p39"/>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7" name="Google Shape;3327;p39"/>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8" name="Google Shape;3328;p39"/>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29" name="Google Shape;3329;p39"/>
          <p:cNvCxnSpPr>
            <a:endCxn id="3327"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30" name="Google Shape;3330;p39"/>
          <p:cNvCxnSpPr>
            <a:stCxn id="3325"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31" name="Google Shape;3331;p39"/>
          <p:cNvCxnSpPr>
            <a:endCxn id="3328"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32" name="Google Shape;3332;p39"/>
          <p:cNvCxnSpPr>
            <a:stCxn id="3325" idx="6"/>
            <a:endCxn id="3327"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33" name="Google Shape;3333;p39"/>
          <p:cNvCxnSpPr>
            <a:stCxn id="3325" idx="6"/>
            <a:endCxn id="3328"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34" name="Google Shape;3334;p39"/>
          <p:cNvCxnSpPr>
            <a:stCxn id="3326"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35" name="Google Shape;3335;p39"/>
          <p:cNvCxnSpPr>
            <a:stCxn id="3326" idx="6"/>
            <a:endCxn id="3327"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36" name="Google Shape;3336;p39"/>
          <p:cNvCxnSpPr>
            <a:stCxn id="3310" idx="6"/>
            <a:endCxn id="3327"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37" name="Google Shape;3337;p39"/>
          <p:cNvCxnSpPr>
            <a:stCxn id="3310" idx="6"/>
            <a:endCxn id="3328"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338" name="Google Shape;3338;p39"/>
          <p:cNvCxnSpPr>
            <a:stCxn id="3311" idx="6"/>
            <a:endCxn id="3327"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39" name="Google Shape;3339;p39"/>
          <p:cNvCxnSpPr>
            <a:stCxn id="3311" idx="6"/>
            <a:endCxn id="3328"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40" name="Google Shape;3340;p39"/>
          <p:cNvCxnSpPr>
            <a:stCxn id="3312" idx="6"/>
            <a:endCxn id="3327"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341" name="Google Shape;3341;p39"/>
          <p:cNvCxnSpPr>
            <a:stCxn id="3312" idx="6"/>
            <a:endCxn id="3328"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342" name="Google Shape;3342;p39"/>
          <p:cNvCxnSpPr>
            <a:stCxn id="3325" idx="6"/>
            <a:endCxn id="3313"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43" name="Google Shape;3343;p39"/>
          <p:cNvCxnSpPr>
            <a:stCxn id="3325" idx="6"/>
            <a:endCxn id="3314"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44" name="Google Shape;3344;p39"/>
          <p:cNvCxnSpPr>
            <a:stCxn id="3326" idx="6"/>
            <a:endCxn id="3313"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345" name="Google Shape;3345;p39"/>
          <p:cNvCxnSpPr>
            <a:stCxn id="3326" idx="6"/>
            <a:endCxn id="3314"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46" name="Google Shape;3346;p39"/>
          <p:cNvCxnSpPr>
            <a:stCxn id="3326" idx="6"/>
            <a:endCxn id="3315"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347" name="Google Shape;3347;p39"/>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8" name="Google Shape;3348;p39"/>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9" name="Google Shape;3349;p39"/>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50" name="Google Shape;3350;p39"/>
          <p:cNvCxnSpPr>
            <a:endCxn id="3348"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51" name="Google Shape;3351;p39"/>
          <p:cNvCxnSpPr>
            <a:endCxn id="3347"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52" name="Google Shape;3352;p39"/>
          <p:cNvCxnSpPr>
            <a:endCxn id="3349"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53" name="Google Shape;3353;p39"/>
          <p:cNvCxnSpPr>
            <a:endCxn id="3348"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54" name="Google Shape;3354;p39"/>
          <p:cNvCxnSpPr>
            <a:endCxn id="3349"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55" name="Google Shape;3355;p39"/>
          <p:cNvCxnSpPr>
            <a:endCxn id="3347"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56" name="Google Shape;3356;p39"/>
          <p:cNvCxnSpPr>
            <a:endCxn id="3348"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357" name="Google Shape;3357;p39"/>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8" name="Google Shape;3358;p39"/>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59" name="Google Shape;3359;p39"/>
          <p:cNvCxnSpPr>
            <a:endCxn id="3357"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60" name="Google Shape;3360;p39"/>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61" name="Google Shape;3361;p39"/>
          <p:cNvCxnSpPr>
            <a:endCxn id="3358"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62" name="Google Shape;3362;p39"/>
          <p:cNvCxnSpPr>
            <a:endCxn id="3357"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63" name="Google Shape;3363;p39"/>
          <p:cNvCxnSpPr>
            <a:endCxn id="3358"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64" name="Google Shape;3364;p39"/>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65" name="Google Shape;3365;p39"/>
          <p:cNvCxnSpPr>
            <a:endCxn id="3357"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66" name="Google Shape;3366;p39"/>
          <p:cNvCxnSpPr>
            <a:endCxn id="3357"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67" name="Google Shape;3367;p39"/>
          <p:cNvCxnSpPr>
            <a:endCxn id="3358"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368" name="Google Shape;3368;p39"/>
          <p:cNvCxnSpPr>
            <a:endCxn id="3357"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69" name="Google Shape;3369;p39"/>
          <p:cNvCxnSpPr>
            <a:endCxn id="3358"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70" name="Google Shape;3370;p39"/>
          <p:cNvCxnSpPr>
            <a:endCxn id="3357"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371" name="Google Shape;3371;p39"/>
          <p:cNvCxnSpPr>
            <a:endCxn id="3358"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372" name="Google Shape;3372;p39"/>
          <p:cNvCxnSpPr>
            <a:endCxn id="3347"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73" name="Google Shape;3373;p39"/>
          <p:cNvCxnSpPr>
            <a:endCxn id="3348"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74" name="Google Shape;3374;p39"/>
          <p:cNvCxnSpPr>
            <a:endCxn id="3347"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375" name="Google Shape;3375;p39"/>
          <p:cNvCxnSpPr>
            <a:endCxn id="3348"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76" name="Google Shape;3376;p39"/>
          <p:cNvCxnSpPr>
            <a:endCxn id="3349"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377" name="Google Shape;3377;p39"/>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8" name="Google Shape;3378;p39"/>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9" name="Google Shape;3379;p39"/>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80" name="Google Shape;3380;p39"/>
          <p:cNvCxnSpPr>
            <a:endCxn id="3378"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81" name="Google Shape;3381;p39"/>
          <p:cNvCxnSpPr>
            <a:endCxn id="3377"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82" name="Google Shape;3382;p39"/>
          <p:cNvCxnSpPr>
            <a:endCxn id="3379"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83" name="Google Shape;3383;p39"/>
          <p:cNvCxnSpPr>
            <a:endCxn id="3378"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84" name="Google Shape;3384;p39"/>
          <p:cNvCxnSpPr>
            <a:endCxn id="3379"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85" name="Google Shape;3385;p39"/>
          <p:cNvCxnSpPr>
            <a:endCxn id="3377"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86" name="Google Shape;3386;p39"/>
          <p:cNvCxnSpPr>
            <a:endCxn id="3378"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387" name="Google Shape;3387;p39"/>
          <p:cNvSpPr/>
          <p:nvPr/>
        </p:nvSpPr>
        <p:spPr>
          <a:xfrm>
            <a:off x="2699825" y="35269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8" name="Google Shape;3388;p39"/>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89" name="Google Shape;3389;p39"/>
          <p:cNvCxnSpPr>
            <a:endCxn id="3387"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90" name="Google Shape;3390;p39"/>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91" name="Google Shape;3391;p39"/>
          <p:cNvCxnSpPr>
            <a:endCxn id="3388"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92" name="Google Shape;3392;p39"/>
          <p:cNvCxnSpPr>
            <a:endCxn id="3387"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393" name="Google Shape;3393;p39"/>
          <p:cNvCxnSpPr>
            <a:endCxn id="3388"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94" name="Google Shape;3394;p39"/>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395" name="Google Shape;3395;p39"/>
          <p:cNvCxnSpPr>
            <a:endCxn id="3387"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396" name="Google Shape;3396;p39"/>
          <p:cNvCxnSpPr>
            <a:endCxn id="3387"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397" name="Google Shape;3397;p39"/>
          <p:cNvCxnSpPr>
            <a:endCxn id="3388"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398" name="Google Shape;3398;p39"/>
          <p:cNvCxnSpPr>
            <a:endCxn id="3387"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399" name="Google Shape;3399;p39"/>
          <p:cNvCxnSpPr>
            <a:endCxn id="3388"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00" name="Google Shape;3400;p39"/>
          <p:cNvCxnSpPr>
            <a:endCxn id="3387"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401" name="Google Shape;3401;p39"/>
          <p:cNvCxnSpPr>
            <a:endCxn id="3388"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402" name="Google Shape;3402;p39"/>
          <p:cNvCxnSpPr>
            <a:endCxn id="3377"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03" name="Google Shape;3403;p39"/>
          <p:cNvCxnSpPr>
            <a:endCxn id="3378"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04" name="Google Shape;3404;p39"/>
          <p:cNvCxnSpPr>
            <a:endCxn id="3377"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405" name="Google Shape;3405;p39"/>
          <p:cNvCxnSpPr>
            <a:endCxn id="3378"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06" name="Google Shape;3406;p39"/>
          <p:cNvCxnSpPr>
            <a:endCxn id="3379"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407" name="Google Shape;3407;p39"/>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8" name="Google Shape;3408;p39"/>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9" name="Google Shape;3409;p39"/>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10" name="Google Shape;3410;p39"/>
          <p:cNvCxnSpPr>
            <a:endCxn id="3408"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11" name="Google Shape;3411;p39"/>
          <p:cNvCxnSpPr>
            <a:endCxn id="3407"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12" name="Google Shape;3412;p39"/>
          <p:cNvCxnSpPr>
            <a:endCxn id="3409"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13" name="Google Shape;3413;p39"/>
          <p:cNvCxnSpPr>
            <a:endCxn id="3408"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14" name="Google Shape;3414;p39"/>
          <p:cNvCxnSpPr>
            <a:endCxn id="3409"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15" name="Google Shape;3415;p39"/>
          <p:cNvCxnSpPr>
            <a:endCxn id="3407"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16" name="Google Shape;3416;p39"/>
          <p:cNvCxnSpPr>
            <a:endCxn id="3408"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417" name="Google Shape;3417;p39"/>
          <p:cNvSpPr/>
          <p:nvPr/>
        </p:nvSpPr>
        <p:spPr>
          <a:xfrm>
            <a:off x="3461150" y="35268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8" name="Google Shape;3418;p39"/>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19" name="Google Shape;3419;p39"/>
          <p:cNvCxnSpPr>
            <a:endCxn id="3417"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20" name="Google Shape;3420;p39"/>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21" name="Google Shape;3421;p39"/>
          <p:cNvCxnSpPr>
            <a:endCxn id="3418"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22" name="Google Shape;3422;p39"/>
          <p:cNvCxnSpPr>
            <a:endCxn id="3417"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23" name="Google Shape;3423;p39"/>
          <p:cNvCxnSpPr>
            <a:endCxn id="3418"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24" name="Google Shape;3424;p39"/>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25" name="Google Shape;3425;p39"/>
          <p:cNvCxnSpPr>
            <a:endCxn id="3417"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26" name="Google Shape;3426;p39"/>
          <p:cNvCxnSpPr>
            <a:endCxn id="3417"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27" name="Google Shape;3427;p39"/>
          <p:cNvCxnSpPr>
            <a:endCxn id="3418"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428" name="Google Shape;3428;p39"/>
          <p:cNvCxnSpPr>
            <a:endCxn id="3417"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29" name="Google Shape;3429;p39"/>
          <p:cNvCxnSpPr>
            <a:endCxn id="3418"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30" name="Google Shape;3430;p39"/>
          <p:cNvCxnSpPr>
            <a:endCxn id="3417"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431" name="Google Shape;3431;p39"/>
          <p:cNvCxnSpPr>
            <a:endCxn id="3418"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432" name="Google Shape;3432;p39"/>
          <p:cNvCxnSpPr>
            <a:endCxn id="3407"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33" name="Google Shape;3433;p39"/>
          <p:cNvCxnSpPr>
            <a:endCxn id="3408"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34" name="Google Shape;3434;p39"/>
          <p:cNvCxnSpPr>
            <a:endCxn id="3407"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435" name="Google Shape;3435;p39"/>
          <p:cNvCxnSpPr>
            <a:endCxn id="3408"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36" name="Google Shape;3436;p39"/>
          <p:cNvCxnSpPr>
            <a:endCxn id="3409"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437" name="Google Shape;3437;p39"/>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8" name="Google Shape;3438;p39"/>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9" name="Google Shape;3439;p39"/>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40" name="Google Shape;3440;p39"/>
          <p:cNvCxnSpPr>
            <a:endCxn id="3438"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41" name="Google Shape;3441;p39"/>
          <p:cNvCxnSpPr>
            <a:endCxn id="3437"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42" name="Google Shape;3442;p39"/>
          <p:cNvCxnSpPr>
            <a:endCxn id="3439"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43" name="Google Shape;3443;p39"/>
          <p:cNvCxnSpPr>
            <a:endCxn id="3438"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44" name="Google Shape;3444;p39"/>
          <p:cNvCxnSpPr>
            <a:endCxn id="3439"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45" name="Google Shape;3445;p39"/>
          <p:cNvCxnSpPr>
            <a:endCxn id="3437"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46" name="Google Shape;3446;p39"/>
          <p:cNvCxnSpPr>
            <a:endCxn id="3438"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447" name="Google Shape;3447;p39"/>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8" name="Google Shape;3448;p39"/>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49" name="Google Shape;3449;p39"/>
          <p:cNvCxnSpPr>
            <a:endCxn id="3447"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50" name="Google Shape;3450;p39"/>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51" name="Google Shape;3451;p39"/>
          <p:cNvCxnSpPr>
            <a:endCxn id="3448"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52" name="Google Shape;3452;p39"/>
          <p:cNvCxnSpPr>
            <a:endCxn id="3447"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53" name="Google Shape;3453;p39"/>
          <p:cNvCxnSpPr>
            <a:endCxn id="3448"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54" name="Google Shape;3454;p39"/>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55" name="Google Shape;3455;p39"/>
          <p:cNvCxnSpPr>
            <a:endCxn id="3447"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56" name="Google Shape;3456;p39"/>
          <p:cNvCxnSpPr>
            <a:endCxn id="3447"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57" name="Google Shape;3457;p39"/>
          <p:cNvCxnSpPr>
            <a:endCxn id="3448"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458" name="Google Shape;3458;p39"/>
          <p:cNvCxnSpPr>
            <a:endCxn id="3447"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59" name="Google Shape;3459;p39"/>
          <p:cNvCxnSpPr>
            <a:endCxn id="3448"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60" name="Google Shape;3460;p39"/>
          <p:cNvCxnSpPr>
            <a:endCxn id="3447"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461" name="Google Shape;3461;p39"/>
          <p:cNvCxnSpPr>
            <a:endCxn id="3448"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462" name="Google Shape;3462;p39"/>
          <p:cNvCxnSpPr>
            <a:endCxn id="3437"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63" name="Google Shape;3463;p39"/>
          <p:cNvCxnSpPr>
            <a:endCxn id="3438"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64" name="Google Shape;3464;p39"/>
          <p:cNvCxnSpPr>
            <a:endCxn id="3437"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465" name="Google Shape;3465;p39"/>
          <p:cNvCxnSpPr>
            <a:endCxn id="3438"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66" name="Google Shape;3466;p39"/>
          <p:cNvCxnSpPr>
            <a:endCxn id="3439"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467" name="Google Shape;3467;p39"/>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8" name="Google Shape;3468;p39"/>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9" name="Google Shape;3469;p39"/>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70" name="Google Shape;3470;p39"/>
          <p:cNvCxnSpPr>
            <a:endCxn id="3468"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71" name="Google Shape;3471;p39"/>
          <p:cNvCxnSpPr>
            <a:endCxn id="3467"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72" name="Google Shape;3472;p39"/>
          <p:cNvCxnSpPr>
            <a:endCxn id="3469"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73" name="Google Shape;3473;p39"/>
          <p:cNvCxnSpPr>
            <a:endCxn id="3468"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74" name="Google Shape;3474;p39"/>
          <p:cNvCxnSpPr>
            <a:endCxn id="3469"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75" name="Google Shape;3475;p39"/>
          <p:cNvCxnSpPr>
            <a:endCxn id="3467"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76" name="Google Shape;3476;p39"/>
          <p:cNvCxnSpPr>
            <a:endCxn id="3468"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477" name="Google Shape;3477;p39"/>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8" name="Google Shape;3478;p39"/>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79" name="Google Shape;3479;p39"/>
          <p:cNvCxnSpPr>
            <a:endCxn id="3477"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80" name="Google Shape;3480;p39"/>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81" name="Google Shape;3481;p39"/>
          <p:cNvCxnSpPr>
            <a:endCxn id="3478"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82" name="Google Shape;3482;p39"/>
          <p:cNvCxnSpPr>
            <a:endCxn id="3477"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483" name="Google Shape;3483;p39"/>
          <p:cNvCxnSpPr>
            <a:endCxn id="3478"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84" name="Google Shape;3484;p39"/>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485" name="Google Shape;3485;p39"/>
          <p:cNvCxnSpPr>
            <a:endCxn id="3477"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486" name="Google Shape;3486;p39"/>
          <p:cNvCxnSpPr>
            <a:endCxn id="3477"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87" name="Google Shape;3487;p39"/>
          <p:cNvCxnSpPr>
            <a:endCxn id="3478"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488" name="Google Shape;3488;p39"/>
          <p:cNvCxnSpPr>
            <a:endCxn id="3477"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89" name="Google Shape;3489;p39"/>
          <p:cNvCxnSpPr>
            <a:endCxn id="3478"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90" name="Google Shape;3490;p39"/>
          <p:cNvCxnSpPr>
            <a:endCxn id="3477"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491" name="Google Shape;3491;p39"/>
          <p:cNvCxnSpPr>
            <a:endCxn id="3478"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492" name="Google Shape;3492;p39"/>
          <p:cNvCxnSpPr>
            <a:endCxn id="3467"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93" name="Google Shape;3493;p39"/>
          <p:cNvCxnSpPr>
            <a:endCxn id="3468"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494" name="Google Shape;3494;p39"/>
          <p:cNvCxnSpPr>
            <a:endCxn id="3467"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495" name="Google Shape;3495;p39"/>
          <p:cNvCxnSpPr>
            <a:endCxn id="3468"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496" name="Google Shape;3496;p39"/>
          <p:cNvCxnSpPr>
            <a:endCxn id="3469"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497" name="Google Shape;3497;p39"/>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8" name="Google Shape;3498;p39"/>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9" name="Google Shape;3499;p39"/>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00" name="Google Shape;3500;p39"/>
          <p:cNvCxnSpPr>
            <a:endCxn id="3498"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01" name="Google Shape;3501;p39"/>
          <p:cNvCxnSpPr>
            <a:endCxn id="3497"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02" name="Google Shape;3502;p39"/>
          <p:cNvCxnSpPr>
            <a:endCxn id="3499"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03" name="Google Shape;3503;p39"/>
          <p:cNvCxnSpPr>
            <a:endCxn id="3498"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04" name="Google Shape;3504;p39"/>
          <p:cNvCxnSpPr>
            <a:endCxn id="3499"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05" name="Google Shape;3505;p39"/>
          <p:cNvCxnSpPr>
            <a:endCxn id="3497"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06" name="Google Shape;3506;p39"/>
          <p:cNvCxnSpPr>
            <a:endCxn id="3498"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507" name="Google Shape;3507;p39"/>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8" name="Google Shape;3508;p39"/>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09" name="Google Shape;3509;p39"/>
          <p:cNvCxnSpPr>
            <a:endCxn id="3507"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10" name="Google Shape;3510;p39"/>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11" name="Google Shape;3511;p39"/>
          <p:cNvCxnSpPr>
            <a:endCxn id="3508"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12" name="Google Shape;3512;p39"/>
          <p:cNvCxnSpPr>
            <a:endCxn id="3507"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13" name="Google Shape;3513;p39"/>
          <p:cNvCxnSpPr>
            <a:endCxn id="3508"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14" name="Google Shape;3514;p39"/>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15" name="Google Shape;3515;p39"/>
          <p:cNvCxnSpPr>
            <a:endCxn id="3507"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16" name="Google Shape;3516;p39"/>
          <p:cNvCxnSpPr>
            <a:endCxn id="3507"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17" name="Google Shape;3517;p39"/>
          <p:cNvCxnSpPr>
            <a:endCxn id="3508"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518" name="Google Shape;3518;p39"/>
          <p:cNvCxnSpPr>
            <a:endCxn id="3507"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19" name="Google Shape;3519;p39"/>
          <p:cNvCxnSpPr>
            <a:endCxn id="3508"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20" name="Google Shape;3520;p39"/>
          <p:cNvCxnSpPr>
            <a:endCxn id="3507"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521" name="Google Shape;3521;p39"/>
          <p:cNvCxnSpPr>
            <a:endCxn id="3508"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522" name="Google Shape;3522;p39"/>
          <p:cNvCxnSpPr>
            <a:endCxn id="3497"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23" name="Google Shape;3523;p39"/>
          <p:cNvCxnSpPr>
            <a:endCxn id="3498"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24" name="Google Shape;3524;p39"/>
          <p:cNvCxnSpPr>
            <a:endCxn id="3497"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525" name="Google Shape;3525;p39"/>
          <p:cNvCxnSpPr>
            <a:endCxn id="3498"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26" name="Google Shape;3526;p39"/>
          <p:cNvCxnSpPr>
            <a:endCxn id="3499"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527" name="Google Shape;3527;p39"/>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8" name="Google Shape;3528;p39"/>
          <p:cNvSpPr/>
          <p:nvPr/>
        </p:nvSpPr>
        <p:spPr>
          <a:xfrm>
            <a:off x="6506425" y="2467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9" name="Google Shape;3529;p39"/>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30" name="Google Shape;3530;p39"/>
          <p:cNvCxnSpPr>
            <a:endCxn id="3528"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31" name="Google Shape;3531;p39"/>
          <p:cNvCxnSpPr>
            <a:endCxn id="3527"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32" name="Google Shape;3532;p39"/>
          <p:cNvCxnSpPr>
            <a:endCxn id="3529"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33" name="Google Shape;3533;p39"/>
          <p:cNvCxnSpPr>
            <a:endCxn id="3528"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34" name="Google Shape;3534;p39"/>
          <p:cNvCxnSpPr>
            <a:endCxn id="3529"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35" name="Google Shape;3535;p39"/>
          <p:cNvCxnSpPr>
            <a:endCxn id="3527"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36" name="Google Shape;3536;p39"/>
          <p:cNvCxnSpPr>
            <a:endCxn id="3528"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537" name="Google Shape;3537;p39"/>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8" name="Google Shape;3538;p39"/>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39" name="Google Shape;3539;p39"/>
          <p:cNvCxnSpPr>
            <a:endCxn id="3537"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40" name="Google Shape;3540;p39"/>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41" name="Google Shape;3541;p39"/>
          <p:cNvCxnSpPr>
            <a:endCxn id="3538"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42" name="Google Shape;3542;p39"/>
          <p:cNvCxnSpPr>
            <a:endCxn id="3537"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43" name="Google Shape;3543;p39"/>
          <p:cNvCxnSpPr>
            <a:endCxn id="3538"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44" name="Google Shape;3544;p39"/>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45" name="Google Shape;3545;p39"/>
          <p:cNvCxnSpPr>
            <a:endCxn id="3537"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46" name="Google Shape;3546;p39"/>
          <p:cNvCxnSpPr>
            <a:endCxn id="3537"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47" name="Google Shape;3547;p39"/>
          <p:cNvCxnSpPr>
            <a:endCxn id="3538"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548" name="Google Shape;3548;p39"/>
          <p:cNvCxnSpPr>
            <a:endCxn id="3537"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49" name="Google Shape;3549;p39"/>
          <p:cNvCxnSpPr>
            <a:endCxn id="3538"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50" name="Google Shape;3550;p39"/>
          <p:cNvCxnSpPr>
            <a:endCxn id="3537"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551" name="Google Shape;3551;p39"/>
          <p:cNvCxnSpPr>
            <a:endCxn id="3538"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552" name="Google Shape;3552;p39"/>
          <p:cNvCxnSpPr>
            <a:endCxn id="3527"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53" name="Google Shape;3553;p39"/>
          <p:cNvCxnSpPr>
            <a:endCxn id="3528"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54" name="Google Shape;3554;p39"/>
          <p:cNvCxnSpPr>
            <a:endCxn id="3527"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555" name="Google Shape;3555;p39"/>
          <p:cNvCxnSpPr>
            <a:endCxn id="3528"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56" name="Google Shape;3556;p39"/>
          <p:cNvCxnSpPr>
            <a:endCxn id="3529"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557" name="Google Shape;3557;p39"/>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8" name="Google Shape;3558;p39"/>
          <p:cNvSpPr/>
          <p:nvPr/>
        </p:nvSpPr>
        <p:spPr>
          <a:xfrm>
            <a:off x="7267775" y="2462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9" name="Google Shape;3559;p39"/>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60" name="Google Shape;3560;p39"/>
          <p:cNvCxnSpPr>
            <a:endCxn id="3558"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61" name="Google Shape;3561;p39"/>
          <p:cNvCxnSpPr>
            <a:endCxn id="3557"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62" name="Google Shape;3562;p39"/>
          <p:cNvCxnSpPr>
            <a:endCxn id="3559"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63" name="Google Shape;3563;p39"/>
          <p:cNvCxnSpPr>
            <a:endCxn id="3558"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64" name="Google Shape;3564;p39"/>
          <p:cNvCxnSpPr>
            <a:endCxn id="3559"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65" name="Google Shape;3565;p39"/>
          <p:cNvCxnSpPr>
            <a:endCxn id="3557"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66" name="Google Shape;3566;p39"/>
          <p:cNvCxnSpPr>
            <a:endCxn id="3558"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567" name="Google Shape;3567;p39"/>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8" name="Google Shape;3568;p39"/>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69" name="Google Shape;3569;p39"/>
          <p:cNvCxnSpPr>
            <a:endCxn id="3567"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70" name="Google Shape;3570;p39"/>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71" name="Google Shape;3571;p39"/>
          <p:cNvCxnSpPr>
            <a:endCxn id="3568"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72" name="Google Shape;3572;p39"/>
          <p:cNvCxnSpPr>
            <a:endCxn id="3567"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73" name="Google Shape;3573;p39"/>
          <p:cNvCxnSpPr>
            <a:endCxn id="3568"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74" name="Google Shape;3574;p39"/>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75" name="Google Shape;3575;p39"/>
          <p:cNvCxnSpPr>
            <a:endCxn id="3567"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76" name="Google Shape;3576;p39"/>
          <p:cNvCxnSpPr>
            <a:endCxn id="3567"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77" name="Google Shape;3577;p39"/>
          <p:cNvCxnSpPr>
            <a:endCxn id="3568"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578" name="Google Shape;3578;p39"/>
          <p:cNvCxnSpPr>
            <a:endCxn id="3567"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79" name="Google Shape;3579;p39"/>
          <p:cNvCxnSpPr>
            <a:endCxn id="3568"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80" name="Google Shape;3580;p39"/>
          <p:cNvCxnSpPr>
            <a:endCxn id="3567"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581" name="Google Shape;3581;p39"/>
          <p:cNvCxnSpPr>
            <a:endCxn id="3568"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582" name="Google Shape;3582;p39"/>
          <p:cNvCxnSpPr>
            <a:endCxn id="3557"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83" name="Google Shape;3583;p39"/>
          <p:cNvCxnSpPr>
            <a:endCxn id="3558"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584" name="Google Shape;3584;p39"/>
          <p:cNvCxnSpPr>
            <a:endCxn id="3557"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585" name="Google Shape;3585;p39"/>
          <p:cNvCxnSpPr>
            <a:endCxn id="3558"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586" name="Google Shape;3586;p39"/>
          <p:cNvCxnSpPr>
            <a:endCxn id="3559"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587" name="Google Shape;3587;p39"/>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8" name="Google Shape;3588;p39"/>
          <p:cNvSpPr/>
          <p:nvPr/>
        </p:nvSpPr>
        <p:spPr>
          <a:xfrm>
            <a:off x="8029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9" name="Google Shape;3589;p39"/>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90" name="Google Shape;3590;p39"/>
          <p:cNvCxnSpPr>
            <a:endCxn id="3588"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91" name="Google Shape;3591;p39"/>
          <p:cNvCxnSpPr>
            <a:endCxn id="3587"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92" name="Google Shape;3592;p39"/>
          <p:cNvCxnSpPr>
            <a:endCxn id="3589"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93" name="Google Shape;3593;p39"/>
          <p:cNvCxnSpPr>
            <a:endCxn id="3588"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594" name="Google Shape;3594;p39"/>
          <p:cNvCxnSpPr>
            <a:endCxn id="3589"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595" name="Google Shape;3595;p39"/>
          <p:cNvCxnSpPr>
            <a:endCxn id="3587"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596" name="Google Shape;3596;p39"/>
          <p:cNvCxnSpPr>
            <a:endCxn id="3588"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597" name="Google Shape;3597;p39"/>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8" name="Google Shape;3598;p39"/>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99" name="Google Shape;3599;p39"/>
          <p:cNvCxnSpPr>
            <a:endCxn id="3597"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00" name="Google Shape;3600;p39"/>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01" name="Google Shape;3601;p39"/>
          <p:cNvCxnSpPr>
            <a:endCxn id="3598"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02" name="Google Shape;3602;p39"/>
          <p:cNvCxnSpPr>
            <a:endCxn id="3597"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03" name="Google Shape;3603;p39"/>
          <p:cNvCxnSpPr>
            <a:endCxn id="3598"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04" name="Google Shape;3604;p39"/>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05" name="Google Shape;3605;p39"/>
          <p:cNvCxnSpPr>
            <a:endCxn id="3597"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06" name="Google Shape;3606;p39"/>
          <p:cNvCxnSpPr>
            <a:endCxn id="3597"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07" name="Google Shape;3607;p39"/>
          <p:cNvCxnSpPr>
            <a:endCxn id="3598"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608" name="Google Shape;3608;p39"/>
          <p:cNvCxnSpPr>
            <a:endCxn id="3597"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09" name="Google Shape;3609;p39"/>
          <p:cNvCxnSpPr>
            <a:endCxn id="3598"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10" name="Google Shape;3610;p39"/>
          <p:cNvCxnSpPr>
            <a:endCxn id="3597"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611" name="Google Shape;3611;p39"/>
          <p:cNvCxnSpPr>
            <a:endCxn id="3598"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612" name="Google Shape;3612;p39"/>
          <p:cNvCxnSpPr>
            <a:endCxn id="3587"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13" name="Google Shape;3613;p39"/>
          <p:cNvCxnSpPr>
            <a:endCxn id="3588"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14" name="Google Shape;3614;p39"/>
          <p:cNvCxnSpPr>
            <a:endCxn id="3587"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615" name="Google Shape;3615;p39"/>
          <p:cNvCxnSpPr>
            <a:endCxn id="3588"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16" name="Google Shape;3616;p39"/>
          <p:cNvCxnSpPr>
            <a:endCxn id="3589"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617" name="Google Shape;3617;p39"/>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8" name="Google Shape;3618;p39"/>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9" name="Google Shape;3619;p39"/>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20" name="Google Shape;3620;p39"/>
          <p:cNvCxnSpPr>
            <a:endCxn id="3618"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21" name="Google Shape;3621;p39"/>
          <p:cNvCxnSpPr>
            <a:endCxn id="3617"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22" name="Google Shape;3622;p39"/>
          <p:cNvCxnSpPr>
            <a:endCxn id="3619"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23" name="Google Shape;3623;p39"/>
          <p:cNvCxnSpPr>
            <a:endCxn id="3618"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24" name="Google Shape;3624;p39"/>
          <p:cNvCxnSpPr>
            <a:endCxn id="3619"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25" name="Google Shape;3625;p39"/>
          <p:cNvCxnSpPr>
            <a:endCxn id="3617"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26" name="Google Shape;3626;p39"/>
          <p:cNvCxnSpPr>
            <a:endCxn id="3618"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627" name="Google Shape;3627;p39"/>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8" name="Google Shape;3628;p39"/>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29" name="Google Shape;3629;p39"/>
          <p:cNvCxnSpPr>
            <a:endCxn id="3627"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30" name="Google Shape;3630;p39"/>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31" name="Google Shape;3631;p39"/>
          <p:cNvCxnSpPr>
            <a:endCxn id="3628"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32" name="Google Shape;3632;p39"/>
          <p:cNvCxnSpPr>
            <a:endCxn id="3627"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33" name="Google Shape;3633;p39"/>
          <p:cNvCxnSpPr>
            <a:endCxn id="3628"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34" name="Google Shape;3634;p39"/>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35" name="Google Shape;3635;p39"/>
          <p:cNvCxnSpPr>
            <a:endCxn id="3627"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36" name="Google Shape;3636;p39"/>
          <p:cNvCxnSpPr>
            <a:endCxn id="3627"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37" name="Google Shape;3637;p39"/>
          <p:cNvCxnSpPr>
            <a:endCxn id="3628"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638" name="Google Shape;3638;p39"/>
          <p:cNvCxnSpPr>
            <a:endCxn id="3627"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39" name="Google Shape;3639;p39"/>
          <p:cNvCxnSpPr>
            <a:endCxn id="3628"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40" name="Google Shape;3640;p39"/>
          <p:cNvCxnSpPr>
            <a:endCxn id="3627"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641" name="Google Shape;3641;p39"/>
          <p:cNvCxnSpPr>
            <a:endCxn id="3628"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642" name="Google Shape;3642;p39"/>
          <p:cNvCxnSpPr>
            <a:endCxn id="3617"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43" name="Google Shape;3643;p39"/>
          <p:cNvCxnSpPr>
            <a:endCxn id="3618"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44" name="Google Shape;3644;p39"/>
          <p:cNvCxnSpPr>
            <a:endCxn id="3617"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645" name="Google Shape;3645;p39"/>
          <p:cNvCxnSpPr>
            <a:endCxn id="3618"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46" name="Google Shape;3646;p39"/>
          <p:cNvCxnSpPr>
            <a:endCxn id="3619"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647" name="Google Shape;3647;p39"/>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1" name="Shape 3651"/>
        <p:cNvGrpSpPr/>
        <p:nvPr/>
      </p:nvGrpSpPr>
      <p:grpSpPr>
        <a:xfrm>
          <a:off x="0" y="0"/>
          <a:ext cx="0" cy="0"/>
          <a:chOff x="0" y="0"/>
          <a:chExt cx="0" cy="0"/>
        </a:xfrm>
      </p:grpSpPr>
      <p:sp>
        <p:nvSpPr>
          <p:cNvPr id="3652" name="Google Shape;3652;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(2.7B parameters)</a:t>
            </a:r>
            <a:endParaRPr sz="2120"/>
          </a:p>
        </p:txBody>
      </p:sp>
      <p:sp>
        <p:nvSpPr>
          <p:cNvPr id="3653" name="Google Shape;3653;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654" name="Google Shape;3654;p40"/>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5" name="Google Shape;3655;p40"/>
          <p:cNvSpPr/>
          <p:nvPr/>
        </p:nvSpPr>
        <p:spPr>
          <a:xfrm>
            <a:off x="416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6" name="Google Shape;3656;p40"/>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7" name="Google Shape;3657;p40"/>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8" name="Google Shape;3658;p40"/>
          <p:cNvSpPr/>
          <p:nvPr/>
        </p:nvSpPr>
        <p:spPr>
          <a:xfrm>
            <a:off x="117722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9" name="Google Shape;3659;p40"/>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60" name="Google Shape;3660;p40"/>
          <p:cNvCxnSpPr>
            <a:stCxn id="3654" idx="6"/>
            <a:endCxn id="3658"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61" name="Google Shape;3661;p40"/>
          <p:cNvCxnSpPr>
            <a:stCxn id="3655" idx="6"/>
            <a:endCxn id="3657"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62" name="Google Shape;3662;p40"/>
          <p:cNvCxnSpPr>
            <a:stCxn id="3654" idx="6"/>
            <a:endCxn id="3659"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63" name="Google Shape;3663;p40"/>
          <p:cNvCxnSpPr>
            <a:stCxn id="3655" idx="6"/>
            <a:endCxn id="3658"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64" name="Google Shape;3664;p40"/>
          <p:cNvCxnSpPr>
            <a:stCxn id="3655" idx="6"/>
            <a:endCxn id="3659"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65" name="Google Shape;3665;p40"/>
          <p:cNvCxnSpPr>
            <a:stCxn id="3656" idx="6"/>
            <a:endCxn id="3657"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66" name="Google Shape;3666;p40"/>
          <p:cNvCxnSpPr>
            <a:stCxn id="3656" idx="6"/>
            <a:endCxn id="3658"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667" name="Google Shape;3667;p40"/>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8" name="Google Shape;3668;p40"/>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3669" name="Google Shape;3669;p40"/>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0" name="Google Shape;3670;p40"/>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1" name="Google Shape;3671;p40"/>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2" name="Google Shape;3672;p40"/>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73" name="Google Shape;3673;p40"/>
          <p:cNvCxnSpPr>
            <a:endCxn id="3671"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74" name="Google Shape;3674;p40"/>
          <p:cNvCxnSpPr>
            <a:stCxn id="3669"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75" name="Google Shape;3675;p40"/>
          <p:cNvCxnSpPr>
            <a:endCxn id="3672"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76" name="Google Shape;3676;p40"/>
          <p:cNvCxnSpPr>
            <a:stCxn id="3669" idx="6"/>
            <a:endCxn id="3671"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77" name="Google Shape;3677;p40"/>
          <p:cNvCxnSpPr>
            <a:stCxn id="3669" idx="6"/>
            <a:endCxn id="3672"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78" name="Google Shape;3678;p40"/>
          <p:cNvCxnSpPr>
            <a:stCxn id="3670"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79" name="Google Shape;3679;p40"/>
          <p:cNvCxnSpPr>
            <a:stCxn id="3670" idx="6"/>
            <a:endCxn id="3671"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80" name="Google Shape;3680;p40"/>
          <p:cNvCxnSpPr>
            <a:stCxn id="3654" idx="6"/>
            <a:endCxn id="3671"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81" name="Google Shape;3681;p40"/>
          <p:cNvCxnSpPr>
            <a:stCxn id="3654" idx="6"/>
            <a:endCxn id="3672"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682" name="Google Shape;3682;p40"/>
          <p:cNvCxnSpPr>
            <a:stCxn id="3655" idx="6"/>
            <a:endCxn id="3671"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83" name="Google Shape;3683;p40"/>
          <p:cNvCxnSpPr>
            <a:stCxn id="3655" idx="6"/>
            <a:endCxn id="3672"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84" name="Google Shape;3684;p40"/>
          <p:cNvCxnSpPr>
            <a:stCxn id="3656" idx="6"/>
            <a:endCxn id="3671"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685" name="Google Shape;3685;p40"/>
          <p:cNvCxnSpPr>
            <a:stCxn id="3656" idx="6"/>
            <a:endCxn id="3672"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686" name="Google Shape;3686;p40"/>
          <p:cNvCxnSpPr>
            <a:stCxn id="3669" idx="6"/>
            <a:endCxn id="3657"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87" name="Google Shape;3687;p40"/>
          <p:cNvCxnSpPr>
            <a:stCxn id="3669" idx="6"/>
            <a:endCxn id="3658"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688" name="Google Shape;3688;p40"/>
          <p:cNvCxnSpPr>
            <a:stCxn id="3670" idx="6"/>
            <a:endCxn id="3657"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689" name="Google Shape;3689;p40"/>
          <p:cNvCxnSpPr>
            <a:stCxn id="3670" idx="6"/>
            <a:endCxn id="3658"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690" name="Google Shape;3690;p40"/>
          <p:cNvCxnSpPr>
            <a:stCxn id="3670" idx="6"/>
            <a:endCxn id="3659"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691" name="Google Shape;3691;p40"/>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2" name="Google Shape;3692;p40"/>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3" name="Google Shape;3693;p40"/>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94" name="Google Shape;3694;p40"/>
          <p:cNvCxnSpPr>
            <a:endCxn id="3692"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95" name="Google Shape;3695;p40"/>
          <p:cNvCxnSpPr>
            <a:endCxn id="3691"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96" name="Google Shape;3696;p40"/>
          <p:cNvCxnSpPr>
            <a:endCxn id="3693"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697" name="Google Shape;3697;p40"/>
          <p:cNvCxnSpPr>
            <a:endCxn id="3692"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698" name="Google Shape;3698;p40"/>
          <p:cNvCxnSpPr>
            <a:endCxn id="3693"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699" name="Google Shape;3699;p40"/>
          <p:cNvCxnSpPr>
            <a:endCxn id="3691"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00" name="Google Shape;3700;p40"/>
          <p:cNvCxnSpPr>
            <a:endCxn id="3692"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701" name="Google Shape;3701;p40"/>
          <p:cNvSpPr/>
          <p:nvPr/>
        </p:nvSpPr>
        <p:spPr>
          <a:xfrm>
            <a:off x="1938525" y="3523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2" name="Google Shape;3702;p40"/>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03" name="Google Shape;3703;p40"/>
          <p:cNvCxnSpPr>
            <a:endCxn id="3701"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04" name="Google Shape;3704;p40"/>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05" name="Google Shape;3705;p40"/>
          <p:cNvCxnSpPr>
            <a:endCxn id="3702"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06" name="Google Shape;3706;p40"/>
          <p:cNvCxnSpPr>
            <a:endCxn id="3701"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07" name="Google Shape;3707;p40"/>
          <p:cNvCxnSpPr>
            <a:endCxn id="3702"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08" name="Google Shape;3708;p40"/>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09" name="Google Shape;3709;p40"/>
          <p:cNvCxnSpPr>
            <a:endCxn id="3701"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10" name="Google Shape;3710;p40"/>
          <p:cNvCxnSpPr>
            <a:endCxn id="3701"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11" name="Google Shape;3711;p40"/>
          <p:cNvCxnSpPr>
            <a:endCxn id="3702"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712" name="Google Shape;3712;p40"/>
          <p:cNvCxnSpPr>
            <a:endCxn id="3701"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13" name="Google Shape;3713;p40"/>
          <p:cNvCxnSpPr>
            <a:endCxn id="3702"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14" name="Google Shape;3714;p40"/>
          <p:cNvCxnSpPr>
            <a:endCxn id="3701"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715" name="Google Shape;3715;p40"/>
          <p:cNvCxnSpPr>
            <a:endCxn id="3702"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716" name="Google Shape;3716;p40"/>
          <p:cNvCxnSpPr>
            <a:endCxn id="3691"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17" name="Google Shape;3717;p40"/>
          <p:cNvCxnSpPr>
            <a:endCxn id="3692"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18" name="Google Shape;3718;p40"/>
          <p:cNvCxnSpPr>
            <a:endCxn id="3691"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719" name="Google Shape;3719;p40"/>
          <p:cNvCxnSpPr>
            <a:endCxn id="3692"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20" name="Google Shape;3720;p40"/>
          <p:cNvCxnSpPr>
            <a:endCxn id="3693"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721" name="Google Shape;3721;p40"/>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2" name="Google Shape;3722;p40"/>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3" name="Google Shape;3723;p40"/>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24" name="Google Shape;3724;p40"/>
          <p:cNvCxnSpPr>
            <a:endCxn id="3722"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25" name="Google Shape;3725;p40"/>
          <p:cNvCxnSpPr>
            <a:endCxn id="3721"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26" name="Google Shape;3726;p40"/>
          <p:cNvCxnSpPr>
            <a:endCxn id="3723"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27" name="Google Shape;3727;p40"/>
          <p:cNvCxnSpPr>
            <a:endCxn id="3722"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28" name="Google Shape;3728;p40"/>
          <p:cNvCxnSpPr>
            <a:endCxn id="3723"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29" name="Google Shape;3729;p40"/>
          <p:cNvCxnSpPr>
            <a:endCxn id="3721"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30" name="Google Shape;3730;p40"/>
          <p:cNvCxnSpPr>
            <a:endCxn id="3722"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731" name="Google Shape;3731;p40"/>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2" name="Google Shape;3732;p40"/>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33" name="Google Shape;3733;p40"/>
          <p:cNvCxnSpPr>
            <a:endCxn id="3731"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34" name="Google Shape;3734;p40"/>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35" name="Google Shape;3735;p40"/>
          <p:cNvCxnSpPr>
            <a:endCxn id="3732"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36" name="Google Shape;3736;p40"/>
          <p:cNvCxnSpPr>
            <a:endCxn id="3731"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37" name="Google Shape;3737;p40"/>
          <p:cNvCxnSpPr>
            <a:endCxn id="3732"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38" name="Google Shape;3738;p40"/>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39" name="Google Shape;3739;p40"/>
          <p:cNvCxnSpPr>
            <a:endCxn id="3731"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40" name="Google Shape;3740;p40"/>
          <p:cNvCxnSpPr>
            <a:endCxn id="3731"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41" name="Google Shape;3741;p40"/>
          <p:cNvCxnSpPr>
            <a:endCxn id="3732"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742" name="Google Shape;3742;p40"/>
          <p:cNvCxnSpPr>
            <a:endCxn id="3731"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43" name="Google Shape;3743;p40"/>
          <p:cNvCxnSpPr>
            <a:endCxn id="3732"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44" name="Google Shape;3744;p40"/>
          <p:cNvCxnSpPr>
            <a:endCxn id="3731"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745" name="Google Shape;3745;p40"/>
          <p:cNvCxnSpPr>
            <a:endCxn id="3732"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746" name="Google Shape;3746;p40"/>
          <p:cNvCxnSpPr>
            <a:endCxn id="3721"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47" name="Google Shape;3747;p40"/>
          <p:cNvCxnSpPr>
            <a:endCxn id="3722"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48" name="Google Shape;3748;p40"/>
          <p:cNvCxnSpPr>
            <a:endCxn id="3721"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749" name="Google Shape;3749;p40"/>
          <p:cNvCxnSpPr>
            <a:endCxn id="3722"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50" name="Google Shape;3750;p40"/>
          <p:cNvCxnSpPr>
            <a:endCxn id="3723"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751" name="Google Shape;3751;p40"/>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2" name="Google Shape;3752;p40"/>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3" name="Google Shape;3753;p40"/>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54" name="Google Shape;3754;p40"/>
          <p:cNvCxnSpPr>
            <a:endCxn id="3752"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55" name="Google Shape;3755;p40"/>
          <p:cNvCxnSpPr>
            <a:endCxn id="3751"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56" name="Google Shape;3756;p40"/>
          <p:cNvCxnSpPr>
            <a:endCxn id="3753"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57" name="Google Shape;3757;p40"/>
          <p:cNvCxnSpPr>
            <a:endCxn id="3752"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58" name="Google Shape;3758;p40"/>
          <p:cNvCxnSpPr>
            <a:endCxn id="3753"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59" name="Google Shape;3759;p40"/>
          <p:cNvCxnSpPr>
            <a:endCxn id="3751"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60" name="Google Shape;3760;p40"/>
          <p:cNvCxnSpPr>
            <a:endCxn id="3752"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761" name="Google Shape;3761;p40"/>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2" name="Google Shape;3762;p40"/>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63" name="Google Shape;3763;p40"/>
          <p:cNvCxnSpPr>
            <a:endCxn id="3761"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64" name="Google Shape;3764;p40"/>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65" name="Google Shape;3765;p40"/>
          <p:cNvCxnSpPr>
            <a:endCxn id="3762"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66" name="Google Shape;3766;p40"/>
          <p:cNvCxnSpPr>
            <a:endCxn id="3761"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67" name="Google Shape;3767;p40"/>
          <p:cNvCxnSpPr>
            <a:endCxn id="3762"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68" name="Google Shape;3768;p40"/>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69" name="Google Shape;3769;p40"/>
          <p:cNvCxnSpPr>
            <a:endCxn id="3761"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70" name="Google Shape;3770;p40"/>
          <p:cNvCxnSpPr>
            <a:endCxn id="3761"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71" name="Google Shape;3771;p40"/>
          <p:cNvCxnSpPr>
            <a:endCxn id="3762"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772" name="Google Shape;3772;p40"/>
          <p:cNvCxnSpPr>
            <a:endCxn id="3761"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73" name="Google Shape;3773;p40"/>
          <p:cNvCxnSpPr>
            <a:endCxn id="3762"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74" name="Google Shape;3774;p40"/>
          <p:cNvCxnSpPr>
            <a:endCxn id="3761"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775" name="Google Shape;3775;p40"/>
          <p:cNvCxnSpPr>
            <a:endCxn id="3762"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776" name="Google Shape;3776;p40"/>
          <p:cNvCxnSpPr>
            <a:endCxn id="3751"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77" name="Google Shape;3777;p40"/>
          <p:cNvCxnSpPr>
            <a:endCxn id="3752"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778" name="Google Shape;3778;p40"/>
          <p:cNvCxnSpPr>
            <a:endCxn id="3751"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779" name="Google Shape;3779;p40"/>
          <p:cNvCxnSpPr>
            <a:endCxn id="3752"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780" name="Google Shape;3780;p40"/>
          <p:cNvCxnSpPr>
            <a:endCxn id="3753"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781" name="Google Shape;3781;p40"/>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2" name="Google Shape;3782;p40"/>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3" name="Google Shape;3783;p40"/>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84" name="Google Shape;3784;p40"/>
          <p:cNvCxnSpPr>
            <a:endCxn id="3782"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85" name="Google Shape;3785;p40"/>
          <p:cNvCxnSpPr>
            <a:endCxn id="3781"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86" name="Google Shape;3786;p40"/>
          <p:cNvCxnSpPr>
            <a:endCxn id="3783"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87" name="Google Shape;3787;p40"/>
          <p:cNvCxnSpPr>
            <a:endCxn id="3782"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88" name="Google Shape;3788;p40"/>
          <p:cNvCxnSpPr>
            <a:endCxn id="3783"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89" name="Google Shape;3789;p40"/>
          <p:cNvCxnSpPr>
            <a:endCxn id="3781"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90" name="Google Shape;3790;p40"/>
          <p:cNvCxnSpPr>
            <a:endCxn id="3782"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791" name="Google Shape;3791;p40"/>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2" name="Google Shape;3792;p40"/>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93" name="Google Shape;3793;p40"/>
          <p:cNvCxnSpPr>
            <a:endCxn id="3791"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94" name="Google Shape;3794;p40"/>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95" name="Google Shape;3795;p40"/>
          <p:cNvCxnSpPr>
            <a:endCxn id="3792"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96" name="Google Shape;3796;p40"/>
          <p:cNvCxnSpPr>
            <a:endCxn id="3791"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797" name="Google Shape;3797;p40"/>
          <p:cNvCxnSpPr>
            <a:endCxn id="3792"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798" name="Google Shape;3798;p40"/>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799" name="Google Shape;3799;p40"/>
          <p:cNvCxnSpPr>
            <a:endCxn id="3791"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00" name="Google Shape;3800;p40"/>
          <p:cNvCxnSpPr>
            <a:endCxn id="3791"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01" name="Google Shape;3801;p40"/>
          <p:cNvCxnSpPr>
            <a:endCxn id="3792"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802" name="Google Shape;3802;p40"/>
          <p:cNvCxnSpPr>
            <a:endCxn id="3791"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03" name="Google Shape;3803;p40"/>
          <p:cNvCxnSpPr>
            <a:endCxn id="3792"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04" name="Google Shape;3804;p40"/>
          <p:cNvCxnSpPr>
            <a:endCxn id="3791"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805" name="Google Shape;3805;p40"/>
          <p:cNvCxnSpPr>
            <a:endCxn id="3792"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806" name="Google Shape;3806;p40"/>
          <p:cNvCxnSpPr>
            <a:endCxn id="3781"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07" name="Google Shape;3807;p40"/>
          <p:cNvCxnSpPr>
            <a:endCxn id="3782"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08" name="Google Shape;3808;p40"/>
          <p:cNvCxnSpPr>
            <a:endCxn id="3781"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809" name="Google Shape;3809;p40"/>
          <p:cNvCxnSpPr>
            <a:endCxn id="3782"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10" name="Google Shape;3810;p40"/>
          <p:cNvCxnSpPr>
            <a:endCxn id="3783"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811" name="Google Shape;3811;p40"/>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2" name="Google Shape;3812;p40"/>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3" name="Google Shape;3813;p40"/>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14" name="Google Shape;3814;p40"/>
          <p:cNvCxnSpPr>
            <a:endCxn id="3812"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15" name="Google Shape;3815;p40"/>
          <p:cNvCxnSpPr>
            <a:endCxn id="3811"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16" name="Google Shape;3816;p40"/>
          <p:cNvCxnSpPr>
            <a:endCxn id="3813"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17" name="Google Shape;3817;p40"/>
          <p:cNvCxnSpPr>
            <a:endCxn id="3812"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18" name="Google Shape;3818;p40"/>
          <p:cNvCxnSpPr>
            <a:endCxn id="3813"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19" name="Google Shape;3819;p40"/>
          <p:cNvCxnSpPr>
            <a:endCxn id="3811"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20" name="Google Shape;3820;p40"/>
          <p:cNvCxnSpPr>
            <a:endCxn id="3812"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821" name="Google Shape;3821;p40"/>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2" name="Google Shape;3822;p40"/>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23" name="Google Shape;3823;p40"/>
          <p:cNvCxnSpPr>
            <a:endCxn id="3821"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24" name="Google Shape;3824;p40"/>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25" name="Google Shape;3825;p40"/>
          <p:cNvCxnSpPr>
            <a:endCxn id="3822"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26" name="Google Shape;3826;p40"/>
          <p:cNvCxnSpPr>
            <a:endCxn id="3821"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27" name="Google Shape;3827;p40"/>
          <p:cNvCxnSpPr>
            <a:endCxn id="3822"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28" name="Google Shape;3828;p40"/>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29" name="Google Shape;3829;p40"/>
          <p:cNvCxnSpPr>
            <a:endCxn id="3821"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30" name="Google Shape;3830;p40"/>
          <p:cNvCxnSpPr>
            <a:endCxn id="3821"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31" name="Google Shape;3831;p40"/>
          <p:cNvCxnSpPr>
            <a:endCxn id="3822"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832" name="Google Shape;3832;p40"/>
          <p:cNvCxnSpPr>
            <a:endCxn id="3821"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33" name="Google Shape;3833;p40"/>
          <p:cNvCxnSpPr>
            <a:endCxn id="3822"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34" name="Google Shape;3834;p40"/>
          <p:cNvCxnSpPr>
            <a:endCxn id="3821"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835" name="Google Shape;3835;p40"/>
          <p:cNvCxnSpPr>
            <a:endCxn id="3822"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836" name="Google Shape;3836;p40"/>
          <p:cNvCxnSpPr>
            <a:endCxn id="3811"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37" name="Google Shape;3837;p40"/>
          <p:cNvCxnSpPr>
            <a:endCxn id="3812"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38" name="Google Shape;3838;p40"/>
          <p:cNvCxnSpPr>
            <a:endCxn id="3811"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839" name="Google Shape;3839;p40"/>
          <p:cNvCxnSpPr>
            <a:endCxn id="3812"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40" name="Google Shape;3840;p40"/>
          <p:cNvCxnSpPr>
            <a:endCxn id="3813"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841" name="Google Shape;3841;p40"/>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2" name="Google Shape;3842;p40"/>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3" name="Google Shape;3843;p40"/>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44" name="Google Shape;3844;p40"/>
          <p:cNvCxnSpPr>
            <a:endCxn id="3842"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45" name="Google Shape;3845;p40"/>
          <p:cNvCxnSpPr>
            <a:endCxn id="3841"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46" name="Google Shape;3846;p40"/>
          <p:cNvCxnSpPr>
            <a:endCxn id="3843"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47" name="Google Shape;3847;p40"/>
          <p:cNvCxnSpPr>
            <a:endCxn id="3842"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48" name="Google Shape;3848;p40"/>
          <p:cNvCxnSpPr>
            <a:endCxn id="3843"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49" name="Google Shape;3849;p40"/>
          <p:cNvCxnSpPr>
            <a:endCxn id="3841"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50" name="Google Shape;3850;p40"/>
          <p:cNvCxnSpPr>
            <a:endCxn id="3842"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851" name="Google Shape;3851;p40"/>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2" name="Google Shape;3852;p40"/>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53" name="Google Shape;3853;p40"/>
          <p:cNvCxnSpPr>
            <a:endCxn id="3851"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54" name="Google Shape;3854;p40"/>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55" name="Google Shape;3855;p40"/>
          <p:cNvCxnSpPr>
            <a:endCxn id="3852"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56" name="Google Shape;3856;p40"/>
          <p:cNvCxnSpPr>
            <a:endCxn id="3851"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57" name="Google Shape;3857;p40"/>
          <p:cNvCxnSpPr>
            <a:endCxn id="3852"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58" name="Google Shape;3858;p40"/>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59" name="Google Shape;3859;p40"/>
          <p:cNvCxnSpPr>
            <a:endCxn id="3851"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60" name="Google Shape;3860;p40"/>
          <p:cNvCxnSpPr>
            <a:endCxn id="3851"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61" name="Google Shape;3861;p40"/>
          <p:cNvCxnSpPr>
            <a:endCxn id="3852"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862" name="Google Shape;3862;p40"/>
          <p:cNvCxnSpPr>
            <a:endCxn id="3851"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63" name="Google Shape;3863;p40"/>
          <p:cNvCxnSpPr>
            <a:endCxn id="3852"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64" name="Google Shape;3864;p40"/>
          <p:cNvCxnSpPr>
            <a:endCxn id="3851"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865" name="Google Shape;3865;p40"/>
          <p:cNvCxnSpPr>
            <a:endCxn id="3852"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866" name="Google Shape;3866;p40"/>
          <p:cNvCxnSpPr>
            <a:endCxn id="3841"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67" name="Google Shape;3867;p40"/>
          <p:cNvCxnSpPr>
            <a:endCxn id="3842"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68" name="Google Shape;3868;p40"/>
          <p:cNvCxnSpPr>
            <a:endCxn id="3841"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869" name="Google Shape;3869;p40"/>
          <p:cNvCxnSpPr>
            <a:endCxn id="3842"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70" name="Google Shape;3870;p40"/>
          <p:cNvCxnSpPr>
            <a:endCxn id="3843"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871" name="Google Shape;3871;p40"/>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2" name="Google Shape;3872;p40"/>
          <p:cNvSpPr/>
          <p:nvPr/>
        </p:nvSpPr>
        <p:spPr>
          <a:xfrm>
            <a:off x="6506425" y="2467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3" name="Google Shape;3873;p40"/>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74" name="Google Shape;3874;p40"/>
          <p:cNvCxnSpPr>
            <a:endCxn id="3872"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75" name="Google Shape;3875;p40"/>
          <p:cNvCxnSpPr>
            <a:endCxn id="3871"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76" name="Google Shape;3876;p40"/>
          <p:cNvCxnSpPr>
            <a:endCxn id="3873"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77" name="Google Shape;3877;p40"/>
          <p:cNvCxnSpPr>
            <a:endCxn id="3872"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78" name="Google Shape;3878;p40"/>
          <p:cNvCxnSpPr>
            <a:endCxn id="3873"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79" name="Google Shape;3879;p40"/>
          <p:cNvCxnSpPr>
            <a:endCxn id="3871"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80" name="Google Shape;3880;p40"/>
          <p:cNvCxnSpPr>
            <a:endCxn id="3872"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881" name="Google Shape;3881;p40"/>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2" name="Google Shape;3882;p40"/>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83" name="Google Shape;3883;p40"/>
          <p:cNvCxnSpPr>
            <a:endCxn id="3881"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84" name="Google Shape;3884;p40"/>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85" name="Google Shape;3885;p40"/>
          <p:cNvCxnSpPr>
            <a:endCxn id="3882"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86" name="Google Shape;3886;p40"/>
          <p:cNvCxnSpPr>
            <a:endCxn id="3881"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887" name="Google Shape;3887;p40"/>
          <p:cNvCxnSpPr>
            <a:endCxn id="3882"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88" name="Google Shape;3888;p40"/>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889" name="Google Shape;3889;p40"/>
          <p:cNvCxnSpPr>
            <a:endCxn id="3881"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890" name="Google Shape;3890;p40"/>
          <p:cNvCxnSpPr>
            <a:endCxn id="3881"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91" name="Google Shape;3891;p40"/>
          <p:cNvCxnSpPr>
            <a:endCxn id="3882"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892" name="Google Shape;3892;p40"/>
          <p:cNvCxnSpPr>
            <a:endCxn id="3881"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93" name="Google Shape;3893;p40"/>
          <p:cNvCxnSpPr>
            <a:endCxn id="3882"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94" name="Google Shape;3894;p40"/>
          <p:cNvCxnSpPr>
            <a:endCxn id="3881"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895" name="Google Shape;3895;p40"/>
          <p:cNvCxnSpPr>
            <a:endCxn id="3882"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896" name="Google Shape;3896;p40"/>
          <p:cNvCxnSpPr>
            <a:endCxn id="3871"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897" name="Google Shape;3897;p40"/>
          <p:cNvCxnSpPr>
            <a:endCxn id="3872"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898" name="Google Shape;3898;p40"/>
          <p:cNvCxnSpPr>
            <a:endCxn id="3871"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899" name="Google Shape;3899;p40"/>
          <p:cNvCxnSpPr>
            <a:endCxn id="3872"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00" name="Google Shape;3900;p40"/>
          <p:cNvCxnSpPr>
            <a:endCxn id="3873"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901" name="Google Shape;3901;p40"/>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2" name="Google Shape;3902;p40"/>
          <p:cNvSpPr/>
          <p:nvPr/>
        </p:nvSpPr>
        <p:spPr>
          <a:xfrm>
            <a:off x="7267775" y="2462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3" name="Google Shape;3903;p40"/>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04" name="Google Shape;3904;p40"/>
          <p:cNvCxnSpPr>
            <a:endCxn id="3902"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05" name="Google Shape;3905;p40"/>
          <p:cNvCxnSpPr>
            <a:endCxn id="3901"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06" name="Google Shape;3906;p40"/>
          <p:cNvCxnSpPr>
            <a:endCxn id="3903"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07" name="Google Shape;3907;p40"/>
          <p:cNvCxnSpPr>
            <a:endCxn id="3902"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08" name="Google Shape;3908;p40"/>
          <p:cNvCxnSpPr>
            <a:endCxn id="3903"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09" name="Google Shape;3909;p40"/>
          <p:cNvCxnSpPr>
            <a:endCxn id="3901"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10" name="Google Shape;3910;p40"/>
          <p:cNvCxnSpPr>
            <a:endCxn id="3902"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911" name="Google Shape;3911;p40"/>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2" name="Google Shape;3912;p40"/>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13" name="Google Shape;3913;p40"/>
          <p:cNvCxnSpPr>
            <a:endCxn id="3911"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14" name="Google Shape;3914;p40"/>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15" name="Google Shape;3915;p40"/>
          <p:cNvCxnSpPr>
            <a:endCxn id="3912"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16" name="Google Shape;3916;p40"/>
          <p:cNvCxnSpPr>
            <a:endCxn id="3911"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17" name="Google Shape;3917;p40"/>
          <p:cNvCxnSpPr>
            <a:endCxn id="3912"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18" name="Google Shape;3918;p40"/>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19" name="Google Shape;3919;p40"/>
          <p:cNvCxnSpPr>
            <a:endCxn id="3911"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20" name="Google Shape;3920;p40"/>
          <p:cNvCxnSpPr>
            <a:endCxn id="3911"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21" name="Google Shape;3921;p40"/>
          <p:cNvCxnSpPr>
            <a:endCxn id="3912"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922" name="Google Shape;3922;p40"/>
          <p:cNvCxnSpPr>
            <a:endCxn id="3911"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23" name="Google Shape;3923;p40"/>
          <p:cNvCxnSpPr>
            <a:endCxn id="3912"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24" name="Google Shape;3924;p40"/>
          <p:cNvCxnSpPr>
            <a:endCxn id="3911"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40"/>
          <p:cNvCxnSpPr>
            <a:endCxn id="3912"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926" name="Google Shape;3926;p40"/>
          <p:cNvCxnSpPr>
            <a:endCxn id="3901"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27" name="Google Shape;3927;p40"/>
          <p:cNvCxnSpPr>
            <a:endCxn id="3902"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28" name="Google Shape;3928;p40"/>
          <p:cNvCxnSpPr>
            <a:endCxn id="3901"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929" name="Google Shape;3929;p40"/>
          <p:cNvCxnSpPr>
            <a:endCxn id="3902"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30" name="Google Shape;3930;p40"/>
          <p:cNvCxnSpPr>
            <a:endCxn id="3903"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931" name="Google Shape;3931;p40"/>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2" name="Google Shape;3932;p40"/>
          <p:cNvSpPr/>
          <p:nvPr/>
        </p:nvSpPr>
        <p:spPr>
          <a:xfrm>
            <a:off x="8029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3" name="Google Shape;3933;p40"/>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34" name="Google Shape;3934;p40"/>
          <p:cNvCxnSpPr>
            <a:endCxn id="3932"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35" name="Google Shape;3935;p40"/>
          <p:cNvCxnSpPr>
            <a:endCxn id="3931"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36" name="Google Shape;3936;p40"/>
          <p:cNvCxnSpPr>
            <a:endCxn id="3933"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37" name="Google Shape;3937;p40"/>
          <p:cNvCxnSpPr>
            <a:endCxn id="3932"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38" name="Google Shape;3938;p40"/>
          <p:cNvCxnSpPr>
            <a:endCxn id="3933"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39" name="Google Shape;3939;p40"/>
          <p:cNvCxnSpPr>
            <a:endCxn id="3931"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40" name="Google Shape;3940;p40"/>
          <p:cNvCxnSpPr>
            <a:endCxn id="3932"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3941" name="Google Shape;3941;p40"/>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2" name="Google Shape;3942;p40"/>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43" name="Google Shape;3943;p40"/>
          <p:cNvCxnSpPr>
            <a:endCxn id="3941"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44" name="Google Shape;3944;p40"/>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45" name="Google Shape;3945;p40"/>
          <p:cNvCxnSpPr>
            <a:endCxn id="3942"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46" name="Google Shape;3946;p40"/>
          <p:cNvCxnSpPr>
            <a:endCxn id="3941"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47" name="Google Shape;3947;p40"/>
          <p:cNvCxnSpPr>
            <a:endCxn id="3942"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48" name="Google Shape;3948;p40"/>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49" name="Google Shape;3949;p40"/>
          <p:cNvCxnSpPr>
            <a:endCxn id="3941"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50" name="Google Shape;3950;p40"/>
          <p:cNvCxnSpPr>
            <a:endCxn id="3941"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51" name="Google Shape;3951;p40"/>
          <p:cNvCxnSpPr>
            <a:endCxn id="3942"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952" name="Google Shape;3952;p40"/>
          <p:cNvCxnSpPr>
            <a:endCxn id="3941"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53" name="Google Shape;3953;p40"/>
          <p:cNvCxnSpPr>
            <a:endCxn id="3942"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54" name="Google Shape;3954;p40"/>
          <p:cNvCxnSpPr>
            <a:endCxn id="3941"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955" name="Google Shape;3955;p40"/>
          <p:cNvCxnSpPr>
            <a:endCxn id="3942"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956" name="Google Shape;3956;p40"/>
          <p:cNvCxnSpPr>
            <a:endCxn id="3931"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57" name="Google Shape;3957;p40"/>
          <p:cNvCxnSpPr>
            <a:endCxn id="3932"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58" name="Google Shape;3958;p40"/>
          <p:cNvCxnSpPr>
            <a:endCxn id="3931"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959" name="Google Shape;3959;p40"/>
          <p:cNvCxnSpPr>
            <a:endCxn id="3932"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60" name="Google Shape;3960;p40"/>
          <p:cNvCxnSpPr>
            <a:endCxn id="3933"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961" name="Google Shape;3961;p40"/>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2" name="Google Shape;3962;p40"/>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3" name="Google Shape;3963;p40"/>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64" name="Google Shape;3964;p40"/>
          <p:cNvCxnSpPr>
            <a:endCxn id="3962"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65" name="Google Shape;3965;p40"/>
          <p:cNvCxnSpPr>
            <a:endCxn id="3961"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66" name="Google Shape;3966;p40"/>
          <p:cNvCxnSpPr>
            <a:endCxn id="3963"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67" name="Google Shape;3967;p40"/>
          <p:cNvCxnSpPr>
            <a:endCxn id="3962"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68" name="Google Shape;3968;p40"/>
          <p:cNvCxnSpPr>
            <a:endCxn id="3963"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69" name="Google Shape;3969;p40"/>
          <p:cNvCxnSpPr>
            <a:endCxn id="3961"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70" name="Google Shape;3970;p40"/>
          <p:cNvCxnSpPr>
            <a:endCxn id="3962"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3971" name="Google Shape;3971;p40"/>
          <p:cNvSpPr/>
          <p:nvPr/>
        </p:nvSpPr>
        <p:spPr>
          <a:xfrm>
            <a:off x="8790375" y="3523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2" name="Google Shape;3972;p40"/>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73" name="Google Shape;3973;p40"/>
          <p:cNvCxnSpPr>
            <a:endCxn id="3971"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74" name="Google Shape;3974;p40"/>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75" name="Google Shape;3975;p40"/>
          <p:cNvCxnSpPr>
            <a:endCxn id="3972"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76" name="Google Shape;3976;p40"/>
          <p:cNvCxnSpPr>
            <a:endCxn id="3971"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3977" name="Google Shape;3977;p40"/>
          <p:cNvCxnSpPr>
            <a:endCxn id="3972"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78" name="Google Shape;3978;p40"/>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3979" name="Google Shape;3979;p40"/>
          <p:cNvCxnSpPr>
            <a:endCxn id="3971"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3980" name="Google Shape;3980;p40"/>
          <p:cNvCxnSpPr>
            <a:endCxn id="3971"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81" name="Google Shape;3981;p40"/>
          <p:cNvCxnSpPr>
            <a:endCxn id="3972"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3982" name="Google Shape;3982;p40"/>
          <p:cNvCxnSpPr>
            <a:endCxn id="3971"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83" name="Google Shape;3983;p40"/>
          <p:cNvCxnSpPr>
            <a:endCxn id="3972"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84" name="Google Shape;3984;p40"/>
          <p:cNvCxnSpPr>
            <a:endCxn id="3971"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3985" name="Google Shape;3985;p40"/>
          <p:cNvCxnSpPr>
            <a:endCxn id="3972"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3986" name="Google Shape;3986;p40"/>
          <p:cNvCxnSpPr>
            <a:endCxn id="3961"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87" name="Google Shape;3987;p40"/>
          <p:cNvCxnSpPr>
            <a:endCxn id="3962"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3988" name="Google Shape;3988;p40"/>
          <p:cNvCxnSpPr>
            <a:endCxn id="3961"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3989" name="Google Shape;3989;p40"/>
          <p:cNvCxnSpPr>
            <a:endCxn id="3962"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3990" name="Google Shape;3990;p40"/>
          <p:cNvCxnSpPr>
            <a:endCxn id="3963"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3991" name="Google Shape;3991;p40"/>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5" name="Shape 3995"/>
        <p:cNvGrpSpPr/>
        <p:nvPr/>
      </p:nvGrpSpPr>
      <p:grpSpPr>
        <a:xfrm>
          <a:off x="0" y="0"/>
          <a:ext cx="0" cy="0"/>
          <a:chOff x="0" y="0"/>
          <a:chExt cx="0" cy="0"/>
        </a:xfrm>
      </p:grpSpPr>
      <p:sp>
        <p:nvSpPr>
          <p:cNvPr id="3996" name="Google Shape;3996;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small neural networks (2.7B parameters)</a:t>
            </a:r>
            <a:endParaRPr sz="2120"/>
          </a:p>
        </p:txBody>
      </p:sp>
      <p:sp>
        <p:nvSpPr>
          <p:cNvPr id="3997" name="Google Shape;3997;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998" name="Google Shape;3998;p41"/>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9" name="Google Shape;3999;p41"/>
          <p:cNvSpPr/>
          <p:nvPr/>
        </p:nvSpPr>
        <p:spPr>
          <a:xfrm>
            <a:off x="416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0" name="Google Shape;4000;p41"/>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1" name="Google Shape;4001;p41"/>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2" name="Google Shape;4002;p41"/>
          <p:cNvSpPr/>
          <p:nvPr/>
        </p:nvSpPr>
        <p:spPr>
          <a:xfrm>
            <a:off x="117722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3" name="Google Shape;4003;p41"/>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04" name="Google Shape;4004;p41"/>
          <p:cNvCxnSpPr>
            <a:stCxn id="3998" idx="6"/>
            <a:endCxn id="4002"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05" name="Google Shape;4005;p41"/>
          <p:cNvCxnSpPr>
            <a:stCxn id="3999" idx="6"/>
            <a:endCxn id="4001"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06" name="Google Shape;4006;p41"/>
          <p:cNvCxnSpPr>
            <a:stCxn id="3998" idx="6"/>
            <a:endCxn id="4003"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07" name="Google Shape;4007;p41"/>
          <p:cNvCxnSpPr>
            <a:stCxn id="3999" idx="6"/>
            <a:endCxn id="4002"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08" name="Google Shape;4008;p41"/>
          <p:cNvCxnSpPr>
            <a:stCxn id="3999" idx="6"/>
            <a:endCxn id="4003"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09" name="Google Shape;4009;p41"/>
          <p:cNvCxnSpPr>
            <a:stCxn id="4000" idx="6"/>
            <a:endCxn id="4001"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10" name="Google Shape;4010;p41"/>
          <p:cNvCxnSpPr>
            <a:stCxn id="4000" idx="6"/>
            <a:endCxn id="4002"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011" name="Google Shape;4011;p41"/>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2" name="Google Shape;4012;p41"/>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4013" name="Google Shape;4013;p41"/>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4" name="Google Shape;4014;p41"/>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5" name="Google Shape;4015;p41"/>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6" name="Google Shape;4016;p41"/>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17" name="Google Shape;4017;p41"/>
          <p:cNvCxnSpPr>
            <a:endCxn id="4015"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18" name="Google Shape;4018;p41"/>
          <p:cNvCxnSpPr>
            <a:stCxn id="4013"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19" name="Google Shape;4019;p41"/>
          <p:cNvCxnSpPr>
            <a:endCxn id="4016"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20" name="Google Shape;4020;p41"/>
          <p:cNvCxnSpPr>
            <a:stCxn id="4013" idx="6"/>
            <a:endCxn id="4015"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21" name="Google Shape;4021;p41"/>
          <p:cNvCxnSpPr>
            <a:stCxn id="4013" idx="6"/>
            <a:endCxn id="4016"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22" name="Google Shape;4022;p41"/>
          <p:cNvCxnSpPr>
            <a:stCxn id="4014"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23" name="Google Shape;4023;p41"/>
          <p:cNvCxnSpPr>
            <a:stCxn id="4014" idx="6"/>
            <a:endCxn id="4015"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24" name="Google Shape;4024;p41"/>
          <p:cNvCxnSpPr>
            <a:stCxn id="3998" idx="6"/>
            <a:endCxn id="4015"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25" name="Google Shape;4025;p41"/>
          <p:cNvCxnSpPr>
            <a:stCxn id="3998" idx="6"/>
            <a:endCxn id="4016"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026" name="Google Shape;4026;p41"/>
          <p:cNvCxnSpPr>
            <a:stCxn id="3999" idx="6"/>
            <a:endCxn id="4015"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27" name="Google Shape;4027;p41"/>
          <p:cNvCxnSpPr>
            <a:stCxn id="3999" idx="6"/>
            <a:endCxn id="4016"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28" name="Google Shape;4028;p41"/>
          <p:cNvCxnSpPr>
            <a:stCxn id="4000" idx="6"/>
            <a:endCxn id="4015"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029" name="Google Shape;4029;p41"/>
          <p:cNvCxnSpPr>
            <a:stCxn id="4000" idx="6"/>
            <a:endCxn id="4016"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030" name="Google Shape;4030;p41"/>
          <p:cNvCxnSpPr>
            <a:stCxn id="4013" idx="6"/>
            <a:endCxn id="4001"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31" name="Google Shape;4031;p41"/>
          <p:cNvCxnSpPr>
            <a:stCxn id="4013" idx="6"/>
            <a:endCxn id="4002"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32" name="Google Shape;4032;p41"/>
          <p:cNvCxnSpPr>
            <a:stCxn id="4014" idx="6"/>
            <a:endCxn id="4001"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033" name="Google Shape;4033;p41"/>
          <p:cNvCxnSpPr>
            <a:stCxn id="4014" idx="6"/>
            <a:endCxn id="4002"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34" name="Google Shape;4034;p41"/>
          <p:cNvCxnSpPr>
            <a:stCxn id="4014" idx="6"/>
            <a:endCxn id="4003"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035" name="Google Shape;4035;p41"/>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6" name="Google Shape;4036;p41"/>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7" name="Google Shape;4037;p41"/>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38" name="Google Shape;4038;p41"/>
          <p:cNvCxnSpPr>
            <a:endCxn id="4036"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39" name="Google Shape;4039;p41"/>
          <p:cNvCxnSpPr>
            <a:endCxn id="4035"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40" name="Google Shape;4040;p41"/>
          <p:cNvCxnSpPr>
            <a:endCxn id="4037"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41" name="Google Shape;4041;p41"/>
          <p:cNvCxnSpPr>
            <a:endCxn id="4036"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42" name="Google Shape;4042;p41"/>
          <p:cNvCxnSpPr>
            <a:endCxn id="4037"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43" name="Google Shape;4043;p41"/>
          <p:cNvCxnSpPr>
            <a:endCxn id="4035"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44" name="Google Shape;4044;p41"/>
          <p:cNvCxnSpPr>
            <a:endCxn id="4036"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045" name="Google Shape;4045;p41"/>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6" name="Google Shape;4046;p41"/>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47" name="Google Shape;4047;p41"/>
          <p:cNvCxnSpPr>
            <a:endCxn id="4045"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48" name="Google Shape;4048;p41"/>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49" name="Google Shape;4049;p41"/>
          <p:cNvCxnSpPr>
            <a:endCxn id="4046"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50" name="Google Shape;4050;p41"/>
          <p:cNvCxnSpPr>
            <a:endCxn id="4045"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51" name="Google Shape;4051;p41"/>
          <p:cNvCxnSpPr>
            <a:endCxn id="4046"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52" name="Google Shape;4052;p41"/>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53" name="Google Shape;4053;p41"/>
          <p:cNvCxnSpPr>
            <a:endCxn id="4045"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54" name="Google Shape;4054;p41"/>
          <p:cNvCxnSpPr>
            <a:endCxn id="4045"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55" name="Google Shape;4055;p41"/>
          <p:cNvCxnSpPr>
            <a:endCxn id="4046"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056" name="Google Shape;4056;p41"/>
          <p:cNvCxnSpPr>
            <a:endCxn id="4045"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57" name="Google Shape;4057;p41"/>
          <p:cNvCxnSpPr>
            <a:endCxn id="4046"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58" name="Google Shape;4058;p41"/>
          <p:cNvCxnSpPr>
            <a:endCxn id="4045"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059" name="Google Shape;4059;p41"/>
          <p:cNvCxnSpPr>
            <a:endCxn id="4046"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060" name="Google Shape;4060;p41"/>
          <p:cNvCxnSpPr>
            <a:endCxn id="4035"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61" name="Google Shape;4061;p41"/>
          <p:cNvCxnSpPr>
            <a:endCxn id="4036"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62" name="Google Shape;4062;p41"/>
          <p:cNvCxnSpPr>
            <a:endCxn id="4035"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063" name="Google Shape;4063;p41"/>
          <p:cNvCxnSpPr>
            <a:endCxn id="4036"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64" name="Google Shape;4064;p41"/>
          <p:cNvCxnSpPr>
            <a:endCxn id="4037"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065" name="Google Shape;4065;p41"/>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6" name="Google Shape;4066;p41"/>
          <p:cNvSpPr/>
          <p:nvPr/>
        </p:nvSpPr>
        <p:spPr>
          <a:xfrm>
            <a:off x="2699850" y="24689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7" name="Google Shape;4067;p41"/>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68" name="Google Shape;4068;p41"/>
          <p:cNvCxnSpPr>
            <a:endCxn id="4066"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69" name="Google Shape;4069;p41"/>
          <p:cNvCxnSpPr>
            <a:endCxn id="4065"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70" name="Google Shape;4070;p41"/>
          <p:cNvCxnSpPr>
            <a:endCxn id="4067"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71" name="Google Shape;4071;p41"/>
          <p:cNvCxnSpPr>
            <a:endCxn id="4066"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72" name="Google Shape;4072;p41"/>
          <p:cNvCxnSpPr>
            <a:endCxn id="4067"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73" name="Google Shape;4073;p41"/>
          <p:cNvCxnSpPr>
            <a:endCxn id="4065"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74" name="Google Shape;4074;p41"/>
          <p:cNvCxnSpPr>
            <a:endCxn id="4066"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075" name="Google Shape;4075;p41"/>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6" name="Google Shape;4076;p41"/>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77" name="Google Shape;4077;p41"/>
          <p:cNvCxnSpPr>
            <a:endCxn id="4075"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78" name="Google Shape;4078;p41"/>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79" name="Google Shape;4079;p41"/>
          <p:cNvCxnSpPr>
            <a:endCxn id="4076"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80" name="Google Shape;4080;p41"/>
          <p:cNvCxnSpPr>
            <a:endCxn id="4075"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081" name="Google Shape;4081;p41"/>
          <p:cNvCxnSpPr>
            <a:endCxn id="4076"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82" name="Google Shape;4082;p41"/>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083" name="Google Shape;4083;p41"/>
          <p:cNvCxnSpPr>
            <a:endCxn id="4075"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84" name="Google Shape;4084;p41"/>
          <p:cNvCxnSpPr>
            <a:endCxn id="4075"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85" name="Google Shape;4085;p41"/>
          <p:cNvCxnSpPr>
            <a:endCxn id="4076"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086" name="Google Shape;4086;p41"/>
          <p:cNvCxnSpPr>
            <a:endCxn id="4075"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87" name="Google Shape;4087;p41"/>
          <p:cNvCxnSpPr>
            <a:endCxn id="4076"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88" name="Google Shape;4088;p41"/>
          <p:cNvCxnSpPr>
            <a:endCxn id="4075"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089" name="Google Shape;4089;p41"/>
          <p:cNvCxnSpPr>
            <a:endCxn id="4076"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090" name="Google Shape;4090;p41"/>
          <p:cNvCxnSpPr>
            <a:endCxn id="4065"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91" name="Google Shape;4091;p41"/>
          <p:cNvCxnSpPr>
            <a:endCxn id="4066"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092" name="Google Shape;4092;p41"/>
          <p:cNvCxnSpPr>
            <a:endCxn id="4065"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093" name="Google Shape;4093;p41"/>
          <p:cNvCxnSpPr>
            <a:endCxn id="4066"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094" name="Google Shape;4094;p41"/>
          <p:cNvCxnSpPr>
            <a:endCxn id="4067"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095" name="Google Shape;4095;p41"/>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6" name="Google Shape;4096;p41"/>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7" name="Google Shape;4097;p41"/>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98" name="Google Shape;4098;p41"/>
          <p:cNvCxnSpPr>
            <a:endCxn id="4096"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099" name="Google Shape;4099;p41"/>
          <p:cNvCxnSpPr>
            <a:endCxn id="4095"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00" name="Google Shape;4100;p41"/>
          <p:cNvCxnSpPr>
            <a:endCxn id="4097"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01" name="Google Shape;4101;p41"/>
          <p:cNvCxnSpPr>
            <a:endCxn id="4096"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02" name="Google Shape;4102;p41"/>
          <p:cNvCxnSpPr>
            <a:endCxn id="4097"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03" name="Google Shape;4103;p41"/>
          <p:cNvCxnSpPr>
            <a:endCxn id="4095"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04" name="Google Shape;4104;p41"/>
          <p:cNvCxnSpPr>
            <a:endCxn id="4096"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105" name="Google Shape;4105;p41"/>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6" name="Google Shape;4106;p41"/>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07" name="Google Shape;4107;p41"/>
          <p:cNvCxnSpPr>
            <a:endCxn id="4105"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08" name="Google Shape;4108;p41"/>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09" name="Google Shape;4109;p41"/>
          <p:cNvCxnSpPr>
            <a:endCxn id="4106"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10" name="Google Shape;4110;p41"/>
          <p:cNvCxnSpPr>
            <a:endCxn id="4105"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11" name="Google Shape;4111;p41"/>
          <p:cNvCxnSpPr>
            <a:endCxn id="4106"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12" name="Google Shape;4112;p41"/>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13" name="Google Shape;4113;p41"/>
          <p:cNvCxnSpPr>
            <a:endCxn id="4105"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14" name="Google Shape;4114;p41"/>
          <p:cNvCxnSpPr>
            <a:endCxn id="4105"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15" name="Google Shape;4115;p41"/>
          <p:cNvCxnSpPr>
            <a:endCxn id="4106"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116" name="Google Shape;4116;p41"/>
          <p:cNvCxnSpPr>
            <a:endCxn id="4105"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17" name="Google Shape;4117;p41"/>
          <p:cNvCxnSpPr>
            <a:endCxn id="4106"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18" name="Google Shape;4118;p41"/>
          <p:cNvCxnSpPr>
            <a:endCxn id="4105"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119" name="Google Shape;4119;p41"/>
          <p:cNvCxnSpPr>
            <a:endCxn id="4106"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120" name="Google Shape;4120;p41"/>
          <p:cNvCxnSpPr>
            <a:endCxn id="4095"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21" name="Google Shape;4121;p41"/>
          <p:cNvCxnSpPr>
            <a:endCxn id="4096"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22" name="Google Shape;4122;p41"/>
          <p:cNvCxnSpPr>
            <a:endCxn id="4095"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123" name="Google Shape;4123;p41"/>
          <p:cNvCxnSpPr>
            <a:endCxn id="4096"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24" name="Google Shape;4124;p41"/>
          <p:cNvCxnSpPr>
            <a:endCxn id="4097"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125" name="Google Shape;4125;p41"/>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6" name="Google Shape;4126;p41"/>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7" name="Google Shape;4127;p41"/>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28" name="Google Shape;4128;p41"/>
          <p:cNvCxnSpPr>
            <a:endCxn id="4126"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29" name="Google Shape;4129;p41"/>
          <p:cNvCxnSpPr>
            <a:endCxn id="4125"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30" name="Google Shape;4130;p41"/>
          <p:cNvCxnSpPr>
            <a:endCxn id="4127"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31" name="Google Shape;4131;p41"/>
          <p:cNvCxnSpPr>
            <a:endCxn id="4126"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32" name="Google Shape;4132;p41"/>
          <p:cNvCxnSpPr>
            <a:endCxn id="4127"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33" name="Google Shape;4133;p41"/>
          <p:cNvCxnSpPr>
            <a:endCxn id="4125"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34" name="Google Shape;4134;p41"/>
          <p:cNvCxnSpPr>
            <a:endCxn id="4126"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135" name="Google Shape;4135;p41"/>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6" name="Google Shape;4136;p41"/>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37" name="Google Shape;4137;p41"/>
          <p:cNvCxnSpPr>
            <a:endCxn id="4135"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38" name="Google Shape;4138;p41"/>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39" name="Google Shape;4139;p41"/>
          <p:cNvCxnSpPr>
            <a:endCxn id="4136"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40" name="Google Shape;4140;p41"/>
          <p:cNvCxnSpPr>
            <a:endCxn id="4135"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41" name="Google Shape;4141;p41"/>
          <p:cNvCxnSpPr>
            <a:endCxn id="4136"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42" name="Google Shape;4142;p41"/>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43" name="Google Shape;4143;p41"/>
          <p:cNvCxnSpPr>
            <a:endCxn id="4135"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44" name="Google Shape;4144;p41"/>
          <p:cNvCxnSpPr>
            <a:endCxn id="4135"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45" name="Google Shape;4145;p41"/>
          <p:cNvCxnSpPr>
            <a:endCxn id="4136"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146" name="Google Shape;4146;p41"/>
          <p:cNvCxnSpPr>
            <a:endCxn id="4135"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47" name="Google Shape;4147;p41"/>
          <p:cNvCxnSpPr>
            <a:endCxn id="4136"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48" name="Google Shape;4148;p41"/>
          <p:cNvCxnSpPr>
            <a:endCxn id="4135"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149" name="Google Shape;4149;p41"/>
          <p:cNvCxnSpPr>
            <a:endCxn id="4136"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150" name="Google Shape;4150;p41"/>
          <p:cNvCxnSpPr>
            <a:endCxn id="4125"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51" name="Google Shape;4151;p41"/>
          <p:cNvCxnSpPr>
            <a:endCxn id="4126"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52" name="Google Shape;4152;p41"/>
          <p:cNvCxnSpPr>
            <a:endCxn id="4125"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153" name="Google Shape;4153;p41"/>
          <p:cNvCxnSpPr>
            <a:endCxn id="4126"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54" name="Google Shape;4154;p41"/>
          <p:cNvCxnSpPr>
            <a:endCxn id="4127"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155" name="Google Shape;4155;p41"/>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6" name="Google Shape;4156;p41"/>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7" name="Google Shape;4157;p41"/>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58" name="Google Shape;4158;p41"/>
          <p:cNvCxnSpPr>
            <a:endCxn id="4156"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59" name="Google Shape;4159;p41"/>
          <p:cNvCxnSpPr>
            <a:endCxn id="4155"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60" name="Google Shape;4160;p41"/>
          <p:cNvCxnSpPr>
            <a:endCxn id="4157"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61" name="Google Shape;4161;p41"/>
          <p:cNvCxnSpPr>
            <a:endCxn id="4156"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62" name="Google Shape;4162;p41"/>
          <p:cNvCxnSpPr>
            <a:endCxn id="4157"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63" name="Google Shape;4163;p41"/>
          <p:cNvCxnSpPr>
            <a:endCxn id="4155"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64" name="Google Shape;4164;p41"/>
          <p:cNvCxnSpPr>
            <a:endCxn id="4156"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165" name="Google Shape;4165;p41"/>
          <p:cNvSpPr/>
          <p:nvPr/>
        </p:nvSpPr>
        <p:spPr>
          <a:xfrm>
            <a:off x="4983775" y="35221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6" name="Google Shape;4166;p41"/>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67" name="Google Shape;4167;p41"/>
          <p:cNvCxnSpPr>
            <a:endCxn id="4165"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68" name="Google Shape;4168;p41"/>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69" name="Google Shape;4169;p41"/>
          <p:cNvCxnSpPr>
            <a:endCxn id="4166"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70" name="Google Shape;4170;p41"/>
          <p:cNvCxnSpPr>
            <a:endCxn id="4165"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71" name="Google Shape;4171;p41"/>
          <p:cNvCxnSpPr>
            <a:endCxn id="4166"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72" name="Google Shape;4172;p41"/>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73" name="Google Shape;4173;p41"/>
          <p:cNvCxnSpPr>
            <a:endCxn id="4165"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74" name="Google Shape;4174;p41"/>
          <p:cNvCxnSpPr>
            <a:endCxn id="4165"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75" name="Google Shape;4175;p41"/>
          <p:cNvCxnSpPr>
            <a:endCxn id="4166"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176" name="Google Shape;4176;p41"/>
          <p:cNvCxnSpPr>
            <a:endCxn id="4165"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77" name="Google Shape;4177;p41"/>
          <p:cNvCxnSpPr>
            <a:endCxn id="4166"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78" name="Google Shape;4178;p41"/>
          <p:cNvCxnSpPr>
            <a:endCxn id="4165"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179" name="Google Shape;4179;p41"/>
          <p:cNvCxnSpPr>
            <a:endCxn id="4166"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180" name="Google Shape;4180;p41"/>
          <p:cNvCxnSpPr>
            <a:endCxn id="4155"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81" name="Google Shape;4181;p41"/>
          <p:cNvCxnSpPr>
            <a:endCxn id="4156"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182" name="Google Shape;4182;p41"/>
          <p:cNvCxnSpPr>
            <a:endCxn id="4155"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183" name="Google Shape;4183;p41"/>
          <p:cNvCxnSpPr>
            <a:endCxn id="4156"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184" name="Google Shape;4184;p41"/>
          <p:cNvCxnSpPr>
            <a:endCxn id="4157"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185" name="Google Shape;4185;p41"/>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6" name="Google Shape;4186;p41"/>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7" name="Google Shape;4187;p41"/>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88" name="Google Shape;4188;p41"/>
          <p:cNvCxnSpPr>
            <a:endCxn id="4186"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89" name="Google Shape;4189;p41"/>
          <p:cNvCxnSpPr>
            <a:endCxn id="4185"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90" name="Google Shape;4190;p41"/>
          <p:cNvCxnSpPr>
            <a:endCxn id="4187"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91" name="Google Shape;4191;p41"/>
          <p:cNvCxnSpPr>
            <a:endCxn id="4186"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192" name="Google Shape;4192;p41"/>
          <p:cNvCxnSpPr>
            <a:endCxn id="4187"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93" name="Google Shape;4193;p41"/>
          <p:cNvCxnSpPr>
            <a:endCxn id="4185"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194" name="Google Shape;4194;p41"/>
          <p:cNvCxnSpPr>
            <a:endCxn id="4186"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195" name="Google Shape;4195;p41"/>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6" name="Google Shape;4196;p41"/>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97" name="Google Shape;4197;p41"/>
          <p:cNvCxnSpPr>
            <a:endCxn id="4195"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98" name="Google Shape;4198;p41"/>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199" name="Google Shape;4199;p41"/>
          <p:cNvCxnSpPr>
            <a:endCxn id="4196"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00" name="Google Shape;4200;p41"/>
          <p:cNvCxnSpPr>
            <a:endCxn id="4195"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01" name="Google Shape;4201;p41"/>
          <p:cNvCxnSpPr>
            <a:endCxn id="4196"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02" name="Google Shape;4202;p41"/>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03" name="Google Shape;4203;p41"/>
          <p:cNvCxnSpPr>
            <a:endCxn id="4195"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04" name="Google Shape;4204;p41"/>
          <p:cNvCxnSpPr>
            <a:endCxn id="4195"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05" name="Google Shape;4205;p41"/>
          <p:cNvCxnSpPr>
            <a:endCxn id="4196"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206" name="Google Shape;4206;p41"/>
          <p:cNvCxnSpPr>
            <a:endCxn id="4195"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07" name="Google Shape;4207;p41"/>
          <p:cNvCxnSpPr>
            <a:endCxn id="4196"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08" name="Google Shape;4208;p41"/>
          <p:cNvCxnSpPr>
            <a:endCxn id="4195"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209" name="Google Shape;4209;p41"/>
          <p:cNvCxnSpPr>
            <a:endCxn id="4196"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210" name="Google Shape;4210;p41"/>
          <p:cNvCxnSpPr>
            <a:endCxn id="4185"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11" name="Google Shape;4211;p41"/>
          <p:cNvCxnSpPr>
            <a:endCxn id="4186"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12" name="Google Shape;4212;p41"/>
          <p:cNvCxnSpPr>
            <a:endCxn id="4185"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213" name="Google Shape;4213;p41"/>
          <p:cNvCxnSpPr>
            <a:endCxn id="4186"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14" name="Google Shape;4214;p41"/>
          <p:cNvCxnSpPr>
            <a:endCxn id="4187"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215" name="Google Shape;4215;p41"/>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6" name="Google Shape;4216;p41"/>
          <p:cNvSpPr/>
          <p:nvPr/>
        </p:nvSpPr>
        <p:spPr>
          <a:xfrm>
            <a:off x="6506425" y="2467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7" name="Google Shape;4217;p41"/>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18" name="Google Shape;4218;p41"/>
          <p:cNvCxnSpPr>
            <a:endCxn id="4216"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19" name="Google Shape;4219;p41"/>
          <p:cNvCxnSpPr>
            <a:endCxn id="4215"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20" name="Google Shape;4220;p41"/>
          <p:cNvCxnSpPr>
            <a:endCxn id="4217"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21" name="Google Shape;4221;p41"/>
          <p:cNvCxnSpPr>
            <a:endCxn id="4216"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22" name="Google Shape;4222;p41"/>
          <p:cNvCxnSpPr>
            <a:endCxn id="4217"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23" name="Google Shape;4223;p41"/>
          <p:cNvCxnSpPr>
            <a:endCxn id="4215"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24" name="Google Shape;4224;p41"/>
          <p:cNvCxnSpPr>
            <a:endCxn id="4216"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225" name="Google Shape;4225;p41"/>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6" name="Google Shape;4226;p41"/>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27" name="Google Shape;4227;p41"/>
          <p:cNvCxnSpPr>
            <a:endCxn id="4225"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28" name="Google Shape;4228;p41"/>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29" name="Google Shape;4229;p41"/>
          <p:cNvCxnSpPr>
            <a:endCxn id="4226"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30" name="Google Shape;4230;p41"/>
          <p:cNvCxnSpPr>
            <a:endCxn id="4225"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31" name="Google Shape;4231;p41"/>
          <p:cNvCxnSpPr>
            <a:endCxn id="4226"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32" name="Google Shape;4232;p41"/>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33" name="Google Shape;4233;p41"/>
          <p:cNvCxnSpPr>
            <a:endCxn id="4225"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34" name="Google Shape;4234;p41"/>
          <p:cNvCxnSpPr>
            <a:endCxn id="4225"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35" name="Google Shape;4235;p41"/>
          <p:cNvCxnSpPr>
            <a:endCxn id="4226"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236" name="Google Shape;4236;p41"/>
          <p:cNvCxnSpPr>
            <a:endCxn id="4225"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37" name="Google Shape;4237;p41"/>
          <p:cNvCxnSpPr>
            <a:endCxn id="4226"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38" name="Google Shape;4238;p41"/>
          <p:cNvCxnSpPr>
            <a:endCxn id="4225"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239" name="Google Shape;4239;p41"/>
          <p:cNvCxnSpPr>
            <a:endCxn id="4226"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240" name="Google Shape;4240;p41"/>
          <p:cNvCxnSpPr>
            <a:endCxn id="4215"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41" name="Google Shape;4241;p41"/>
          <p:cNvCxnSpPr>
            <a:endCxn id="4216"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42" name="Google Shape;4242;p41"/>
          <p:cNvCxnSpPr>
            <a:endCxn id="4215"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243" name="Google Shape;4243;p41"/>
          <p:cNvCxnSpPr>
            <a:endCxn id="4216"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44" name="Google Shape;4244;p41"/>
          <p:cNvCxnSpPr>
            <a:endCxn id="4217"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245" name="Google Shape;4245;p41"/>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6" name="Google Shape;4246;p41"/>
          <p:cNvSpPr/>
          <p:nvPr/>
        </p:nvSpPr>
        <p:spPr>
          <a:xfrm>
            <a:off x="7267775" y="2462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7" name="Google Shape;4247;p41"/>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48" name="Google Shape;4248;p41"/>
          <p:cNvCxnSpPr>
            <a:endCxn id="4246"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49" name="Google Shape;4249;p41"/>
          <p:cNvCxnSpPr>
            <a:endCxn id="4245"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50" name="Google Shape;4250;p41"/>
          <p:cNvCxnSpPr>
            <a:endCxn id="4247"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51" name="Google Shape;4251;p41"/>
          <p:cNvCxnSpPr>
            <a:endCxn id="4246"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52" name="Google Shape;4252;p41"/>
          <p:cNvCxnSpPr>
            <a:endCxn id="4247"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53" name="Google Shape;4253;p41"/>
          <p:cNvCxnSpPr>
            <a:endCxn id="4245"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54" name="Google Shape;4254;p41"/>
          <p:cNvCxnSpPr>
            <a:endCxn id="4246"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255" name="Google Shape;4255;p41"/>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6" name="Google Shape;4256;p41"/>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57" name="Google Shape;4257;p41"/>
          <p:cNvCxnSpPr>
            <a:endCxn id="4255"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58" name="Google Shape;4258;p41"/>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59" name="Google Shape;4259;p41"/>
          <p:cNvCxnSpPr>
            <a:endCxn id="4256"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60" name="Google Shape;4260;p41"/>
          <p:cNvCxnSpPr>
            <a:endCxn id="4255"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61" name="Google Shape;4261;p41"/>
          <p:cNvCxnSpPr>
            <a:endCxn id="4256"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62" name="Google Shape;4262;p41"/>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63" name="Google Shape;4263;p41"/>
          <p:cNvCxnSpPr>
            <a:endCxn id="4255"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64" name="Google Shape;4264;p41"/>
          <p:cNvCxnSpPr>
            <a:endCxn id="4255"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65" name="Google Shape;4265;p41"/>
          <p:cNvCxnSpPr>
            <a:endCxn id="4256"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266" name="Google Shape;4266;p41"/>
          <p:cNvCxnSpPr>
            <a:endCxn id="4255"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67" name="Google Shape;4267;p41"/>
          <p:cNvCxnSpPr>
            <a:endCxn id="4256"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68" name="Google Shape;4268;p41"/>
          <p:cNvCxnSpPr>
            <a:endCxn id="4255"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269" name="Google Shape;4269;p41"/>
          <p:cNvCxnSpPr>
            <a:endCxn id="4256"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270" name="Google Shape;4270;p41"/>
          <p:cNvCxnSpPr>
            <a:endCxn id="4245"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71" name="Google Shape;4271;p41"/>
          <p:cNvCxnSpPr>
            <a:endCxn id="4246"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72" name="Google Shape;4272;p41"/>
          <p:cNvCxnSpPr>
            <a:endCxn id="4245"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273" name="Google Shape;4273;p41"/>
          <p:cNvCxnSpPr>
            <a:endCxn id="4246"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74" name="Google Shape;4274;p41"/>
          <p:cNvCxnSpPr>
            <a:endCxn id="4247"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275" name="Google Shape;4275;p41"/>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6" name="Google Shape;4276;p41"/>
          <p:cNvSpPr/>
          <p:nvPr/>
        </p:nvSpPr>
        <p:spPr>
          <a:xfrm>
            <a:off x="8029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7" name="Google Shape;4277;p41"/>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78" name="Google Shape;4278;p41"/>
          <p:cNvCxnSpPr>
            <a:endCxn id="4276"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79" name="Google Shape;4279;p41"/>
          <p:cNvCxnSpPr>
            <a:endCxn id="4275"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80" name="Google Shape;4280;p41"/>
          <p:cNvCxnSpPr>
            <a:endCxn id="4277"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81" name="Google Shape;4281;p41"/>
          <p:cNvCxnSpPr>
            <a:endCxn id="4276"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82" name="Google Shape;4282;p41"/>
          <p:cNvCxnSpPr>
            <a:endCxn id="4277"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83" name="Google Shape;4283;p41"/>
          <p:cNvCxnSpPr>
            <a:endCxn id="4275"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84" name="Google Shape;4284;p41"/>
          <p:cNvCxnSpPr>
            <a:endCxn id="4276"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285" name="Google Shape;4285;p41"/>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6" name="Google Shape;4286;p41"/>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87" name="Google Shape;4287;p41"/>
          <p:cNvCxnSpPr>
            <a:endCxn id="4285"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88" name="Google Shape;4288;p41"/>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89" name="Google Shape;4289;p41"/>
          <p:cNvCxnSpPr>
            <a:endCxn id="4286"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90" name="Google Shape;4290;p41"/>
          <p:cNvCxnSpPr>
            <a:endCxn id="4285"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291" name="Google Shape;4291;p41"/>
          <p:cNvCxnSpPr>
            <a:endCxn id="4286"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92" name="Google Shape;4292;p41"/>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293" name="Google Shape;4293;p41"/>
          <p:cNvCxnSpPr>
            <a:endCxn id="4285"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294" name="Google Shape;4294;p41"/>
          <p:cNvCxnSpPr>
            <a:endCxn id="4285"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95" name="Google Shape;4295;p41"/>
          <p:cNvCxnSpPr>
            <a:endCxn id="4286"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296" name="Google Shape;4296;p41"/>
          <p:cNvCxnSpPr>
            <a:endCxn id="4285"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297" name="Google Shape;4297;p41"/>
          <p:cNvCxnSpPr>
            <a:endCxn id="4286"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298" name="Google Shape;4298;p41"/>
          <p:cNvCxnSpPr>
            <a:endCxn id="4285"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299" name="Google Shape;4299;p41"/>
          <p:cNvCxnSpPr>
            <a:endCxn id="4286"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300" name="Google Shape;4300;p41"/>
          <p:cNvCxnSpPr>
            <a:endCxn id="4275"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01" name="Google Shape;4301;p41"/>
          <p:cNvCxnSpPr>
            <a:endCxn id="4276"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302" name="Google Shape;4302;p41"/>
          <p:cNvCxnSpPr>
            <a:endCxn id="4275"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303" name="Google Shape;4303;p41"/>
          <p:cNvCxnSpPr>
            <a:endCxn id="4276"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04" name="Google Shape;4304;p41"/>
          <p:cNvCxnSpPr>
            <a:endCxn id="4277"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305" name="Google Shape;4305;p41"/>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6" name="Google Shape;4306;p41"/>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7" name="Google Shape;4307;p41"/>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08" name="Google Shape;4308;p41"/>
          <p:cNvCxnSpPr>
            <a:endCxn id="4306"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09" name="Google Shape;4309;p41"/>
          <p:cNvCxnSpPr>
            <a:endCxn id="4305"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10" name="Google Shape;4310;p41"/>
          <p:cNvCxnSpPr>
            <a:endCxn id="4307"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11" name="Google Shape;4311;p41"/>
          <p:cNvCxnSpPr>
            <a:endCxn id="4306"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12" name="Google Shape;4312;p41"/>
          <p:cNvCxnSpPr>
            <a:endCxn id="4307"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13" name="Google Shape;4313;p41"/>
          <p:cNvCxnSpPr>
            <a:endCxn id="4305"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14" name="Google Shape;4314;p41"/>
          <p:cNvCxnSpPr>
            <a:endCxn id="4306"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315" name="Google Shape;4315;p41"/>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6" name="Google Shape;4316;p41"/>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17" name="Google Shape;4317;p41"/>
          <p:cNvCxnSpPr>
            <a:endCxn id="4315"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18" name="Google Shape;4318;p41"/>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19" name="Google Shape;4319;p41"/>
          <p:cNvCxnSpPr>
            <a:endCxn id="4316"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20" name="Google Shape;4320;p41"/>
          <p:cNvCxnSpPr>
            <a:endCxn id="4315"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21" name="Google Shape;4321;p41"/>
          <p:cNvCxnSpPr>
            <a:endCxn id="4316"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22" name="Google Shape;4322;p41"/>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23" name="Google Shape;4323;p41"/>
          <p:cNvCxnSpPr>
            <a:endCxn id="4315"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24" name="Google Shape;4324;p41"/>
          <p:cNvCxnSpPr>
            <a:endCxn id="4315"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25" name="Google Shape;4325;p41"/>
          <p:cNvCxnSpPr>
            <a:endCxn id="4316"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326" name="Google Shape;4326;p41"/>
          <p:cNvCxnSpPr>
            <a:endCxn id="4315"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327" name="Google Shape;4327;p41"/>
          <p:cNvCxnSpPr>
            <a:endCxn id="4316"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28" name="Google Shape;4328;p41"/>
          <p:cNvCxnSpPr>
            <a:endCxn id="4315"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329" name="Google Shape;4329;p41"/>
          <p:cNvCxnSpPr>
            <a:endCxn id="4316"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330" name="Google Shape;4330;p41"/>
          <p:cNvCxnSpPr>
            <a:endCxn id="4305"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31" name="Google Shape;4331;p41"/>
          <p:cNvCxnSpPr>
            <a:endCxn id="4306"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332" name="Google Shape;4332;p41"/>
          <p:cNvCxnSpPr>
            <a:endCxn id="4305"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333" name="Google Shape;4333;p41"/>
          <p:cNvCxnSpPr>
            <a:endCxn id="4306"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34" name="Google Shape;4334;p41"/>
          <p:cNvCxnSpPr>
            <a:endCxn id="4307"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335" name="Google Shape;4335;p41"/>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9" name="Shape 4339"/>
        <p:cNvGrpSpPr/>
        <p:nvPr/>
      </p:nvGrpSpPr>
      <p:grpSpPr>
        <a:xfrm>
          <a:off x="0" y="0"/>
          <a:ext cx="0" cy="0"/>
          <a:chOff x="0" y="0"/>
          <a:chExt cx="0" cy="0"/>
        </a:xfrm>
      </p:grpSpPr>
      <p:sp>
        <p:nvSpPr>
          <p:cNvPr id="4340" name="Google Shape;4340;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a:t>
            </a:r>
            <a:r>
              <a:rPr b="1" lang="en" sz="2120"/>
              <a:t>large</a:t>
            </a:r>
            <a:r>
              <a:rPr lang="en" sz="2120"/>
              <a:t> neural networks (6.7B parameters)</a:t>
            </a:r>
            <a:endParaRPr sz="2120"/>
          </a:p>
        </p:txBody>
      </p:sp>
      <p:sp>
        <p:nvSpPr>
          <p:cNvPr id="4341" name="Google Shape;4341;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342" name="Google Shape;4342;p42"/>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3" name="Google Shape;4343;p42"/>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4" name="Google Shape;4344;p42"/>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5" name="Google Shape;4345;p42"/>
          <p:cNvSpPr/>
          <p:nvPr/>
        </p:nvSpPr>
        <p:spPr>
          <a:xfrm>
            <a:off x="1177313" y="1908438"/>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6" name="Google Shape;4346;p42"/>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7" name="Google Shape;4347;p42"/>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48" name="Google Shape;4348;p42"/>
          <p:cNvCxnSpPr>
            <a:stCxn id="4342" idx="6"/>
            <a:endCxn id="4346"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49" name="Google Shape;4349;p42"/>
          <p:cNvCxnSpPr>
            <a:stCxn id="4343" idx="6"/>
            <a:endCxn id="4345" idx="2"/>
          </p:cNvCxnSpPr>
          <p:nvPr/>
        </p:nvCxnSpPr>
        <p:spPr>
          <a:xfrm flipH="1" rot="10800000">
            <a:off x="662975" y="2031950"/>
            <a:ext cx="514200" cy="557400"/>
          </a:xfrm>
          <a:prstGeom prst="straightConnector1">
            <a:avLst/>
          </a:prstGeom>
          <a:noFill/>
          <a:ln cap="flat" cmpd="sng" w="9525">
            <a:solidFill>
              <a:schemeClr val="dk2"/>
            </a:solidFill>
            <a:prstDash val="solid"/>
            <a:round/>
            <a:headEnd len="med" w="med" type="none"/>
            <a:tailEnd len="med" w="med" type="none"/>
          </a:ln>
        </p:spPr>
      </p:cxnSp>
      <p:cxnSp>
        <p:nvCxnSpPr>
          <p:cNvPr id="4350" name="Google Shape;4350;p42"/>
          <p:cNvCxnSpPr>
            <a:stCxn id="4342" idx="6"/>
            <a:endCxn id="4347"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51" name="Google Shape;4351;p42"/>
          <p:cNvCxnSpPr>
            <a:stCxn id="4343" idx="6"/>
            <a:endCxn id="4346"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52" name="Google Shape;4352;p42"/>
          <p:cNvCxnSpPr>
            <a:stCxn id="4343" idx="6"/>
            <a:endCxn id="4347"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53" name="Google Shape;4353;p42"/>
          <p:cNvCxnSpPr>
            <a:stCxn id="4344" idx="6"/>
            <a:endCxn id="4345" idx="2"/>
          </p:cNvCxnSpPr>
          <p:nvPr/>
        </p:nvCxnSpPr>
        <p:spPr>
          <a:xfrm flipH="1" rot="10800000">
            <a:off x="662975" y="2031750"/>
            <a:ext cx="514200" cy="1089600"/>
          </a:xfrm>
          <a:prstGeom prst="straightConnector1">
            <a:avLst/>
          </a:prstGeom>
          <a:noFill/>
          <a:ln cap="flat" cmpd="sng" w="9525">
            <a:solidFill>
              <a:schemeClr val="dk2"/>
            </a:solidFill>
            <a:prstDash val="solid"/>
            <a:round/>
            <a:headEnd len="med" w="med" type="none"/>
            <a:tailEnd len="med" w="med" type="none"/>
          </a:ln>
        </p:spPr>
      </p:cxnSp>
      <p:cxnSp>
        <p:nvCxnSpPr>
          <p:cNvPr id="4354" name="Google Shape;4354;p42"/>
          <p:cNvCxnSpPr>
            <a:stCxn id="4344" idx="6"/>
            <a:endCxn id="4346"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355" name="Google Shape;4355;p42"/>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6" name="Google Shape;4356;p42"/>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4357" name="Google Shape;4357;p42"/>
          <p:cNvSpPr/>
          <p:nvPr/>
        </p:nvSpPr>
        <p:spPr>
          <a:xfrm>
            <a:off x="416050" y="3523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8" name="Google Shape;4358;p42"/>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9" name="Google Shape;4359;p42"/>
          <p:cNvSpPr/>
          <p:nvPr/>
        </p:nvSpPr>
        <p:spPr>
          <a:xfrm>
            <a:off x="1177200" y="3523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0" name="Google Shape;4360;p42"/>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61" name="Google Shape;4361;p42"/>
          <p:cNvCxnSpPr>
            <a:endCxn id="4359"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62" name="Google Shape;4362;p42"/>
          <p:cNvCxnSpPr>
            <a:stCxn id="4357"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63" name="Google Shape;4363;p42"/>
          <p:cNvCxnSpPr>
            <a:endCxn id="4360"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64" name="Google Shape;4364;p42"/>
          <p:cNvCxnSpPr>
            <a:stCxn id="4357" idx="6"/>
            <a:endCxn id="4359"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65" name="Google Shape;4365;p42"/>
          <p:cNvCxnSpPr>
            <a:stCxn id="4357" idx="6"/>
            <a:endCxn id="4360"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66" name="Google Shape;4366;p42"/>
          <p:cNvCxnSpPr>
            <a:stCxn id="4358"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67" name="Google Shape;4367;p42"/>
          <p:cNvCxnSpPr>
            <a:stCxn id="4358" idx="6"/>
            <a:endCxn id="4359"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68" name="Google Shape;4368;p42"/>
          <p:cNvCxnSpPr>
            <a:stCxn id="4342" idx="6"/>
            <a:endCxn id="4359"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69" name="Google Shape;4369;p42"/>
          <p:cNvCxnSpPr>
            <a:stCxn id="4342" idx="6"/>
            <a:endCxn id="4360"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370" name="Google Shape;4370;p42"/>
          <p:cNvCxnSpPr>
            <a:stCxn id="4343" idx="6"/>
            <a:endCxn id="4359"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371" name="Google Shape;4371;p42"/>
          <p:cNvCxnSpPr>
            <a:stCxn id="4343" idx="6"/>
            <a:endCxn id="4360"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72" name="Google Shape;4372;p42"/>
          <p:cNvCxnSpPr>
            <a:stCxn id="4344" idx="6"/>
            <a:endCxn id="4359"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373" name="Google Shape;4373;p42"/>
          <p:cNvCxnSpPr>
            <a:stCxn id="4344" idx="6"/>
            <a:endCxn id="4360"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374" name="Google Shape;4374;p42"/>
          <p:cNvCxnSpPr>
            <a:stCxn id="4357" idx="6"/>
            <a:endCxn id="4345" idx="2"/>
          </p:cNvCxnSpPr>
          <p:nvPr/>
        </p:nvCxnSpPr>
        <p:spPr>
          <a:xfrm flipH="1" rot="10800000">
            <a:off x="662950" y="2031825"/>
            <a:ext cx="514500" cy="1615500"/>
          </a:xfrm>
          <a:prstGeom prst="straightConnector1">
            <a:avLst/>
          </a:prstGeom>
          <a:noFill/>
          <a:ln cap="flat" cmpd="sng" w="9525">
            <a:solidFill>
              <a:schemeClr val="dk2"/>
            </a:solidFill>
            <a:prstDash val="solid"/>
            <a:round/>
            <a:headEnd len="med" w="med" type="none"/>
            <a:tailEnd len="med" w="med" type="none"/>
          </a:ln>
        </p:spPr>
      </p:cxnSp>
      <p:cxnSp>
        <p:nvCxnSpPr>
          <p:cNvPr id="4375" name="Google Shape;4375;p42"/>
          <p:cNvCxnSpPr>
            <a:stCxn id="4357" idx="6"/>
            <a:endCxn id="4346"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376" name="Google Shape;4376;p42"/>
          <p:cNvCxnSpPr>
            <a:stCxn id="4358" idx="6"/>
            <a:endCxn id="4345" idx="3"/>
          </p:cNvCxnSpPr>
          <p:nvPr/>
        </p:nvCxnSpPr>
        <p:spPr>
          <a:xfrm flipH="1" rot="10800000">
            <a:off x="662950" y="2119225"/>
            <a:ext cx="550500" cy="2060100"/>
          </a:xfrm>
          <a:prstGeom prst="straightConnector1">
            <a:avLst/>
          </a:prstGeom>
          <a:noFill/>
          <a:ln cap="flat" cmpd="sng" w="9525">
            <a:solidFill>
              <a:schemeClr val="dk2"/>
            </a:solidFill>
            <a:prstDash val="solid"/>
            <a:round/>
            <a:headEnd len="med" w="med" type="none"/>
            <a:tailEnd len="med" w="med" type="none"/>
          </a:ln>
        </p:spPr>
      </p:cxnSp>
      <p:cxnSp>
        <p:nvCxnSpPr>
          <p:cNvPr id="4377" name="Google Shape;4377;p42"/>
          <p:cNvCxnSpPr>
            <a:stCxn id="4358" idx="6"/>
            <a:endCxn id="4346"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78" name="Google Shape;4378;p42"/>
          <p:cNvCxnSpPr>
            <a:stCxn id="4358" idx="6"/>
            <a:endCxn id="4347"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379" name="Google Shape;4379;p42"/>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0" name="Google Shape;4380;p42"/>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1" name="Google Shape;4381;p42"/>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82" name="Google Shape;4382;p42"/>
          <p:cNvCxnSpPr>
            <a:endCxn id="4380"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83" name="Google Shape;4383;p42"/>
          <p:cNvCxnSpPr>
            <a:endCxn id="4379"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84" name="Google Shape;4384;p42"/>
          <p:cNvCxnSpPr>
            <a:endCxn id="4381"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85" name="Google Shape;4385;p42"/>
          <p:cNvCxnSpPr>
            <a:endCxn id="4380"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86" name="Google Shape;4386;p42"/>
          <p:cNvCxnSpPr>
            <a:endCxn id="4381"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87" name="Google Shape;4387;p42"/>
          <p:cNvCxnSpPr>
            <a:endCxn id="4379"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88" name="Google Shape;4388;p42"/>
          <p:cNvCxnSpPr>
            <a:endCxn id="4380"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389" name="Google Shape;4389;p42"/>
          <p:cNvSpPr/>
          <p:nvPr/>
        </p:nvSpPr>
        <p:spPr>
          <a:xfrm>
            <a:off x="1938525" y="3523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0" name="Google Shape;4390;p42"/>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91" name="Google Shape;4391;p42"/>
          <p:cNvCxnSpPr>
            <a:endCxn id="4389"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92" name="Google Shape;4392;p42"/>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93" name="Google Shape;4393;p42"/>
          <p:cNvCxnSpPr>
            <a:endCxn id="4390"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94" name="Google Shape;4394;p42"/>
          <p:cNvCxnSpPr>
            <a:endCxn id="4389"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395" name="Google Shape;4395;p42"/>
          <p:cNvCxnSpPr>
            <a:endCxn id="4390"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96" name="Google Shape;4396;p42"/>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397" name="Google Shape;4397;p42"/>
          <p:cNvCxnSpPr>
            <a:endCxn id="4389"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398" name="Google Shape;4398;p42"/>
          <p:cNvCxnSpPr>
            <a:endCxn id="4389"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399" name="Google Shape;4399;p42"/>
          <p:cNvCxnSpPr>
            <a:endCxn id="4390"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400" name="Google Shape;4400;p42"/>
          <p:cNvCxnSpPr>
            <a:endCxn id="4389"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01" name="Google Shape;4401;p42"/>
          <p:cNvCxnSpPr>
            <a:endCxn id="4390"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02" name="Google Shape;4402;p42"/>
          <p:cNvCxnSpPr>
            <a:endCxn id="4389"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403" name="Google Shape;4403;p42"/>
          <p:cNvCxnSpPr>
            <a:endCxn id="4390"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404" name="Google Shape;4404;p42"/>
          <p:cNvCxnSpPr>
            <a:endCxn id="4379"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05" name="Google Shape;4405;p42"/>
          <p:cNvCxnSpPr>
            <a:endCxn id="4380"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06" name="Google Shape;4406;p42"/>
          <p:cNvCxnSpPr>
            <a:endCxn id="4379"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407" name="Google Shape;4407;p42"/>
          <p:cNvCxnSpPr>
            <a:endCxn id="4380"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08" name="Google Shape;4408;p42"/>
          <p:cNvCxnSpPr>
            <a:endCxn id="4381"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409" name="Google Shape;4409;p42"/>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0" name="Google Shape;4410;p42"/>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1" name="Google Shape;4411;p42"/>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12" name="Google Shape;4412;p42"/>
          <p:cNvCxnSpPr>
            <a:endCxn id="4410"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13" name="Google Shape;4413;p42"/>
          <p:cNvCxnSpPr>
            <a:endCxn id="4409"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14" name="Google Shape;4414;p42"/>
          <p:cNvCxnSpPr>
            <a:endCxn id="4411"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15" name="Google Shape;4415;p42"/>
          <p:cNvCxnSpPr>
            <a:endCxn id="4410"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16" name="Google Shape;4416;p42"/>
          <p:cNvCxnSpPr>
            <a:endCxn id="4411"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17" name="Google Shape;4417;p42"/>
          <p:cNvCxnSpPr>
            <a:endCxn id="4409"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18" name="Google Shape;4418;p42"/>
          <p:cNvCxnSpPr>
            <a:endCxn id="4410"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419" name="Google Shape;4419;p42"/>
          <p:cNvSpPr/>
          <p:nvPr/>
        </p:nvSpPr>
        <p:spPr>
          <a:xfrm>
            <a:off x="2699825" y="35269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0" name="Google Shape;4420;p42"/>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21" name="Google Shape;4421;p42"/>
          <p:cNvCxnSpPr>
            <a:endCxn id="4419"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22" name="Google Shape;4422;p42"/>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23" name="Google Shape;4423;p42"/>
          <p:cNvCxnSpPr>
            <a:endCxn id="4420"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24" name="Google Shape;4424;p42"/>
          <p:cNvCxnSpPr>
            <a:endCxn id="4419"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25" name="Google Shape;4425;p42"/>
          <p:cNvCxnSpPr>
            <a:endCxn id="4420"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26" name="Google Shape;4426;p42"/>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27" name="Google Shape;4427;p42"/>
          <p:cNvCxnSpPr>
            <a:endCxn id="4419"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28" name="Google Shape;4428;p42"/>
          <p:cNvCxnSpPr>
            <a:endCxn id="4419"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29" name="Google Shape;4429;p42"/>
          <p:cNvCxnSpPr>
            <a:endCxn id="4420"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430" name="Google Shape;4430;p42"/>
          <p:cNvCxnSpPr>
            <a:endCxn id="4419"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31" name="Google Shape;4431;p42"/>
          <p:cNvCxnSpPr>
            <a:endCxn id="4420"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32" name="Google Shape;4432;p42"/>
          <p:cNvCxnSpPr>
            <a:endCxn id="4419"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433" name="Google Shape;4433;p42"/>
          <p:cNvCxnSpPr>
            <a:endCxn id="4420"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434" name="Google Shape;4434;p42"/>
          <p:cNvCxnSpPr>
            <a:endCxn id="4409"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35" name="Google Shape;4435;p42"/>
          <p:cNvCxnSpPr>
            <a:endCxn id="4410"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36" name="Google Shape;4436;p42"/>
          <p:cNvCxnSpPr>
            <a:endCxn id="4409"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437" name="Google Shape;4437;p42"/>
          <p:cNvCxnSpPr>
            <a:endCxn id="4410"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38" name="Google Shape;4438;p42"/>
          <p:cNvCxnSpPr>
            <a:endCxn id="4411"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439" name="Google Shape;4439;p42"/>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0" name="Google Shape;4440;p42"/>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1" name="Google Shape;4441;p42"/>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42" name="Google Shape;4442;p42"/>
          <p:cNvCxnSpPr>
            <a:endCxn id="4440"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43" name="Google Shape;4443;p42"/>
          <p:cNvCxnSpPr>
            <a:endCxn id="4439"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44" name="Google Shape;4444;p42"/>
          <p:cNvCxnSpPr>
            <a:endCxn id="4441"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45" name="Google Shape;4445;p42"/>
          <p:cNvCxnSpPr>
            <a:endCxn id="4440"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46" name="Google Shape;4446;p42"/>
          <p:cNvCxnSpPr>
            <a:endCxn id="4441"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47" name="Google Shape;4447;p42"/>
          <p:cNvCxnSpPr>
            <a:endCxn id="4439"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48" name="Google Shape;4448;p42"/>
          <p:cNvCxnSpPr>
            <a:endCxn id="4440"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449" name="Google Shape;4449;p42"/>
          <p:cNvSpPr/>
          <p:nvPr/>
        </p:nvSpPr>
        <p:spPr>
          <a:xfrm>
            <a:off x="3461150" y="35268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0" name="Google Shape;4450;p42"/>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51" name="Google Shape;4451;p42"/>
          <p:cNvCxnSpPr>
            <a:endCxn id="4449"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52" name="Google Shape;4452;p42"/>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53" name="Google Shape;4453;p42"/>
          <p:cNvCxnSpPr>
            <a:endCxn id="4450"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54" name="Google Shape;4454;p42"/>
          <p:cNvCxnSpPr>
            <a:endCxn id="4449"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55" name="Google Shape;4455;p42"/>
          <p:cNvCxnSpPr>
            <a:endCxn id="4450"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56" name="Google Shape;4456;p42"/>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57" name="Google Shape;4457;p42"/>
          <p:cNvCxnSpPr>
            <a:endCxn id="4449"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58" name="Google Shape;4458;p42"/>
          <p:cNvCxnSpPr>
            <a:endCxn id="4449"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59" name="Google Shape;4459;p42"/>
          <p:cNvCxnSpPr>
            <a:endCxn id="4450"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460" name="Google Shape;4460;p42"/>
          <p:cNvCxnSpPr>
            <a:endCxn id="4449"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61" name="Google Shape;4461;p42"/>
          <p:cNvCxnSpPr>
            <a:endCxn id="4450"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62" name="Google Shape;4462;p42"/>
          <p:cNvCxnSpPr>
            <a:endCxn id="4449"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463" name="Google Shape;4463;p42"/>
          <p:cNvCxnSpPr>
            <a:endCxn id="4450"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464" name="Google Shape;4464;p42"/>
          <p:cNvCxnSpPr>
            <a:endCxn id="4439"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65" name="Google Shape;4465;p42"/>
          <p:cNvCxnSpPr>
            <a:endCxn id="4440"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66" name="Google Shape;4466;p42"/>
          <p:cNvCxnSpPr>
            <a:endCxn id="4439"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467" name="Google Shape;4467;p42"/>
          <p:cNvCxnSpPr>
            <a:endCxn id="4440"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68" name="Google Shape;4468;p42"/>
          <p:cNvCxnSpPr>
            <a:endCxn id="4441"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469" name="Google Shape;4469;p42"/>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0" name="Google Shape;4470;p42"/>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1" name="Google Shape;4471;p42"/>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72" name="Google Shape;4472;p42"/>
          <p:cNvCxnSpPr>
            <a:endCxn id="4470"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73" name="Google Shape;4473;p42"/>
          <p:cNvCxnSpPr>
            <a:endCxn id="4469"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74" name="Google Shape;4474;p42"/>
          <p:cNvCxnSpPr>
            <a:endCxn id="4471"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75" name="Google Shape;4475;p42"/>
          <p:cNvCxnSpPr>
            <a:endCxn id="4470"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76" name="Google Shape;4476;p42"/>
          <p:cNvCxnSpPr>
            <a:endCxn id="4471"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77" name="Google Shape;4477;p42"/>
          <p:cNvCxnSpPr>
            <a:endCxn id="4469"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78" name="Google Shape;4478;p42"/>
          <p:cNvCxnSpPr>
            <a:endCxn id="4470"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479" name="Google Shape;4479;p42"/>
          <p:cNvSpPr/>
          <p:nvPr/>
        </p:nvSpPr>
        <p:spPr>
          <a:xfrm>
            <a:off x="4222450" y="3522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0" name="Google Shape;4480;p42"/>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81" name="Google Shape;4481;p42"/>
          <p:cNvCxnSpPr>
            <a:endCxn id="4479"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82" name="Google Shape;4482;p42"/>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83" name="Google Shape;4483;p42"/>
          <p:cNvCxnSpPr>
            <a:endCxn id="4480"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84" name="Google Shape;4484;p42"/>
          <p:cNvCxnSpPr>
            <a:endCxn id="4479"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485" name="Google Shape;4485;p42"/>
          <p:cNvCxnSpPr>
            <a:endCxn id="4480"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86" name="Google Shape;4486;p42"/>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487" name="Google Shape;4487;p42"/>
          <p:cNvCxnSpPr>
            <a:endCxn id="4479"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488" name="Google Shape;4488;p42"/>
          <p:cNvCxnSpPr>
            <a:endCxn id="4479"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89" name="Google Shape;4489;p42"/>
          <p:cNvCxnSpPr>
            <a:endCxn id="4480"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490" name="Google Shape;4490;p42"/>
          <p:cNvCxnSpPr>
            <a:endCxn id="4479"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91" name="Google Shape;4491;p42"/>
          <p:cNvCxnSpPr>
            <a:endCxn id="4480"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92" name="Google Shape;4492;p42"/>
          <p:cNvCxnSpPr>
            <a:endCxn id="4479"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493" name="Google Shape;4493;p42"/>
          <p:cNvCxnSpPr>
            <a:endCxn id="4480"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494" name="Google Shape;4494;p42"/>
          <p:cNvCxnSpPr>
            <a:endCxn id="4469"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95" name="Google Shape;4495;p42"/>
          <p:cNvCxnSpPr>
            <a:endCxn id="4470"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496" name="Google Shape;4496;p42"/>
          <p:cNvCxnSpPr>
            <a:endCxn id="4469"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497" name="Google Shape;4497;p42"/>
          <p:cNvCxnSpPr>
            <a:endCxn id="4470"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498" name="Google Shape;4498;p42"/>
          <p:cNvCxnSpPr>
            <a:endCxn id="4471"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499" name="Google Shape;4499;p42"/>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0" name="Google Shape;4500;p42"/>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1" name="Google Shape;4501;p42"/>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02" name="Google Shape;4502;p42"/>
          <p:cNvCxnSpPr>
            <a:endCxn id="4500"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03" name="Google Shape;4503;p42"/>
          <p:cNvCxnSpPr>
            <a:endCxn id="4499"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04" name="Google Shape;4504;p42"/>
          <p:cNvCxnSpPr>
            <a:endCxn id="4501"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05" name="Google Shape;4505;p42"/>
          <p:cNvCxnSpPr>
            <a:endCxn id="4500"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06" name="Google Shape;4506;p42"/>
          <p:cNvCxnSpPr>
            <a:endCxn id="4501"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07" name="Google Shape;4507;p42"/>
          <p:cNvCxnSpPr>
            <a:endCxn id="4499"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08" name="Google Shape;4508;p42"/>
          <p:cNvCxnSpPr>
            <a:endCxn id="4500"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509" name="Google Shape;4509;p42"/>
          <p:cNvSpPr/>
          <p:nvPr/>
        </p:nvSpPr>
        <p:spPr>
          <a:xfrm>
            <a:off x="4983775" y="35221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0" name="Google Shape;4510;p42"/>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11" name="Google Shape;4511;p42"/>
          <p:cNvCxnSpPr>
            <a:endCxn id="4509"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12" name="Google Shape;4512;p42"/>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13" name="Google Shape;4513;p42"/>
          <p:cNvCxnSpPr>
            <a:endCxn id="4510"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14" name="Google Shape;4514;p42"/>
          <p:cNvCxnSpPr>
            <a:endCxn id="4509"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15" name="Google Shape;4515;p42"/>
          <p:cNvCxnSpPr>
            <a:endCxn id="4510"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16" name="Google Shape;4516;p42"/>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17" name="Google Shape;4517;p42"/>
          <p:cNvCxnSpPr>
            <a:endCxn id="4509"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18" name="Google Shape;4518;p42"/>
          <p:cNvCxnSpPr>
            <a:endCxn id="4509"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19" name="Google Shape;4519;p42"/>
          <p:cNvCxnSpPr>
            <a:endCxn id="4510"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520" name="Google Shape;4520;p42"/>
          <p:cNvCxnSpPr>
            <a:endCxn id="4509"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21" name="Google Shape;4521;p42"/>
          <p:cNvCxnSpPr>
            <a:endCxn id="4510"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22" name="Google Shape;4522;p42"/>
          <p:cNvCxnSpPr>
            <a:endCxn id="4509"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523" name="Google Shape;4523;p42"/>
          <p:cNvCxnSpPr>
            <a:endCxn id="4510"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524" name="Google Shape;4524;p42"/>
          <p:cNvCxnSpPr>
            <a:endCxn id="4499"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25" name="Google Shape;4525;p42"/>
          <p:cNvCxnSpPr>
            <a:endCxn id="4500"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26" name="Google Shape;4526;p42"/>
          <p:cNvCxnSpPr>
            <a:endCxn id="4499"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527" name="Google Shape;4527;p42"/>
          <p:cNvCxnSpPr>
            <a:endCxn id="4500"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28" name="Google Shape;4528;p42"/>
          <p:cNvCxnSpPr>
            <a:endCxn id="4501"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529" name="Google Shape;4529;p42"/>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0" name="Google Shape;4530;p42"/>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1" name="Google Shape;4531;p42"/>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32" name="Google Shape;4532;p42"/>
          <p:cNvCxnSpPr>
            <a:endCxn id="4530"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33" name="Google Shape;4533;p42"/>
          <p:cNvCxnSpPr>
            <a:endCxn id="4529"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34" name="Google Shape;4534;p42"/>
          <p:cNvCxnSpPr>
            <a:endCxn id="4531"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35" name="Google Shape;4535;p42"/>
          <p:cNvCxnSpPr>
            <a:endCxn id="4530"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36" name="Google Shape;4536;p42"/>
          <p:cNvCxnSpPr>
            <a:endCxn id="4531"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37" name="Google Shape;4537;p42"/>
          <p:cNvCxnSpPr>
            <a:endCxn id="4529"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38" name="Google Shape;4538;p42"/>
          <p:cNvCxnSpPr>
            <a:endCxn id="4530"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539" name="Google Shape;4539;p42"/>
          <p:cNvSpPr/>
          <p:nvPr/>
        </p:nvSpPr>
        <p:spPr>
          <a:xfrm>
            <a:off x="5745075" y="35253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0" name="Google Shape;4540;p42"/>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41" name="Google Shape;4541;p42"/>
          <p:cNvCxnSpPr>
            <a:endCxn id="4539"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42" name="Google Shape;4542;p42"/>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43" name="Google Shape;4543;p42"/>
          <p:cNvCxnSpPr>
            <a:endCxn id="4540"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44" name="Google Shape;4544;p42"/>
          <p:cNvCxnSpPr>
            <a:endCxn id="4539"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45" name="Google Shape;4545;p42"/>
          <p:cNvCxnSpPr>
            <a:endCxn id="4540"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46" name="Google Shape;4546;p42"/>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47" name="Google Shape;4547;p42"/>
          <p:cNvCxnSpPr>
            <a:endCxn id="4539"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48" name="Google Shape;4548;p42"/>
          <p:cNvCxnSpPr>
            <a:endCxn id="4539"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49" name="Google Shape;4549;p42"/>
          <p:cNvCxnSpPr>
            <a:endCxn id="4540"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550" name="Google Shape;4550;p42"/>
          <p:cNvCxnSpPr>
            <a:endCxn id="4539"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51" name="Google Shape;4551;p42"/>
          <p:cNvCxnSpPr>
            <a:endCxn id="4540"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52" name="Google Shape;4552;p42"/>
          <p:cNvCxnSpPr>
            <a:endCxn id="4539"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553" name="Google Shape;4553;p42"/>
          <p:cNvCxnSpPr>
            <a:endCxn id="4540"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554" name="Google Shape;4554;p42"/>
          <p:cNvCxnSpPr>
            <a:endCxn id="4529"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55" name="Google Shape;4555;p42"/>
          <p:cNvCxnSpPr>
            <a:endCxn id="4530"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56" name="Google Shape;4556;p42"/>
          <p:cNvCxnSpPr>
            <a:endCxn id="4529"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557" name="Google Shape;4557;p42"/>
          <p:cNvCxnSpPr>
            <a:endCxn id="4530"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58" name="Google Shape;4558;p42"/>
          <p:cNvCxnSpPr>
            <a:endCxn id="4531"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559" name="Google Shape;4559;p42"/>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0" name="Google Shape;4560;p42"/>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1" name="Google Shape;4561;p42"/>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62" name="Google Shape;4562;p42"/>
          <p:cNvCxnSpPr>
            <a:endCxn id="4560"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63" name="Google Shape;4563;p42"/>
          <p:cNvCxnSpPr>
            <a:endCxn id="4559"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64" name="Google Shape;4564;p42"/>
          <p:cNvCxnSpPr>
            <a:endCxn id="4561"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65" name="Google Shape;4565;p42"/>
          <p:cNvCxnSpPr>
            <a:endCxn id="4560"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66" name="Google Shape;4566;p42"/>
          <p:cNvCxnSpPr>
            <a:endCxn id="4561"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67" name="Google Shape;4567;p42"/>
          <p:cNvCxnSpPr>
            <a:endCxn id="4559"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68" name="Google Shape;4568;p42"/>
          <p:cNvCxnSpPr>
            <a:endCxn id="4560"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569" name="Google Shape;4569;p42"/>
          <p:cNvSpPr/>
          <p:nvPr/>
        </p:nvSpPr>
        <p:spPr>
          <a:xfrm>
            <a:off x="6506400" y="35252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0" name="Google Shape;4570;p42"/>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71" name="Google Shape;4571;p42"/>
          <p:cNvCxnSpPr>
            <a:endCxn id="4569"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72" name="Google Shape;4572;p42"/>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73" name="Google Shape;4573;p42"/>
          <p:cNvCxnSpPr>
            <a:endCxn id="4570"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74" name="Google Shape;4574;p42"/>
          <p:cNvCxnSpPr>
            <a:endCxn id="4569"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75" name="Google Shape;4575;p42"/>
          <p:cNvCxnSpPr>
            <a:endCxn id="4570"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76" name="Google Shape;4576;p42"/>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77" name="Google Shape;4577;p42"/>
          <p:cNvCxnSpPr>
            <a:endCxn id="4569"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78" name="Google Shape;4578;p42"/>
          <p:cNvCxnSpPr>
            <a:endCxn id="4569"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79" name="Google Shape;4579;p42"/>
          <p:cNvCxnSpPr>
            <a:endCxn id="4570"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580" name="Google Shape;4580;p42"/>
          <p:cNvCxnSpPr>
            <a:endCxn id="4569"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81" name="Google Shape;4581;p42"/>
          <p:cNvCxnSpPr>
            <a:endCxn id="4570"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82" name="Google Shape;4582;p42"/>
          <p:cNvCxnSpPr>
            <a:endCxn id="4569"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583" name="Google Shape;4583;p42"/>
          <p:cNvCxnSpPr>
            <a:endCxn id="4570"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584" name="Google Shape;4584;p42"/>
          <p:cNvCxnSpPr>
            <a:endCxn id="4559"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85" name="Google Shape;4585;p42"/>
          <p:cNvCxnSpPr>
            <a:endCxn id="4560"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586" name="Google Shape;4586;p42"/>
          <p:cNvCxnSpPr>
            <a:endCxn id="4559"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587" name="Google Shape;4587;p42"/>
          <p:cNvCxnSpPr>
            <a:endCxn id="4560"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588" name="Google Shape;4588;p42"/>
          <p:cNvCxnSpPr>
            <a:endCxn id="4561"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589" name="Google Shape;4589;p42"/>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0" name="Google Shape;4590;p42"/>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1" name="Google Shape;4591;p42"/>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92" name="Google Shape;4592;p42"/>
          <p:cNvCxnSpPr>
            <a:endCxn id="4590"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93" name="Google Shape;4593;p42"/>
          <p:cNvCxnSpPr>
            <a:endCxn id="4589"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94" name="Google Shape;4594;p42"/>
          <p:cNvCxnSpPr>
            <a:endCxn id="4591"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95" name="Google Shape;4595;p42"/>
          <p:cNvCxnSpPr>
            <a:endCxn id="4590"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596" name="Google Shape;4596;p42"/>
          <p:cNvCxnSpPr>
            <a:endCxn id="4591"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597" name="Google Shape;4597;p42"/>
          <p:cNvCxnSpPr>
            <a:endCxn id="4589"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598" name="Google Shape;4598;p42"/>
          <p:cNvCxnSpPr>
            <a:endCxn id="4590"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599" name="Google Shape;4599;p42"/>
          <p:cNvSpPr/>
          <p:nvPr/>
        </p:nvSpPr>
        <p:spPr>
          <a:xfrm>
            <a:off x="7267750" y="35207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0" name="Google Shape;4600;p42"/>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01" name="Google Shape;4601;p42"/>
          <p:cNvCxnSpPr>
            <a:endCxn id="4599"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02" name="Google Shape;4602;p42"/>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03" name="Google Shape;4603;p42"/>
          <p:cNvCxnSpPr>
            <a:endCxn id="4600"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04" name="Google Shape;4604;p42"/>
          <p:cNvCxnSpPr>
            <a:endCxn id="4599"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05" name="Google Shape;4605;p42"/>
          <p:cNvCxnSpPr>
            <a:endCxn id="4600"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06" name="Google Shape;4606;p42"/>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07" name="Google Shape;4607;p42"/>
          <p:cNvCxnSpPr>
            <a:endCxn id="4599"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08" name="Google Shape;4608;p42"/>
          <p:cNvCxnSpPr>
            <a:endCxn id="4599"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09" name="Google Shape;4609;p42"/>
          <p:cNvCxnSpPr>
            <a:endCxn id="4600"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610" name="Google Shape;4610;p42"/>
          <p:cNvCxnSpPr>
            <a:endCxn id="4599"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11" name="Google Shape;4611;p42"/>
          <p:cNvCxnSpPr>
            <a:endCxn id="4600"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12" name="Google Shape;4612;p42"/>
          <p:cNvCxnSpPr>
            <a:endCxn id="4599"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613" name="Google Shape;4613;p42"/>
          <p:cNvCxnSpPr>
            <a:endCxn id="4600"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614" name="Google Shape;4614;p42"/>
          <p:cNvCxnSpPr>
            <a:endCxn id="4589"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15" name="Google Shape;4615;p42"/>
          <p:cNvCxnSpPr>
            <a:endCxn id="4590"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16" name="Google Shape;4616;p42"/>
          <p:cNvCxnSpPr>
            <a:endCxn id="4589"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617" name="Google Shape;4617;p42"/>
          <p:cNvCxnSpPr>
            <a:endCxn id="4590"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18" name="Google Shape;4618;p42"/>
          <p:cNvCxnSpPr>
            <a:endCxn id="4591"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619" name="Google Shape;4619;p42"/>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0" name="Google Shape;4620;p42"/>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1" name="Google Shape;4621;p42"/>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22" name="Google Shape;4622;p42"/>
          <p:cNvCxnSpPr>
            <a:endCxn id="4620"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23" name="Google Shape;4623;p42"/>
          <p:cNvCxnSpPr>
            <a:endCxn id="4619"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24" name="Google Shape;4624;p42"/>
          <p:cNvCxnSpPr>
            <a:endCxn id="4621"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25" name="Google Shape;4625;p42"/>
          <p:cNvCxnSpPr>
            <a:endCxn id="4620"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26" name="Google Shape;4626;p42"/>
          <p:cNvCxnSpPr>
            <a:endCxn id="4621"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27" name="Google Shape;4627;p42"/>
          <p:cNvCxnSpPr>
            <a:endCxn id="4619"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28" name="Google Shape;4628;p42"/>
          <p:cNvCxnSpPr>
            <a:endCxn id="4620"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629" name="Google Shape;4629;p42"/>
          <p:cNvSpPr/>
          <p:nvPr/>
        </p:nvSpPr>
        <p:spPr>
          <a:xfrm>
            <a:off x="8029050" y="3523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0" name="Google Shape;4630;p42"/>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31" name="Google Shape;4631;p42"/>
          <p:cNvCxnSpPr>
            <a:endCxn id="4629"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32" name="Google Shape;4632;p42"/>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33" name="Google Shape;4633;p42"/>
          <p:cNvCxnSpPr>
            <a:endCxn id="4630"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34" name="Google Shape;4634;p42"/>
          <p:cNvCxnSpPr>
            <a:endCxn id="4629"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35" name="Google Shape;4635;p42"/>
          <p:cNvCxnSpPr>
            <a:endCxn id="4630"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36" name="Google Shape;4636;p42"/>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37" name="Google Shape;4637;p42"/>
          <p:cNvCxnSpPr>
            <a:endCxn id="4629"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38" name="Google Shape;4638;p42"/>
          <p:cNvCxnSpPr>
            <a:endCxn id="4629"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39" name="Google Shape;4639;p42"/>
          <p:cNvCxnSpPr>
            <a:endCxn id="4630"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640" name="Google Shape;4640;p42"/>
          <p:cNvCxnSpPr>
            <a:endCxn id="4629"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41" name="Google Shape;4641;p42"/>
          <p:cNvCxnSpPr>
            <a:endCxn id="4630"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42" name="Google Shape;4642;p42"/>
          <p:cNvCxnSpPr>
            <a:endCxn id="4629"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643" name="Google Shape;4643;p42"/>
          <p:cNvCxnSpPr>
            <a:endCxn id="4630"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644" name="Google Shape;4644;p42"/>
          <p:cNvCxnSpPr>
            <a:endCxn id="4619"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45" name="Google Shape;4645;p42"/>
          <p:cNvCxnSpPr>
            <a:endCxn id="4620"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46" name="Google Shape;4646;p42"/>
          <p:cNvCxnSpPr>
            <a:endCxn id="4619"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647" name="Google Shape;4647;p42"/>
          <p:cNvCxnSpPr>
            <a:endCxn id="4620"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48" name="Google Shape;4648;p42"/>
          <p:cNvCxnSpPr>
            <a:endCxn id="4621"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649" name="Google Shape;4649;p42"/>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0" name="Google Shape;4650;p42"/>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1" name="Google Shape;4651;p42"/>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52" name="Google Shape;4652;p42"/>
          <p:cNvCxnSpPr>
            <a:endCxn id="4650"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53" name="Google Shape;4653;p42"/>
          <p:cNvCxnSpPr>
            <a:endCxn id="4649"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54" name="Google Shape;4654;p42"/>
          <p:cNvCxnSpPr>
            <a:endCxn id="4651"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55" name="Google Shape;4655;p42"/>
          <p:cNvCxnSpPr>
            <a:endCxn id="4650"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56" name="Google Shape;4656;p42"/>
          <p:cNvCxnSpPr>
            <a:endCxn id="4651"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57" name="Google Shape;4657;p42"/>
          <p:cNvCxnSpPr>
            <a:endCxn id="4649"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58" name="Google Shape;4658;p42"/>
          <p:cNvCxnSpPr>
            <a:endCxn id="4650"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659" name="Google Shape;4659;p42"/>
          <p:cNvSpPr/>
          <p:nvPr/>
        </p:nvSpPr>
        <p:spPr>
          <a:xfrm>
            <a:off x="8790375" y="35238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0" name="Google Shape;4660;p42"/>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61" name="Google Shape;4661;p42"/>
          <p:cNvCxnSpPr>
            <a:endCxn id="4659"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62" name="Google Shape;4662;p42"/>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63" name="Google Shape;4663;p42"/>
          <p:cNvCxnSpPr>
            <a:endCxn id="4660"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64" name="Google Shape;4664;p42"/>
          <p:cNvCxnSpPr>
            <a:endCxn id="4659"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65" name="Google Shape;4665;p42"/>
          <p:cNvCxnSpPr>
            <a:endCxn id="4660"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66" name="Google Shape;4666;p42"/>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67" name="Google Shape;4667;p42"/>
          <p:cNvCxnSpPr>
            <a:endCxn id="4659"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68" name="Google Shape;4668;p42"/>
          <p:cNvCxnSpPr>
            <a:endCxn id="4659"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69" name="Google Shape;4669;p42"/>
          <p:cNvCxnSpPr>
            <a:endCxn id="4660"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670" name="Google Shape;4670;p42"/>
          <p:cNvCxnSpPr>
            <a:endCxn id="4659"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71" name="Google Shape;4671;p42"/>
          <p:cNvCxnSpPr>
            <a:endCxn id="4660"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72" name="Google Shape;4672;p42"/>
          <p:cNvCxnSpPr>
            <a:endCxn id="4659"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673" name="Google Shape;4673;p42"/>
          <p:cNvCxnSpPr>
            <a:endCxn id="4660"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674" name="Google Shape;4674;p42"/>
          <p:cNvCxnSpPr>
            <a:endCxn id="4649"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75" name="Google Shape;4675;p42"/>
          <p:cNvCxnSpPr>
            <a:endCxn id="4650"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676" name="Google Shape;4676;p42"/>
          <p:cNvCxnSpPr>
            <a:endCxn id="4649"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677" name="Google Shape;4677;p42"/>
          <p:cNvCxnSpPr>
            <a:endCxn id="4650"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678" name="Google Shape;4678;p42"/>
          <p:cNvCxnSpPr>
            <a:endCxn id="4651"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679" name="Google Shape;4679;p42"/>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3" name="Shape 4683"/>
        <p:cNvGrpSpPr/>
        <p:nvPr/>
      </p:nvGrpSpPr>
      <p:grpSpPr>
        <a:xfrm>
          <a:off x="0" y="0"/>
          <a:ext cx="0" cy="0"/>
          <a:chOff x="0" y="0"/>
          <a:chExt cx="0" cy="0"/>
        </a:xfrm>
      </p:grpSpPr>
      <p:sp>
        <p:nvSpPr>
          <p:cNvPr id="4684" name="Google Shape;4684;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a:t>
            </a:r>
            <a:r>
              <a:rPr b="1" lang="en" sz="2120"/>
              <a:t>large</a:t>
            </a:r>
            <a:r>
              <a:rPr lang="en" sz="2120"/>
              <a:t> neural networks (6.7B parameters)</a:t>
            </a:r>
            <a:endParaRPr sz="2120"/>
          </a:p>
        </p:txBody>
      </p:sp>
      <p:sp>
        <p:nvSpPr>
          <p:cNvPr id="4685" name="Google Shape;4685;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686" name="Google Shape;4686;p43"/>
          <p:cNvSpPr/>
          <p:nvPr/>
        </p:nvSpPr>
        <p:spPr>
          <a:xfrm>
            <a:off x="416075" y="1933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7" name="Google Shape;4687;p43"/>
          <p:cNvSpPr/>
          <p:nvPr/>
        </p:nvSpPr>
        <p:spPr>
          <a:xfrm>
            <a:off x="416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8" name="Google Shape;4688;p43"/>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9" name="Google Shape;4689;p43"/>
          <p:cNvSpPr/>
          <p:nvPr/>
        </p:nvSpPr>
        <p:spPr>
          <a:xfrm>
            <a:off x="1177225" y="1933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0" name="Google Shape;4690;p43"/>
          <p:cNvSpPr/>
          <p:nvPr/>
        </p:nvSpPr>
        <p:spPr>
          <a:xfrm>
            <a:off x="117722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1" name="Google Shape;4691;p43"/>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92" name="Google Shape;4692;p43"/>
          <p:cNvCxnSpPr>
            <a:stCxn id="4686" idx="6"/>
            <a:endCxn id="4690"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93" name="Google Shape;4693;p43"/>
          <p:cNvCxnSpPr>
            <a:stCxn id="4687" idx="6"/>
            <a:endCxn id="4689"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94" name="Google Shape;4694;p43"/>
          <p:cNvCxnSpPr>
            <a:stCxn id="4686" idx="6"/>
            <a:endCxn id="4691"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95" name="Google Shape;4695;p43"/>
          <p:cNvCxnSpPr>
            <a:stCxn id="4687" idx="6"/>
            <a:endCxn id="4690"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696" name="Google Shape;4696;p43"/>
          <p:cNvCxnSpPr>
            <a:stCxn id="4687" idx="6"/>
            <a:endCxn id="4691"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697" name="Google Shape;4697;p43"/>
          <p:cNvCxnSpPr>
            <a:stCxn id="4688" idx="6"/>
            <a:endCxn id="4689"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698" name="Google Shape;4698;p43"/>
          <p:cNvCxnSpPr>
            <a:stCxn id="4688" idx="6"/>
            <a:endCxn id="4690"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699" name="Google Shape;4699;p43"/>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0" name="Google Shape;4700;p43"/>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4701" name="Google Shape;4701;p43"/>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2" name="Google Shape;4702;p43"/>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3" name="Google Shape;4703;p43"/>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4" name="Google Shape;4704;p43"/>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05" name="Google Shape;4705;p43"/>
          <p:cNvCxnSpPr>
            <a:endCxn id="4703"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06" name="Google Shape;4706;p43"/>
          <p:cNvCxnSpPr>
            <a:stCxn id="4701"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07" name="Google Shape;4707;p43"/>
          <p:cNvCxnSpPr>
            <a:endCxn id="4704"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08" name="Google Shape;4708;p43"/>
          <p:cNvCxnSpPr>
            <a:stCxn id="4701" idx="6"/>
            <a:endCxn id="4703"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09" name="Google Shape;4709;p43"/>
          <p:cNvCxnSpPr>
            <a:stCxn id="4701" idx="6"/>
            <a:endCxn id="4704"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10" name="Google Shape;4710;p43"/>
          <p:cNvCxnSpPr>
            <a:stCxn id="4702"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11" name="Google Shape;4711;p43"/>
          <p:cNvCxnSpPr>
            <a:stCxn id="4702" idx="6"/>
            <a:endCxn id="4703"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12" name="Google Shape;4712;p43"/>
          <p:cNvCxnSpPr>
            <a:stCxn id="4686" idx="6"/>
            <a:endCxn id="4703"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13" name="Google Shape;4713;p43"/>
          <p:cNvCxnSpPr>
            <a:stCxn id="4686" idx="6"/>
            <a:endCxn id="4704"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714" name="Google Shape;4714;p43"/>
          <p:cNvCxnSpPr>
            <a:stCxn id="4687" idx="6"/>
            <a:endCxn id="4703"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15" name="Google Shape;4715;p43"/>
          <p:cNvCxnSpPr>
            <a:stCxn id="4687" idx="6"/>
            <a:endCxn id="4704"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16" name="Google Shape;4716;p43"/>
          <p:cNvCxnSpPr>
            <a:stCxn id="4688" idx="6"/>
            <a:endCxn id="4703"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717" name="Google Shape;4717;p43"/>
          <p:cNvCxnSpPr>
            <a:stCxn id="4688" idx="6"/>
            <a:endCxn id="4704"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718" name="Google Shape;4718;p43"/>
          <p:cNvCxnSpPr>
            <a:stCxn id="4701" idx="6"/>
            <a:endCxn id="4689"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19" name="Google Shape;4719;p43"/>
          <p:cNvCxnSpPr>
            <a:stCxn id="4701" idx="6"/>
            <a:endCxn id="4690"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20" name="Google Shape;4720;p43"/>
          <p:cNvCxnSpPr>
            <a:stCxn id="4702" idx="6"/>
            <a:endCxn id="4689"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721" name="Google Shape;4721;p43"/>
          <p:cNvCxnSpPr>
            <a:stCxn id="4702" idx="6"/>
            <a:endCxn id="4690"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22" name="Google Shape;4722;p43"/>
          <p:cNvCxnSpPr>
            <a:stCxn id="4702" idx="6"/>
            <a:endCxn id="4691"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723" name="Google Shape;4723;p43"/>
          <p:cNvSpPr/>
          <p:nvPr/>
        </p:nvSpPr>
        <p:spPr>
          <a:xfrm>
            <a:off x="1938550" y="1933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4" name="Google Shape;4724;p43"/>
          <p:cNvSpPr/>
          <p:nvPr/>
        </p:nvSpPr>
        <p:spPr>
          <a:xfrm>
            <a:off x="193855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5" name="Google Shape;4725;p43"/>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26" name="Google Shape;4726;p43"/>
          <p:cNvCxnSpPr>
            <a:endCxn id="4724"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27" name="Google Shape;4727;p43"/>
          <p:cNvCxnSpPr>
            <a:endCxn id="4723"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28" name="Google Shape;4728;p43"/>
          <p:cNvCxnSpPr>
            <a:endCxn id="4725"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29" name="Google Shape;4729;p43"/>
          <p:cNvCxnSpPr>
            <a:endCxn id="4724"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30" name="Google Shape;4730;p43"/>
          <p:cNvCxnSpPr>
            <a:endCxn id="4725"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31" name="Google Shape;4731;p43"/>
          <p:cNvCxnSpPr>
            <a:endCxn id="4723"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32" name="Google Shape;4732;p43"/>
          <p:cNvCxnSpPr>
            <a:endCxn id="4724"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733" name="Google Shape;4733;p43"/>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4" name="Google Shape;4734;p43"/>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35" name="Google Shape;4735;p43"/>
          <p:cNvCxnSpPr>
            <a:endCxn id="4733"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36" name="Google Shape;4736;p43"/>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37" name="Google Shape;4737;p43"/>
          <p:cNvCxnSpPr>
            <a:endCxn id="4734"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38" name="Google Shape;4738;p43"/>
          <p:cNvCxnSpPr>
            <a:endCxn id="4733"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39" name="Google Shape;4739;p43"/>
          <p:cNvCxnSpPr>
            <a:endCxn id="4734"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40" name="Google Shape;4740;p43"/>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41" name="Google Shape;4741;p43"/>
          <p:cNvCxnSpPr>
            <a:endCxn id="4733"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42" name="Google Shape;4742;p43"/>
          <p:cNvCxnSpPr>
            <a:endCxn id="4733"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43" name="Google Shape;4743;p43"/>
          <p:cNvCxnSpPr>
            <a:endCxn id="4734"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744" name="Google Shape;4744;p43"/>
          <p:cNvCxnSpPr>
            <a:endCxn id="4733"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45" name="Google Shape;4745;p43"/>
          <p:cNvCxnSpPr>
            <a:endCxn id="4734"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46" name="Google Shape;4746;p43"/>
          <p:cNvCxnSpPr>
            <a:endCxn id="4733"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747" name="Google Shape;4747;p43"/>
          <p:cNvCxnSpPr>
            <a:endCxn id="4734"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748" name="Google Shape;4748;p43"/>
          <p:cNvCxnSpPr>
            <a:endCxn id="4723"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49" name="Google Shape;4749;p43"/>
          <p:cNvCxnSpPr>
            <a:endCxn id="4724"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50" name="Google Shape;4750;p43"/>
          <p:cNvCxnSpPr>
            <a:endCxn id="4723"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751" name="Google Shape;4751;p43"/>
          <p:cNvCxnSpPr>
            <a:endCxn id="4724"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52" name="Google Shape;4752;p43"/>
          <p:cNvCxnSpPr>
            <a:endCxn id="4725"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753" name="Google Shape;4753;p43"/>
          <p:cNvSpPr/>
          <p:nvPr/>
        </p:nvSpPr>
        <p:spPr>
          <a:xfrm>
            <a:off x="2699850" y="19369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4" name="Google Shape;4754;p43"/>
          <p:cNvSpPr/>
          <p:nvPr/>
        </p:nvSpPr>
        <p:spPr>
          <a:xfrm>
            <a:off x="2699850" y="2468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5" name="Google Shape;4755;p43"/>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56" name="Google Shape;4756;p43"/>
          <p:cNvCxnSpPr>
            <a:endCxn id="4754"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57" name="Google Shape;4757;p43"/>
          <p:cNvCxnSpPr>
            <a:endCxn id="4753"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58" name="Google Shape;4758;p43"/>
          <p:cNvCxnSpPr>
            <a:endCxn id="4755"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59" name="Google Shape;4759;p43"/>
          <p:cNvCxnSpPr>
            <a:endCxn id="4754"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60" name="Google Shape;4760;p43"/>
          <p:cNvCxnSpPr>
            <a:endCxn id="4755"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61" name="Google Shape;4761;p43"/>
          <p:cNvCxnSpPr>
            <a:endCxn id="4753"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62" name="Google Shape;4762;p43"/>
          <p:cNvCxnSpPr>
            <a:endCxn id="4754"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763" name="Google Shape;4763;p43"/>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4" name="Google Shape;4764;p43"/>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65" name="Google Shape;4765;p43"/>
          <p:cNvCxnSpPr>
            <a:endCxn id="4763"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66" name="Google Shape;4766;p43"/>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67" name="Google Shape;4767;p43"/>
          <p:cNvCxnSpPr>
            <a:endCxn id="4764"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68" name="Google Shape;4768;p43"/>
          <p:cNvCxnSpPr>
            <a:endCxn id="4763"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69" name="Google Shape;4769;p43"/>
          <p:cNvCxnSpPr>
            <a:endCxn id="4764"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70" name="Google Shape;4770;p43"/>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71" name="Google Shape;4771;p43"/>
          <p:cNvCxnSpPr>
            <a:endCxn id="4763"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72" name="Google Shape;4772;p43"/>
          <p:cNvCxnSpPr>
            <a:endCxn id="4763"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73" name="Google Shape;4773;p43"/>
          <p:cNvCxnSpPr>
            <a:endCxn id="4764"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774" name="Google Shape;4774;p43"/>
          <p:cNvCxnSpPr>
            <a:endCxn id="4763"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75" name="Google Shape;4775;p43"/>
          <p:cNvCxnSpPr>
            <a:endCxn id="4764"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76" name="Google Shape;4776;p43"/>
          <p:cNvCxnSpPr>
            <a:endCxn id="4763"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777" name="Google Shape;4777;p43"/>
          <p:cNvCxnSpPr>
            <a:endCxn id="4764"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778" name="Google Shape;4778;p43"/>
          <p:cNvCxnSpPr>
            <a:endCxn id="4753"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79" name="Google Shape;4779;p43"/>
          <p:cNvCxnSpPr>
            <a:endCxn id="4754"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780" name="Google Shape;4780;p43"/>
          <p:cNvCxnSpPr>
            <a:endCxn id="4753"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781" name="Google Shape;4781;p43"/>
          <p:cNvCxnSpPr>
            <a:endCxn id="4754"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782" name="Google Shape;4782;p43"/>
          <p:cNvCxnSpPr>
            <a:endCxn id="4755"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783" name="Google Shape;4783;p43"/>
          <p:cNvSpPr/>
          <p:nvPr/>
        </p:nvSpPr>
        <p:spPr>
          <a:xfrm>
            <a:off x="3461175" y="1936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4" name="Google Shape;4784;p43"/>
          <p:cNvSpPr/>
          <p:nvPr/>
        </p:nvSpPr>
        <p:spPr>
          <a:xfrm>
            <a:off x="3461175" y="2468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5" name="Google Shape;4785;p43"/>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86" name="Google Shape;4786;p43"/>
          <p:cNvCxnSpPr>
            <a:endCxn id="4784"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87" name="Google Shape;4787;p43"/>
          <p:cNvCxnSpPr>
            <a:endCxn id="4783"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88" name="Google Shape;4788;p43"/>
          <p:cNvCxnSpPr>
            <a:endCxn id="4785"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89" name="Google Shape;4789;p43"/>
          <p:cNvCxnSpPr>
            <a:endCxn id="4784"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90" name="Google Shape;4790;p43"/>
          <p:cNvCxnSpPr>
            <a:endCxn id="4785"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91" name="Google Shape;4791;p43"/>
          <p:cNvCxnSpPr>
            <a:endCxn id="4783"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92" name="Google Shape;4792;p43"/>
          <p:cNvCxnSpPr>
            <a:endCxn id="4784"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793" name="Google Shape;4793;p43"/>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4" name="Google Shape;4794;p43"/>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95" name="Google Shape;4795;p43"/>
          <p:cNvCxnSpPr>
            <a:endCxn id="4793"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96" name="Google Shape;4796;p43"/>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797" name="Google Shape;4797;p43"/>
          <p:cNvCxnSpPr>
            <a:endCxn id="4794"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798" name="Google Shape;4798;p43"/>
          <p:cNvCxnSpPr>
            <a:endCxn id="4793"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799" name="Google Shape;4799;p43"/>
          <p:cNvCxnSpPr>
            <a:endCxn id="4794"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00" name="Google Shape;4800;p43"/>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01" name="Google Shape;4801;p43"/>
          <p:cNvCxnSpPr>
            <a:endCxn id="4793"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02" name="Google Shape;4802;p43"/>
          <p:cNvCxnSpPr>
            <a:endCxn id="4793"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03" name="Google Shape;4803;p43"/>
          <p:cNvCxnSpPr>
            <a:endCxn id="4794"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804" name="Google Shape;4804;p43"/>
          <p:cNvCxnSpPr>
            <a:endCxn id="4793"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05" name="Google Shape;4805;p43"/>
          <p:cNvCxnSpPr>
            <a:endCxn id="4794"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06" name="Google Shape;4806;p43"/>
          <p:cNvCxnSpPr>
            <a:endCxn id="4793"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807" name="Google Shape;4807;p43"/>
          <p:cNvCxnSpPr>
            <a:endCxn id="4794"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808" name="Google Shape;4808;p43"/>
          <p:cNvCxnSpPr>
            <a:endCxn id="4783"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09" name="Google Shape;4809;p43"/>
          <p:cNvCxnSpPr>
            <a:endCxn id="4784"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10" name="Google Shape;4810;p43"/>
          <p:cNvCxnSpPr>
            <a:endCxn id="4783"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811" name="Google Shape;4811;p43"/>
          <p:cNvCxnSpPr>
            <a:endCxn id="4784"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12" name="Google Shape;4812;p43"/>
          <p:cNvCxnSpPr>
            <a:endCxn id="4785"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813" name="Google Shape;4813;p43"/>
          <p:cNvSpPr/>
          <p:nvPr/>
        </p:nvSpPr>
        <p:spPr>
          <a:xfrm>
            <a:off x="4222475" y="19322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4" name="Google Shape;4814;p43"/>
          <p:cNvSpPr/>
          <p:nvPr/>
        </p:nvSpPr>
        <p:spPr>
          <a:xfrm>
            <a:off x="4222475" y="2464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5" name="Google Shape;4815;p43"/>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16" name="Google Shape;4816;p43"/>
          <p:cNvCxnSpPr>
            <a:endCxn id="4814"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17" name="Google Shape;4817;p43"/>
          <p:cNvCxnSpPr>
            <a:endCxn id="4813"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18" name="Google Shape;4818;p43"/>
          <p:cNvCxnSpPr>
            <a:endCxn id="4815"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19" name="Google Shape;4819;p43"/>
          <p:cNvCxnSpPr>
            <a:endCxn id="4814"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20" name="Google Shape;4820;p43"/>
          <p:cNvCxnSpPr>
            <a:endCxn id="4815"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21" name="Google Shape;4821;p43"/>
          <p:cNvCxnSpPr>
            <a:endCxn id="4813"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22" name="Google Shape;4822;p43"/>
          <p:cNvCxnSpPr>
            <a:endCxn id="4814"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823" name="Google Shape;4823;p43"/>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4" name="Google Shape;4824;p43"/>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25" name="Google Shape;4825;p43"/>
          <p:cNvCxnSpPr>
            <a:endCxn id="4823"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26" name="Google Shape;4826;p43"/>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27" name="Google Shape;4827;p43"/>
          <p:cNvCxnSpPr>
            <a:endCxn id="4824"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28" name="Google Shape;4828;p43"/>
          <p:cNvCxnSpPr>
            <a:endCxn id="4823"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29" name="Google Shape;4829;p43"/>
          <p:cNvCxnSpPr>
            <a:endCxn id="4824"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30" name="Google Shape;4830;p43"/>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31" name="Google Shape;4831;p43"/>
          <p:cNvCxnSpPr>
            <a:endCxn id="4823"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32" name="Google Shape;4832;p43"/>
          <p:cNvCxnSpPr>
            <a:endCxn id="4823"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33" name="Google Shape;4833;p43"/>
          <p:cNvCxnSpPr>
            <a:endCxn id="4824"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834" name="Google Shape;4834;p43"/>
          <p:cNvCxnSpPr>
            <a:endCxn id="4823"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35" name="Google Shape;4835;p43"/>
          <p:cNvCxnSpPr>
            <a:endCxn id="4824"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36" name="Google Shape;4836;p43"/>
          <p:cNvCxnSpPr>
            <a:endCxn id="4823"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837" name="Google Shape;4837;p43"/>
          <p:cNvCxnSpPr>
            <a:endCxn id="4824"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838" name="Google Shape;4838;p43"/>
          <p:cNvCxnSpPr>
            <a:endCxn id="4813"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39" name="Google Shape;4839;p43"/>
          <p:cNvCxnSpPr>
            <a:endCxn id="4814"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40" name="Google Shape;4840;p43"/>
          <p:cNvCxnSpPr>
            <a:endCxn id="4813"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841" name="Google Shape;4841;p43"/>
          <p:cNvCxnSpPr>
            <a:endCxn id="4814"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42" name="Google Shape;4842;p43"/>
          <p:cNvCxnSpPr>
            <a:endCxn id="4815"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843" name="Google Shape;4843;p43"/>
          <p:cNvSpPr/>
          <p:nvPr/>
        </p:nvSpPr>
        <p:spPr>
          <a:xfrm>
            <a:off x="4983800" y="19322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4" name="Google Shape;4844;p43"/>
          <p:cNvSpPr/>
          <p:nvPr/>
        </p:nvSpPr>
        <p:spPr>
          <a:xfrm>
            <a:off x="4983800" y="2464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5" name="Google Shape;4845;p43"/>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46" name="Google Shape;4846;p43"/>
          <p:cNvCxnSpPr>
            <a:endCxn id="4844"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47" name="Google Shape;4847;p43"/>
          <p:cNvCxnSpPr>
            <a:endCxn id="4843"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48" name="Google Shape;4848;p43"/>
          <p:cNvCxnSpPr>
            <a:endCxn id="4845"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49" name="Google Shape;4849;p43"/>
          <p:cNvCxnSpPr>
            <a:endCxn id="4844"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50" name="Google Shape;4850;p43"/>
          <p:cNvCxnSpPr>
            <a:endCxn id="4845"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51" name="Google Shape;4851;p43"/>
          <p:cNvCxnSpPr>
            <a:endCxn id="4843"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52" name="Google Shape;4852;p43"/>
          <p:cNvCxnSpPr>
            <a:endCxn id="4844"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853" name="Google Shape;4853;p43"/>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4" name="Google Shape;4854;p43"/>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55" name="Google Shape;4855;p43"/>
          <p:cNvCxnSpPr>
            <a:endCxn id="4853"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56" name="Google Shape;4856;p43"/>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57" name="Google Shape;4857;p43"/>
          <p:cNvCxnSpPr>
            <a:endCxn id="4854"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58" name="Google Shape;4858;p43"/>
          <p:cNvCxnSpPr>
            <a:endCxn id="4853"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59" name="Google Shape;4859;p43"/>
          <p:cNvCxnSpPr>
            <a:endCxn id="4854"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60" name="Google Shape;4860;p43"/>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61" name="Google Shape;4861;p43"/>
          <p:cNvCxnSpPr>
            <a:endCxn id="4853"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62" name="Google Shape;4862;p43"/>
          <p:cNvCxnSpPr>
            <a:endCxn id="4853"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63" name="Google Shape;4863;p43"/>
          <p:cNvCxnSpPr>
            <a:endCxn id="4854"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864" name="Google Shape;4864;p43"/>
          <p:cNvCxnSpPr>
            <a:endCxn id="4853"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65" name="Google Shape;4865;p43"/>
          <p:cNvCxnSpPr>
            <a:endCxn id="4854"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66" name="Google Shape;4866;p43"/>
          <p:cNvCxnSpPr>
            <a:endCxn id="4853"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867" name="Google Shape;4867;p43"/>
          <p:cNvCxnSpPr>
            <a:endCxn id="4854"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868" name="Google Shape;4868;p43"/>
          <p:cNvCxnSpPr>
            <a:endCxn id="4843"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69" name="Google Shape;4869;p43"/>
          <p:cNvCxnSpPr>
            <a:endCxn id="4844"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70" name="Google Shape;4870;p43"/>
          <p:cNvCxnSpPr>
            <a:endCxn id="4843"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871" name="Google Shape;4871;p43"/>
          <p:cNvCxnSpPr>
            <a:endCxn id="4844"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72" name="Google Shape;4872;p43"/>
          <p:cNvCxnSpPr>
            <a:endCxn id="4845"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873" name="Google Shape;4873;p43"/>
          <p:cNvSpPr/>
          <p:nvPr/>
        </p:nvSpPr>
        <p:spPr>
          <a:xfrm>
            <a:off x="5745100" y="1935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4" name="Google Shape;4874;p43"/>
          <p:cNvSpPr/>
          <p:nvPr/>
        </p:nvSpPr>
        <p:spPr>
          <a:xfrm>
            <a:off x="5745100" y="2467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5" name="Google Shape;4875;p43"/>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76" name="Google Shape;4876;p43"/>
          <p:cNvCxnSpPr>
            <a:endCxn id="4874"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77" name="Google Shape;4877;p43"/>
          <p:cNvCxnSpPr>
            <a:endCxn id="4873"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78" name="Google Shape;4878;p43"/>
          <p:cNvCxnSpPr>
            <a:endCxn id="4875"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79" name="Google Shape;4879;p43"/>
          <p:cNvCxnSpPr>
            <a:endCxn id="4874"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80" name="Google Shape;4880;p43"/>
          <p:cNvCxnSpPr>
            <a:endCxn id="4875"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81" name="Google Shape;4881;p43"/>
          <p:cNvCxnSpPr>
            <a:endCxn id="4873"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82" name="Google Shape;4882;p43"/>
          <p:cNvCxnSpPr>
            <a:endCxn id="4874"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883" name="Google Shape;4883;p43"/>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4" name="Google Shape;4884;p43"/>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85" name="Google Shape;4885;p43"/>
          <p:cNvCxnSpPr>
            <a:endCxn id="4883"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86" name="Google Shape;4886;p43"/>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87" name="Google Shape;4887;p43"/>
          <p:cNvCxnSpPr>
            <a:endCxn id="4884"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88" name="Google Shape;4888;p43"/>
          <p:cNvCxnSpPr>
            <a:endCxn id="4883"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889" name="Google Shape;4889;p43"/>
          <p:cNvCxnSpPr>
            <a:endCxn id="4884"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90" name="Google Shape;4890;p43"/>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891" name="Google Shape;4891;p43"/>
          <p:cNvCxnSpPr>
            <a:endCxn id="4883"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892" name="Google Shape;4892;p43"/>
          <p:cNvCxnSpPr>
            <a:endCxn id="4883"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93" name="Google Shape;4893;p43"/>
          <p:cNvCxnSpPr>
            <a:endCxn id="4884"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894" name="Google Shape;4894;p43"/>
          <p:cNvCxnSpPr>
            <a:endCxn id="4883"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895" name="Google Shape;4895;p43"/>
          <p:cNvCxnSpPr>
            <a:endCxn id="4884"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96" name="Google Shape;4896;p43"/>
          <p:cNvCxnSpPr>
            <a:endCxn id="4883"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897" name="Google Shape;4897;p43"/>
          <p:cNvCxnSpPr>
            <a:endCxn id="4884"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898" name="Google Shape;4898;p43"/>
          <p:cNvCxnSpPr>
            <a:endCxn id="4873"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899" name="Google Shape;4899;p43"/>
          <p:cNvCxnSpPr>
            <a:endCxn id="4874"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00" name="Google Shape;4900;p43"/>
          <p:cNvCxnSpPr>
            <a:endCxn id="4873"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901" name="Google Shape;4901;p43"/>
          <p:cNvCxnSpPr>
            <a:endCxn id="4874"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02" name="Google Shape;4902;p43"/>
          <p:cNvCxnSpPr>
            <a:endCxn id="4875"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903" name="Google Shape;4903;p43"/>
          <p:cNvSpPr/>
          <p:nvPr/>
        </p:nvSpPr>
        <p:spPr>
          <a:xfrm>
            <a:off x="6506425" y="1935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4" name="Google Shape;4904;p43"/>
          <p:cNvSpPr/>
          <p:nvPr/>
        </p:nvSpPr>
        <p:spPr>
          <a:xfrm>
            <a:off x="6506425" y="2467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5" name="Google Shape;4905;p43"/>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06" name="Google Shape;4906;p43"/>
          <p:cNvCxnSpPr>
            <a:endCxn id="4904"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07" name="Google Shape;4907;p43"/>
          <p:cNvCxnSpPr>
            <a:endCxn id="4903"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08" name="Google Shape;4908;p43"/>
          <p:cNvCxnSpPr>
            <a:endCxn id="4905"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09" name="Google Shape;4909;p43"/>
          <p:cNvCxnSpPr>
            <a:endCxn id="4904"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10" name="Google Shape;4910;p43"/>
          <p:cNvCxnSpPr>
            <a:endCxn id="4905"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11" name="Google Shape;4911;p43"/>
          <p:cNvCxnSpPr>
            <a:endCxn id="4903"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12" name="Google Shape;4912;p43"/>
          <p:cNvCxnSpPr>
            <a:endCxn id="4904"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913" name="Google Shape;4913;p43"/>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4" name="Google Shape;4914;p43"/>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15" name="Google Shape;4915;p43"/>
          <p:cNvCxnSpPr>
            <a:endCxn id="4913"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16" name="Google Shape;4916;p43"/>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17" name="Google Shape;4917;p43"/>
          <p:cNvCxnSpPr>
            <a:endCxn id="4914"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18" name="Google Shape;4918;p43"/>
          <p:cNvCxnSpPr>
            <a:endCxn id="4913"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19" name="Google Shape;4919;p43"/>
          <p:cNvCxnSpPr>
            <a:endCxn id="4914"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20" name="Google Shape;4920;p43"/>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21" name="Google Shape;4921;p43"/>
          <p:cNvCxnSpPr>
            <a:endCxn id="4913"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22" name="Google Shape;4922;p43"/>
          <p:cNvCxnSpPr>
            <a:endCxn id="4913"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23" name="Google Shape;4923;p43"/>
          <p:cNvCxnSpPr>
            <a:endCxn id="4914"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924" name="Google Shape;4924;p43"/>
          <p:cNvCxnSpPr>
            <a:endCxn id="4913"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25" name="Google Shape;4925;p43"/>
          <p:cNvCxnSpPr>
            <a:endCxn id="4914"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26" name="Google Shape;4926;p43"/>
          <p:cNvCxnSpPr>
            <a:endCxn id="4913"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927" name="Google Shape;4927;p43"/>
          <p:cNvCxnSpPr>
            <a:endCxn id="4914"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928" name="Google Shape;4928;p43"/>
          <p:cNvCxnSpPr>
            <a:endCxn id="4903"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29" name="Google Shape;4929;p43"/>
          <p:cNvCxnSpPr>
            <a:endCxn id="4904"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30" name="Google Shape;4930;p43"/>
          <p:cNvCxnSpPr>
            <a:endCxn id="4903"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931" name="Google Shape;4931;p43"/>
          <p:cNvCxnSpPr>
            <a:endCxn id="4904"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32" name="Google Shape;4932;p43"/>
          <p:cNvCxnSpPr>
            <a:endCxn id="4905"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933" name="Google Shape;4933;p43"/>
          <p:cNvSpPr/>
          <p:nvPr/>
        </p:nvSpPr>
        <p:spPr>
          <a:xfrm>
            <a:off x="7267775" y="1930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4" name="Google Shape;4934;p43"/>
          <p:cNvSpPr/>
          <p:nvPr/>
        </p:nvSpPr>
        <p:spPr>
          <a:xfrm>
            <a:off x="7267775" y="2462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5" name="Google Shape;4935;p43"/>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36" name="Google Shape;4936;p43"/>
          <p:cNvCxnSpPr>
            <a:endCxn id="4934"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37" name="Google Shape;4937;p43"/>
          <p:cNvCxnSpPr>
            <a:endCxn id="4933"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38" name="Google Shape;4938;p43"/>
          <p:cNvCxnSpPr>
            <a:endCxn id="4935"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39" name="Google Shape;4939;p43"/>
          <p:cNvCxnSpPr>
            <a:endCxn id="4934"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40" name="Google Shape;4940;p43"/>
          <p:cNvCxnSpPr>
            <a:endCxn id="4935"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41" name="Google Shape;4941;p43"/>
          <p:cNvCxnSpPr>
            <a:endCxn id="4933"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42" name="Google Shape;4942;p43"/>
          <p:cNvCxnSpPr>
            <a:endCxn id="4934"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4943" name="Google Shape;4943;p43"/>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4" name="Google Shape;4944;p43"/>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45" name="Google Shape;4945;p43"/>
          <p:cNvCxnSpPr>
            <a:endCxn id="4943"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46" name="Google Shape;4946;p43"/>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47" name="Google Shape;4947;p43"/>
          <p:cNvCxnSpPr>
            <a:endCxn id="4944"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48" name="Google Shape;4948;p43"/>
          <p:cNvCxnSpPr>
            <a:endCxn id="4943"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49" name="Google Shape;4949;p43"/>
          <p:cNvCxnSpPr>
            <a:endCxn id="4944"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50" name="Google Shape;4950;p43"/>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51" name="Google Shape;4951;p43"/>
          <p:cNvCxnSpPr>
            <a:endCxn id="4943"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52" name="Google Shape;4952;p43"/>
          <p:cNvCxnSpPr>
            <a:endCxn id="4943"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53" name="Google Shape;4953;p43"/>
          <p:cNvCxnSpPr>
            <a:endCxn id="4944"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954" name="Google Shape;4954;p43"/>
          <p:cNvCxnSpPr>
            <a:endCxn id="4943"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55" name="Google Shape;4955;p43"/>
          <p:cNvCxnSpPr>
            <a:endCxn id="4944"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56" name="Google Shape;4956;p43"/>
          <p:cNvCxnSpPr>
            <a:endCxn id="4943"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957" name="Google Shape;4957;p43"/>
          <p:cNvCxnSpPr>
            <a:endCxn id="4944"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958" name="Google Shape;4958;p43"/>
          <p:cNvCxnSpPr>
            <a:endCxn id="4933"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59" name="Google Shape;4959;p43"/>
          <p:cNvCxnSpPr>
            <a:endCxn id="4934"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60" name="Google Shape;4960;p43"/>
          <p:cNvCxnSpPr>
            <a:endCxn id="4933"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961" name="Google Shape;4961;p43"/>
          <p:cNvCxnSpPr>
            <a:endCxn id="4934"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62" name="Google Shape;4962;p43"/>
          <p:cNvCxnSpPr>
            <a:endCxn id="4935"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963" name="Google Shape;4963;p43"/>
          <p:cNvSpPr/>
          <p:nvPr/>
        </p:nvSpPr>
        <p:spPr>
          <a:xfrm>
            <a:off x="8029075" y="1933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4" name="Google Shape;4964;p43"/>
          <p:cNvSpPr/>
          <p:nvPr/>
        </p:nvSpPr>
        <p:spPr>
          <a:xfrm>
            <a:off x="8029075" y="2465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5" name="Google Shape;4965;p43"/>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66" name="Google Shape;4966;p43"/>
          <p:cNvCxnSpPr>
            <a:endCxn id="4964"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67" name="Google Shape;4967;p43"/>
          <p:cNvCxnSpPr>
            <a:endCxn id="4963"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68" name="Google Shape;4968;p43"/>
          <p:cNvCxnSpPr>
            <a:endCxn id="4965"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69" name="Google Shape;4969;p43"/>
          <p:cNvCxnSpPr>
            <a:endCxn id="4964"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70" name="Google Shape;4970;p43"/>
          <p:cNvCxnSpPr>
            <a:endCxn id="4965"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71" name="Google Shape;4971;p43"/>
          <p:cNvCxnSpPr>
            <a:endCxn id="4963"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72" name="Google Shape;4972;p43"/>
          <p:cNvCxnSpPr>
            <a:endCxn id="4964"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4973" name="Google Shape;4973;p43"/>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4" name="Google Shape;4974;p43"/>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75" name="Google Shape;4975;p43"/>
          <p:cNvCxnSpPr>
            <a:endCxn id="4973"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76" name="Google Shape;4976;p43"/>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77" name="Google Shape;4977;p43"/>
          <p:cNvCxnSpPr>
            <a:endCxn id="4974"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78" name="Google Shape;4978;p43"/>
          <p:cNvCxnSpPr>
            <a:endCxn id="4973"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4979" name="Google Shape;4979;p43"/>
          <p:cNvCxnSpPr>
            <a:endCxn id="4974"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80" name="Google Shape;4980;p43"/>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81" name="Google Shape;4981;p43"/>
          <p:cNvCxnSpPr>
            <a:endCxn id="4973"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82" name="Google Shape;4982;p43"/>
          <p:cNvCxnSpPr>
            <a:endCxn id="4973"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83" name="Google Shape;4983;p43"/>
          <p:cNvCxnSpPr>
            <a:endCxn id="4974"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4984" name="Google Shape;4984;p43"/>
          <p:cNvCxnSpPr>
            <a:endCxn id="4973"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85" name="Google Shape;4985;p43"/>
          <p:cNvCxnSpPr>
            <a:endCxn id="4974"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86" name="Google Shape;4986;p43"/>
          <p:cNvCxnSpPr>
            <a:endCxn id="4973"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4987" name="Google Shape;4987;p43"/>
          <p:cNvCxnSpPr>
            <a:endCxn id="4974"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4988" name="Google Shape;4988;p43"/>
          <p:cNvCxnSpPr>
            <a:endCxn id="4963"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89" name="Google Shape;4989;p43"/>
          <p:cNvCxnSpPr>
            <a:endCxn id="4964"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4990" name="Google Shape;4990;p43"/>
          <p:cNvCxnSpPr>
            <a:endCxn id="4963"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4991" name="Google Shape;4991;p43"/>
          <p:cNvCxnSpPr>
            <a:endCxn id="4964"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4992" name="Google Shape;4992;p43"/>
          <p:cNvCxnSpPr>
            <a:endCxn id="4965"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4993" name="Google Shape;4993;p43"/>
          <p:cNvSpPr/>
          <p:nvPr/>
        </p:nvSpPr>
        <p:spPr>
          <a:xfrm>
            <a:off x="8790400" y="1933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4" name="Google Shape;4994;p43"/>
          <p:cNvSpPr/>
          <p:nvPr/>
        </p:nvSpPr>
        <p:spPr>
          <a:xfrm>
            <a:off x="8790400" y="2465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5" name="Google Shape;4995;p43"/>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96" name="Google Shape;4996;p43"/>
          <p:cNvCxnSpPr>
            <a:endCxn id="4994"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97" name="Google Shape;4997;p43"/>
          <p:cNvCxnSpPr>
            <a:endCxn id="4993"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4998" name="Google Shape;4998;p43"/>
          <p:cNvCxnSpPr>
            <a:endCxn id="4995"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4999" name="Google Shape;4999;p43"/>
          <p:cNvCxnSpPr>
            <a:endCxn id="4994"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00" name="Google Shape;5000;p43"/>
          <p:cNvCxnSpPr>
            <a:endCxn id="4995"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01" name="Google Shape;5001;p43"/>
          <p:cNvCxnSpPr>
            <a:endCxn id="4993"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02" name="Google Shape;5002;p43"/>
          <p:cNvCxnSpPr>
            <a:endCxn id="4994"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003" name="Google Shape;5003;p43"/>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4" name="Google Shape;5004;p43"/>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05" name="Google Shape;5005;p43"/>
          <p:cNvCxnSpPr>
            <a:endCxn id="5003"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06" name="Google Shape;5006;p43"/>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07" name="Google Shape;5007;p43"/>
          <p:cNvCxnSpPr>
            <a:endCxn id="5004"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08" name="Google Shape;5008;p43"/>
          <p:cNvCxnSpPr>
            <a:endCxn id="5003"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09" name="Google Shape;5009;p43"/>
          <p:cNvCxnSpPr>
            <a:endCxn id="5004"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10" name="Google Shape;5010;p43"/>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11" name="Google Shape;5011;p43"/>
          <p:cNvCxnSpPr>
            <a:endCxn id="5003"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12" name="Google Shape;5012;p43"/>
          <p:cNvCxnSpPr>
            <a:endCxn id="5003"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13" name="Google Shape;5013;p43"/>
          <p:cNvCxnSpPr>
            <a:endCxn id="5004"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014" name="Google Shape;5014;p43"/>
          <p:cNvCxnSpPr>
            <a:endCxn id="5003"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15" name="Google Shape;5015;p43"/>
          <p:cNvCxnSpPr>
            <a:endCxn id="5004"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16" name="Google Shape;5016;p43"/>
          <p:cNvCxnSpPr>
            <a:endCxn id="5003"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017" name="Google Shape;5017;p43"/>
          <p:cNvCxnSpPr>
            <a:endCxn id="5004"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018" name="Google Shape;5018;p43"/>
          <p:cNvCxnSpPr>
            <a:endCxn id="4993"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19" name="Google Shape;5019;p43"/>
          <p:cNvCxnSpPr>
            <a:endCxn id="4994"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20" name="Google Shape;5020;p43"/>
          <p:cNvCxnSpPr>
            <a:endCxn id="4993"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021" name="Google Shape;5021;p43"/>
          <p:cNvCxnSpPr>
            <a:endCxn id="4994"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22" name="Google Shape;5022;p43"/>
          <p:cNvCxnSpPr>
            <a:endCxn id="4995"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023" name="Google Shape;5023;p43"/>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7" name="Shape 5027"/>
        <p:cNvGrpSpPr/>
        <p:nvPr/>
      </p:nvGrpSpPr>
      <p:grpSpPr>
        <a:xfrm>
          <a:off x="0" y="0"/>
          <a:ext cx="0" cy="0"/>
          <a:chOff x="0" y="0"/>
          <a:chExt cx="0" cy="0"/>
        </a:xfrm>
      </p:grpSpPr>
      <p:sp>
        <p:nvSpPr>
          <p:cNvPr id="5028" name="Google Shape;5028;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Outlier patterns in </a:t>
            </a:r>
            <a:r>
              <a:rPr b="1" lang="en" sz="2120"/>
              <a:t>large</a:t>
            </a:r>
            <a:r>
              <a:rPr lang="en" sz="2120"/>
              <a:t> neural networks (13B parameters)</a:t>
            </a:r>
            <a:endParaRPr sz="2120"/>
          </a:p>
        </p:txBody>
      </p:sp>
      <p:sp>
        <p:nvSpPr>
          <p:cNvPr id="5029" name="Google Shape;5029;p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030" name="Google Shape;5030;p44"/>
          <p:cNvSpPr/>
          <p:nvPr/>
        </p:nvSpPr>
        <p:spPr>
          <a:xfrm>
            <a:off x="416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1" name="Google Shape;5031;p44"/>
          <p:cNvSpPr/>
          <p:nvPr/>
        </p:nvSpPr>
        <p:spPr>
          <a:xfrm>
            <a:off x="416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2" name="Google Shape;5032;p44"/>
          <p:cNvSpPr/>
          <p:nvPr/>
        </p:nvSpPr>
        <p:spPr>
          <a:xfrm>
            <a:off x="416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3" name="Google Shape;5033;p44"/>
          <p:cNvSpPr/>
          <p:nvPr/>
        </p:nvSpPr>
        <p:spPr>
          <a:xfrm>
            <a:off x="117722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4" name="Google Shape;5034;p44"/>
          <p:cNvSpPr/>
          <p:nvPr/>
        </p:nvSpPr>
        <p:spPr>
          <a:xfrm>
            <a:off x="117722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5" name="Google Shape;5035;p44"/>
          <p:cNvSpPr/>
          <p:nvPr/>
        </p:nvSpPr>
        <p:spPr>
          <a:xfrm>
            <a:off x="117722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36" name="Google Shape;5036;p44"/>
          <p:cNvCxnSpPr>
            <a:stCxn id="5030" idx="6"/>
            <a:endCxn id="5034" idx="2"/>
          </p:cNvCxnSpPr>
          <p:nvPr/>
        </p:nvCxnSpPr>
        <p:spPr>
          <a:xfrm>
            <a:off x="6629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37" name="Google Shape;5037;p44"/>
          <p:cNvCxnSpPr>
            <a:stCxn id="5031" idx="6"/>
            <a:endCxn id="5033" idx="2"/>
          </p:cNvCxnSpPr>
          <p:nvPr/>
        </p:nvCxnSpPr>
        <p:spPr>
          <a:xfrm flipH="1" rot="10800000">
            <a:off x="6629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38" name="Google Shape;5038;p44"/>
          <p:cNvCxnSpPr>
            <a:stCxn id="5030" idx="6"/>
            <a:endCxn id="5035" idx="2"/>
          </p:cNvCxnSpPr>
          <p:nvPr/>
        </p:nvCxnSpPr>
        <p:spPr>
          <a:xfrm>
            <a:off x="6629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39" name="Google Shape;5039;p44"/>
          <p:cNvCxnSpPr>
            <a:stCxn id="5031" idx="6"/>
            <a:endCxn id="5034" idx="2"/>
          </p:cNvCxnSpPr>
          <p:nvPr/>
        </p:nvCxnSpPr>
        <p:spPr>
          <a:xfrm>
            <a:off x="6629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40" name="Google Shape;5040;p44"/>
          <p:cNvCxnSpPr>
            <a:stCxn id="5031" idx="6"/>
            <a:endCxn id="5035" idx="2"/>
          </p:cNvCxnSpPr>
          <p:nvPr/>
        </p:nvCxnSpPr>
        <p:spPr>
          <a:xfrm>
            <a:off x="662975" y="2589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41" name="Google Shape;5041;p44"/>
          <p:cNvCxnSpPr>
            <a:stCxn id="5032" idx="6"/>
            <a:endCxn id="5033" idx="2"/>
          </p:cNvCxnSpPr>
          <p:nvPr/>
        </p:nvCxnSpPr>
        <p:spPr>
          <a:xfrm flipH="1" rot="10800000">
            <a:off x="6629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42" name="Google Shape;5042;p44"/>
          <p:cNvCxnSpPr>
            <a:stCxn id="5032" idx="6"/>
            <a:endCxn id="5034" idx="2"/>
          </p:cNvCxnSpPr>
          <p:nvPr/>
        </p:nvCxnSpPr>
        <p:spPr>
          <a:xfrm flipH="1" rot="10800000">
            <a:off x="662975" y="25894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5043" name="Google Shape;5043;p44"/>
          <p:cNvSpPr/>
          <p:nvPr/>
        </p:nvSpPr>
        <p:spPr>
          <a:xfrm>
            <a:off x="6258325" y="9660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4" name="Google Shape;5044;p44"/>
          <p:cNvSpPr txBox="1"/>
          <p:nvPr/>
        </p:nvSpPr>
        <p:spPr>
          <a:xfrm>
            <a:off x="6626575" y="874500"/>
            <a:ext cx="2020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Outlier at 6 sigma</a:t>
            </a:r>
            <a:endParaRPr sz="1800">
              <a:solidFill>
                <a:schemeClr val="dk2"/>
              </a:solidFill>
            </a:endParaRPr>
          </a:p>
        </p:txBody>
      </p:sp>
      <p:sp>
        <p:nvSpPr>
          <p:cNvPr id="5045" name="Google Shape;5045;p44"/>
          <p:cNvSpPr/>
          <p:nvPr/>
        </p:nvSpPr>
        <p:spPr>
          <a:xfrm>
            <a:off x="416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6" name="Google Shape;5046;p44"/>
          <p:cNvSpPr/>
          <p:nvPr/>
        </p:nvSpPr>
        <p:spPr>
          <a:xfrm>
            <a:off x="416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7" name="Google Shape;5047;p44"/>
          <p:cNvSpPr/>
          <p:nvPr/>
        </p:nvSpPr>
        <p:spPr>
          <a:xfrm>
            <a:off x="117720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8" name="Google Shape;5048;p44"/>
          <p:cNvSpPr/>
          <p:nvPr/>
        </p:nvSpPr>
        <p:spPr>
          <a:xfrm>
            <a:off x="117720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49" name="Google Shape;5049;p44"/>
          <p:cNvCxnSpPr>
            <a:endCxn id="5047" idx="2"/>
          </p:cNvCxnSpPr>
          <p:nvPr/>
        </p:nvCxnSpPr>
        <p:spPr>
          <a:xfrm>
            <a:off x="6630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50" name="Google Shape;5050;p44"/>
          <p:cNvCxnSpPr>
            <a:stCxn id="5045" idx="6"/>
          </p:cNvCxnSpPr>
          <p:nvPr/>
        </p:nvCxnSpPr>
        <p:spPr>
          <a:xfrm flipH="1" rot="10800000">
            <a:off x="6629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51" name="Google Shape;5051;p44"/>
          <p:cNvCxnSpPr>
            <a:endCxn id="5048" idx="2"/>
          </p:cNvCxnSpPr>
          <p:nvPr/>
        </p:nvCxnSpPr>
        <p:spPr>
          <a:xfrm>
            <a:off x="6630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52" name="Google Shape;5052;p44"/>
          <p:cNvCxnSpPr>
            <a:stCxn id="5045" idx="6"/>
            <a:endCxn id="5047" idx="2"/>
          </p:cNvCxnSpPr>
          <p:nvPr/>
        </p:nvCxnSpPr>
        <p:spPr>
          <a:xfrm>
            <a:off x="6629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53" name="Google Shape;5053;p44"/>
          <p:cNvCxnSpPr>
            <a:stCxn id="5045" idx="6"/>
            <a:endCxn id="5048" idx="2"/>
          </p:cNvCxnSpPr>
          <p:nvPr/>
        </p:nvCxnSpPr>
        <p:spPr>
          <a:xfrm>
            <a:off x="6629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54" name="Google Shape;5054;p44"/>
          <p:cNvCxnSpPr>
            <a:stCxn id="5046" idx="6"/>
          </p:cNvCxnSpPr>
          <p:nvPr/>
        </p:nvCxnSpPr>
        <p:spPr>
          <a:xfrm flipH="1" rot="10800000">
            <a:off x="6629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55" name="Google Shape;5055;p44"/>
          <p:cNvCxnSpPr>
            <a:stCxn id="5046" idx="6"/>
            <a:endCxn id="5047" idx="2"/>
          </p:cNvCxnSpPr>
          <p:nvPr/>
        </p:nvCxnSpPr>
        <p:spPr>
          <a:xfrm flipH="1" rot="10800000">
            <a:off x="6629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56" name="Google Shape;5056;p44"/>
          <p:cNvCxnSpPr>
            <a:stCxn id="5030" idx="6"/>
            <a:endCxn id="5047" idx="2"/>
          </p:cNvCxnSpPr>
          <p:nvPr/>
        </p:nvCxnSpPr>
        <p:spPr>
          <a:xfrm>
            <a:off x="6629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57" name="Google Shape;5057;p44"/>
          <p:cNvCxnSpPr>
            <a:stCxn id="5030" idx="6"/>
            <a:endCxn id="5048" idx="2"/>
          </p:cNvCxnSpPr>
          <p:nvPr/>
        </p:nvCxnSpPr>
        <p:spPr>
          <a:xfrm>
            <a:off x="6629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058" name="Google Shape;5058;p44"/>
          <p:cNvCxnSpPr>
            <a:stCxn id="5031" idx="6"/>
            <a:endCxn id="5047" idx="2"/>
          </p:cNvCxnSpPr>
          <p:nvPr/>
        </p:nvCxnSpPr>
        <p:spPr>
          <a:xfrm>
            <a:off x="6629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59" name="Google Shape;5059;p44"/>
          <p:cNvCxnSpPr>
            <a:stCxn id="5031" idx="6"/>
            <a:endCxn id="5048" idx="2"/>
          </p:cNvCxnSpPr>
          <p:nvPr/>
        </p:nvCxnSpPr>
        <p:spPr>
          <a:xfrm>
            <a:off x="6629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60" name="Google Shape;5060;p44"/>
          <p:cNvCxnSpPr>
            <a:stCxn id="5032" idx="6"/>
            <a:endCxn id="5047" idx="3"/>
          </p:cNvCxnSpPr>
          <p:nvPr/>
        </p:nvCxnSpPr>
        <p:spPr>
          <a:xfrm>
            <a:off x="662975" y="3121350"/>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061" name="Google Shape;5061;p44"/>
          <p:cNvCxnSpPr>
            <a:stCxn id="5032" idx="6"/>
            <a:endCxn id="5048" idx="3"/>
          </p:cNvCxnSpPr>
          <p:nvPr/>
        </p:nvCxnSpPr>
        <p:spPr>
          <a:xfrm>
            <a:off x="662975" y="3121350"/>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062" name="Google Shape;5062;p44"/>
          <p:cNvCxnSpPr>
            <a:stCxn id="5045" idx="6"/>
            <a:endCxn id="5033" idx="2"/>
          </p:cNvCxnSpPr>
          <p:nvPr/>
        </p:nvCxnSpPr>
        <p:spPr>
          <a:xfrm flipH="1" rot="10800000">
            <a:off x="6629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63" name="Google Shape;5063;p44"/>
          <p:cNvCxnSpPr>
            <a:stCxn id="5045" idx="6"/>
            <a:endCxn id="5034" idx="2"/>
          </p:cNvCxnSpPr>
          <p:nvPr/>
        </p:nvCxnSpPr>
        <p:spPr>
          <a:xfrm flipH="1" rot="10800000">
            <a:off x="6629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64" name="Google Shape;5064;p44"/>
          <p:cNvCxnSpPr>
            <a:stCxn id="5046" idx="6"/>
            <a:endCxn id="5033" idx="3"/>
          </p:cNvCxnSpPr>
          <p:nvPr/>
        </p:nvCxnSpPr>
        <p:spPr>
          <a:xfrm flipH="1" rot="10800000">
            <a:off x="662950" y="2144725"/>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065" name="Google Shape;5065;p44"/>
          <p:cNvCxnSpPr>
            <a:stCxn id="5046" idx="6"/>
            <a:endCxn id="5034" idx="2"/>
          </p:cNvCxnSpPr>
          <p:nvPr/>
        </p:nvCxnSpPr>
        <p:spPr>
          <a:xfrm flipH="1" rot="10800000">
            <a:off x="6629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66" name="Google Shape;5066;p44"/>
          <p:cNvCxnSpPr>
            <a:stCxn id="5046" idx="6"/>
            <a:endCxn id="5035" idx="2"/>
          </p:cNvCxnSpPr>
          <p:nvPr/>
        </p:nvCxnSpPr>
        <p:spPr>
          <a:xfrm flipH="1" rot="10800000">
            <a:off x="662950" y="3121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067" name="Google Shape;5067;p44"/>
          <p:cNvSpPr/>
          <p:nvPr/>
        </p:nvSpPr>
        <p:spPr>
          <a:xfrm>
            <a:off x="193855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8" name="Google Shape;5068;p44"/>
          <p:cNvSpPr/>
          <p:nvPr/>
        </p:nvSpPr>
        <p:spPr>
          <a:xfrm>
            <a:off x="1938550" y="2465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9" name="Google Shape;5069;p44"/>
          <p:cNvSpPr/>
          <p:nvPr/>
        </p:nvSpPr>
        <p:spPr>
          <a:xfrm>
            <a:off x="193855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70" name="Google Shape;5070;p44"/>
          <p:cNvCxnSpPr>
            <a:endCxn id="5068" idx="2"/>
          </p:cNvCxnSpPr>
          <p:nvPr/>
        </p:nvCxnSpPr>
        <p:spPr>
          <a:xfrm>
            <a:off x="142435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71" name="Google Shape;5071;p44"/>
          <p:cNvCxnSpPr>
            <a:endCxn id="5067" idx="2"/>
          </p:cNvCxnSpPr>
          <p:nvPr/>
        </p:nvCxnSpPr>
        <p:spPr>
          <a:xfrm flipH="1" rot="10800000">
            <a:off x="142435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72" name="Google Shape;5072;p44"/>
          <p:cNvCxnSpPr>
            <a:endCxn id="5069" idx="2"/>
          </p:cNvCxnSpPr>
          <p:nvPr/>
        </p:nvCxnSpPr>
        <p:spPr>
          <a:xfrm>
            <a:off x="142435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73" name="Google Shape;5073;p44"/>
          <p:cNvCxnSpPr>
            <a:endCxn id="5068" idx="2"/>
          </p:cNvCxnSpPr>
          <p:nvPr/>
        </p:nvCxnSpPr>
        <p:spPr>
          <a:xfrm>
            <a:off x="142435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74" name="Google Shape;5074;p44"/>
          <p:cNvCxnSpPr>
            <a:endCxn id="5069" idx="2"/>
          </p:cNvCxnSpPr>
          <p:nvPr/>
        </p:nvCxnSpPr>
        <p:spPr>
          <a:xfrm>
            <a:off x="142435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75" name="Google Shape;5075;p44"/>
          <p:cNvCxnSpPr>
            <a:endCxn id="5067" idx="2"/>
          </p:cNvCxnSpPr>
          <p:nvPr/>
        </p:nvCxnSpPr>
        <p:spPr>
          <a:xfrm flipH="1" rot="10800000">
            <a:off x="142435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76" name="Google Shape;5076;p44"/>
          <p:cNvCxnSpPr>
            <a:endCxn id="5068" idx="2"/>
          </p:cNvCxnSpPr>
          <p:nvPr/>
        </p:nvCxnSpPr>
        <p:spPr>
          <a:xfrm flipH="1" rot="10800000">
            <a:off x="142435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077" name="Google Shape;5077;p44"/>
          <p:cNvSpPr/>
          <p:nvPr/>
        </p:nvSpPr>
        <p:spPr>
          <a:xfrm>
            <a:off x="193852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8" name="Google Shape;5078;p44"/>
          <p:cNvSpPr/>
          <p:nvPr/>
        </p:nvSpPr>
        <p:spPr>
          <a:xfrm>
            <a:off x="193852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79" name="Google Shape;5079;p44"/>
          <p:cNvCxnSpPr>
            <a:endCxn id="5077" idx="2"/>
          </p:cNvCxnSpPr>
          <p:nvPr/>
        </p:nvCxnSpPr>
        <p:spPr>
          <a:xfrm>
            <a:off x="14243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80" name="Google Shape;5080;p44"/>
          <p:cNvCxnSpPr/>
          <p:nvPr/>
        </p:nvCxnSpPr>
        <p:spPr>
          <a:xfrm flipH="1" rot="10800000">
            <a:off x="14242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81" name="Google Shape;5081;p44"/>
          <p:cNvCxnSpPr>
            <a:endCxn id="5078" idx="2"/>
          </p:cNvCxnSpPr>
          <p:nvPr/>
        </p:nvCxnSpPr>
        <p:spPr>
          <a:xfrm>
            <a:off x="14243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82" name="Google Shape;5082;p44"/>
          <p:cNvCxnSpPr>
            <a:endCxn id="5077" idx="2"/>
          </p:cNvCxnSpPr>
          <p:nvPr/>
        </p:nvCxnSpPr>
        <p:spPr>
          <a:xfrm>
            <a:off x="142432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083" name="Google Shape;5083;p44"/>
          <p:cNvCxnSpPr>
            <a:endCxn id="5078" idx="2"/>
          </p:cNvCxnSpPr>
          <p:nvPr/>
        </p:nvCxnSpPr>
        <p:spPr>
          <a:xfrm>
            <a:off x="142432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84" name="Google Shape;5084;p44"/>
          <p:cNvCxnSpPr/>
          <p:nvPr/>
        </p:nvCxnSpPr>
        <p:spPr>
          <a:xfrm flipH="1" rot="10800000">
            <a:off x="14242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085" name="Google Shape;5085;p44"/>
          <p:cNvCxnSpPr>
            <a:endCxn id="5077" idx="2"/>
          </p:cNvCxnSpPr>
          <p:nvPr/>
        </p:nvCxnSpPr>
        <p:spPr>
          <a:xfrm flipH="1" rot="10800000">
            <a:off x="142432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086" name="Google Shape;5086;p44"/>
          <p:cNvCxnSpPr>
            <a:endCxn id="5077" idx="2"/>
          </p:cNvCxnSpPr>
          <p:nvPr/>
        </p:nvCxnSpPr>
        <p:spPr>
          <a:xfrm>
            <a:off x="142432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87" name="Google Shape;5087;p44"/>
          <p:cNvCxnSpPr>
            <a:endCxn id="5078" idx="2"/>
          </p:cNvCxnSpPr>
          <p:nvPr/>
        </p:nvCxnSpPr>
        <p:spPr>
          <a:xfrm>
            <a:off x="142432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088" name="Google Shape;5088;p44"/>
          <p:cNvCxnSpPr>
            <a:endCxn id="5077" idx="2"/>
          </p:cNvCxnSpPr>
          <p:nvPr/>
        </p:nvCxnSpPr>
        <p:spPr>
          <a:xfrm>
            <a:off x="142432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89" name="Google Shape;5089;p44"/>
          <p:cNvCxnSpPr>
            <a:endCxn id="5078" idx="2"/>
          </p:cNvCxnSpPr>
          <p:nvPr/>
        </p:nvCxnSpPr>
        <p:spPr>
          <a:xfrm>
            <a:off x="142432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90" name="Google Shape;5090;p44"/>
          <p:cNvCxnSpPr>
            <a:endCxn id="5077" idx="3"/>
          </p:cNvCxnSpPr>
          <p:nvPr/>
        </p:nvCxnSpPr>
        <p:spPr>
          <a:xfrm>
            <a:off x="142418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091" name="Google Shape;5091;p44"/>
          <p:cNvCxnSpPr>
            <a:endCxn id="5078" idx="3"/>
          </p:cNvCxnSpPr>
          <p:nvPr/>
        </p:nvCxnSpPr>
        <p:spPr>
          <a:xfrm>
            <a:off x="142418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092" name="Google Shape;5092;p44"/>
          <p:cNvCxnSpPr>
            <a:endCxn id="5067" idx="2"/>
          </p:cNvCxnSpPr>
          <p:nvPr/>
        </p:nvCxnSpPr>
        <p:spPr>
          <a:xfrm flipH="1" rot="10800000">
            <a:off x="142435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93" name="Google Shape;5093;p44"/>
          <p:cNvCxnSpPr>
            <a:endCxn id="5068" idx="2"/>
          </p:cNvCxnSpPr>
          <p:nvPr/>
        </p:nvCxnSpPr>
        <p:spPr>
          <a:xfrm flipH="1" rot="10800000">
            <a:off x="142435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094" name="Google Shape;5094;p44"/>
          <p:cNvCxnSpPr>
            <a:endCxn id="5067" idx="3"/>
          </p:cNvCxnSpPr>
          <p:nvPr/>
        </p:nvCxnSpPr>
        <p:spPr>
          <a:xfrm flipH="1" rot="10800000">
            <a:off x="142420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095" name="Google Shape;5095;p44"/>
          <p:cNvCxnSpPr>
            <a:endCxn id="5068" idx="2"/>
          </p:cNvCxnSpPr>
          <p:nvPr/>
        </p:nvCxnSpPr>
        <p:spPr>
          <a:xfrm flipH="1" rot="10800000">
            <a:off x="142435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096" name="Google Shape;5096;p44"/>
          <p:cNvCxnSpPr>
            <a:endCxn id="5069" idx="2"/>
          </p:cNvCxnSpPr>
          <p:nvPr/>
        </p:nvCxnSpPr>
        <p:spPr>
          <a:xfrm flipH="1" rot="10800000">
            <a:off x="142435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097" name="Google Shape;5097;p44"/>
          <p:cNvSpPr/>
          <p:nvPr/>
        </p:nvSpPr>
        <p:spPr>
          <a:xfrm>
            <a:off x="2699850" y="1936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8" name="Google Shape;5098;p44"/>
          <p:cNvSpPr/>
          <p:nvPr/>
        </p:nvSpPr>
        <p:spPr>
          <a:xfrm>
            <a:off x="2699850" y="24689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9" name="Google Shape;5099;p44"/>
          <p:cNvSpPr/>
          <p:nvPr/>
        </p:nvSpPr>
        <p:spPr>
          <a:xfrm>
            <a:off x="2699850" y="30009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00" name="Google Shape;5100;p44"/>
          <p:cNvCxnSpPr>
            <a:endCxn id="5098" idx="2"/>
          </p:cNvCxnSpPr>
          <p:nvPr/>
        </p:nvCxnSpPr>
        <p:spPr>
          <a:xfrm>
            <a:off x="2185650" y="2060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01" name="Google Shape;5101;p44"/>
          <p:cNvCxnSpPr>
            <a:endCxn id="5097" idx="2"/>
          </p:cNvCxnSpPr>
          <p:nvPr/>
        </p:nvCxnSpPr>
        <p:spPr>
          <a:xfrm flipH="1" rot="10800000">
            <a:off x="2185650" y="206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02" name="Google Shape;5102;p44"/>
          <p:cNvCxnSpPr>
            <a:endCxn id="5099" idx="2"/>
          </p:cNvCxnSpPr>
          <p:nvPr/>
        </p:nvCxnSpPr>
        <p:spPr>
          <a:xfrm>
            <a:off x="2185650" y="20603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03" name="Google Shape;5103;p44"/>
          <p:cNvCxnSpPr>
            <a:endCxn id="5098" idx="2"/>
          </p:cNvCxnSpPr>
          <p:nvPr/>
        </p:nvCxnSpPr>
        <p:spPr>
          <a:xfrm>
            <a:off x="2185650" y="25924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04" name="Google Shape;5104;p44"/>
          <p:cNvCxnSpPr>
            <a:endCxn id="5099" idx="2"/>
          </p:cNvCxnSpPr>
          <p:nvPr/>
        </p:nvCxnSpPr>
        <p:spPr>
          <a:xfrm>
            <a:off x="2185650" y="25925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05" name="Google Shape;5105;p44"/>
          <p:cNvCxnSpPr>
            <a:endCxn id="5097" idx="2"/>
          </p:cNvCxnSpPr>
          <p:nvPr/>
        </p:nvCxnSpPr>
        <p:spPr>
          <a:xfrm flipH="1" rot="10800000">
            <a:off x="2185650" y="20604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06" name="Google Shape;5106;p44"/>
          <p:cNvCxnSpPr>
            <a:endCxn id="5098" idx="2"/>
          </p:cNvCxnSpPr>
          <p:nvPr/>
        </p:nvCxnSpPr>
        <p:spPr>
          <a:xfrm flipH="1" rot="10800000">
            <a:off x="2185650" y="25924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5107" name="Google Shape;5107;p44"/>
          <p:cNvSpPr/>
          <p:nvPr/>
        </p:nvSpPr>
        <p:spPr>
          <a:xfrm>
            <a:off x="2699825" y="3526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8" name="Google Shape;5108;p44"/>
          <p:cNvSpPr/>
          <p:nvPr/>
        </p:nvSpPr>
        <p:spPr>
          <a:xfrm>
            <a:off x="2699825" y="40589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09" name="Google Shape;5109;p44"/>
          <p:cNvCxnSpPr>
            <a:endCxn id="5107" idx="2"/>
          </p:cNvCxnSpPr>
          <p:nvPr/>
        </p:nvCxnSpPr>
        <p:spPr>
          <a:xfrm>
            <a:off x="218562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10" name="Google Shape;5110;p44"/>
          <p:cNvCxnSpPr/>
          <p:nvPr/>
        </p:nvCxnSpPr>
        <p:spPr>
          <a:xfrm flipH="1" rot="10800000">
            <a:off x="2185575" y="3118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11" name="Google Shape;5111;p44"/>
          <p:cNvCxnSpPr>
            <a:endCxn id="5108" idx="2"/>
          </p:cNvCxnSpPr>
          <p:nvPr/>
        </p:nvCxnSpPr>
        <p:spPr>
          <a:xfrm>
            <a:off x="218562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12" name="Google Shape;5112;p44"/>
          <p:cNvCxnSpPr>
            <a:endCxn id="5107" idx="2"/>
          </p:cNvCxnSpPr>
          <p:nvPr/>
        </p:nvCxnSpPr>
        <p:spPr>
          <a:xfrm>
            <a:off x="2185625" y="36503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13" name="Google Shape;5113;p44"/>
          <p:cNvCxnSpPr>
            <a:endCxn id="5108" idx="2"/>
          </p:cNvCxnSpPr>
          <p:nvPr/>
        </p:nvCxnSpPr>
        <p:spPr>
          <a:xfrm>
            <a:off x="2185625" y="36504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14" name="Google Shape;5114;p44"/>
          <p:cNvCxnSpPr/>
          <p:nvPr/>
        </p:nvCxnSpPr>
        <p:spPr>
          <a:xfrm flipH="1" rot="10800000">
            <a:off x="2185575" y="3118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15" name="Google Shape;5115;p44"/>
          <p:cNvCxnSpPr>
            <a:endCxn id="5107" idx="2"/>
          </p:cNvCxnSpPr>
          <p:nvPr/>
        </p:nvCxnSpPr>
        <p:spPr>
          <a:xfrm flipH="1" rot="10800000">
            <a:off x="2185625" y="3650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16" name="Google Shape;5116;p44"/>
          <p:cNvCxnSpPr>
            <a:endCxn id="5107" idx="2"/>
          </p:cNvCxnSpPr>
          <p:nvPr/>
        </p:nvCxnSpPr>
        <p:spPr>
          <a:xfrm>
            <a:off x="2185625" y="2060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17" name="Google Shape;5117;p44"/>
          <p:cNvCxnSpPr>
            <a:endCxn id="5108" idx="2"/>
          </p:cNvCxnSpPr>
          <p:nvPr/>
        </p:nvCxnSpPr>
        <p:spPr>
          <a:xfrm>
            <a:off x="2185625" y="20604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118" name="Google Shape;5118;p44"/>
          <p:cNvCxnSpPr>
            <a:endCxn id="5107" idx="2"/>
          </p:cNvCxnSpPr>
          <p:nvPr/>
        </p:nvCxnSpPr>
        <p:spPr>
          <a:xfrm>
            <a:off x="2185625" y="2592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19" name="Google Shape;5119;p44"/>
          <p:cNvCxnSpPr>
            <a:endCxn id="5108" idx="2"/>
          </p:cNvCxnSpPr>
          <p:nvPr/>
        </p:nvCxnSpPr>
        <p:spPr>
          <a:xfrm>
            <a:off x="2185625" y="25923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20" name="Google Shape;5120;p44"/>
          <p:cNvCxnSpPr>
            <a:endCxn id="5107" idx="3"/>
          </p:cNvCxnSpPr>
          <p:nvPr/>
        </p:nvCxnSpPr>
        <p:spPr>
          <a:xfrm>
            <a:off x="2185483" y="31244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121" name="Google Shape;5121;p44"/>
          <p:cNvCxnSpPr>
            <a:endCxn id="5108" idx="3"/>
          </p:cNvCxnSpPr>
          <p:nvPr/>
        </p:nvCxnSpPr>
        <p:spPr>
          <a:xfrm>
            <a:off x="2185483" y="31242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122" name="Google Shape;5122;p44"/>
          <p:cNvCxnSpPr>
            <a:endCxn id="5097" idx="2"/>
          </p:cNvCxnSpPr>
          <p:nvPr/>
        </p:nvCxnSpPr>
        <p:spPr>
          <a:xfrm flipH="1" rot="10800000">
            <a:off x="2185650" y="2060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23" name="Google Shape;5123;p44"/>
          <p:cNvCxnSpPr>
            <a:endCxn id="5098" idx="2"/>
          </p:cNvCxnSpPr>
          <p:nvPr/>
        </p:nvCxnSpPr>
        <p:spPr>
          <a:xfrm flipH="1" rot="10800000">
            <a:off x="2185650" y="25924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24" name="Google Shape;5124;p44"/>
          <p:cNvCxnSpPr>
            <a:endCxn id="5097" idx="3"/>
          </p:cNvCxnSpPr>
          <p:nvPr/>
        </p:nvCxnSpPr>
        <p:spPr>
          <a:xfrm flipH="1" rot="10800000">
            <a:off x="2185508" y="21476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125" name="Google Shape;5125;p44"/>
          <p:cNvCxnSpPr>
            <a:endCxn id="5098" idx="2"/>
          </p:cNvCxnSpPr>
          <p:nvPr/>
        </p:nvCxnSpPr>
        <p:spPr>
          <a:xfrm flipH="1" rot="10800000">
            <a:off x="2185650" y="25924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26" name="Google Shape;5126;p44"/>
          <p:cNvCxnSpPr>
            <a:endCxn id="5099" idx="2"/>
          </p:cNvCxnSpPr>
          <p:nvPr/>
        </p:nvCxnSpPr>
        <p:spPr>
          <a:xfrm flipH="1" rot="10800000">
            <a:off x="2185650" y="31244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127" name="Google Shape;5127;p44"/>
          <p:cNvSpPr/>
          <p:nvPr/>
        </p:nvSpPr>
        <p:spPr>
          <a:xfrm>
            <a:off x="3461175" y="1936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8" name="Google Shape;5128;p44"/>
          <p:cNvSpPr/>
          <p:nvPr/>
        </p:nvSpPr>
        <p:spPr>
          <a:xfrm>
            <a:off x="3461175" y="24688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9" name="Google Shape;5129;p44"/>
          <p:cNvSpPr/>
          <p:nvPr/>
        </p:nvSpPr>
        <p:spPr>
          <a:xfrm>
            <a:off x="3461175" y="3000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30" name="Google Shape;5130;p44"/>
          <p:cNvCxnSpPr>
            <a:endCxn id="5128" idx="2"/>
          </p:cNvCxnSpPr>
          <p:nvPr/>
        </p:nvCxnSpPr>
        <p:spPr>
          <a:xfrm>
            <a:off x="2946975" y="2060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31" name="Google Shape;5131;p44"/>
          <p:cNvCxnSpPr>
            <a:endCxn id="5127" idx="2"/>
          </p:cNvCxnSpPr>
          <p:nvPr/>
        </p:nvCxnSpPr>
        <p:spPr>
          <a:xfrm flipH="1" rot="10800000">
            <a:off x="2946975" y="2060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32" name="Google Shape;5132;p44"/>
          <p:cNvCxnSpPr>
            <a:endCxn id="5129" idx="2"/>
          </p:cNvCxnSpPr>
          <p:nvPr/>
        </p:nvCxnSpPr>
        <p:spPr>
          <a:xfrm>
            <a:off x="2946975" y="2060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33" name="Google Shape;5133;p44"/>
          <p:cNvCxnSpPr>
            <a:endCxn id="5128" idx="2"/>
          </p:cNvCxnSpPr>
          <p:nvPr/>
        </p:nvCxnSpPr>
        <p:spPr>
          <a:xfrm>
            <a:off x="2946975" y="2592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34" name="Google Shape;5134;p44"/>
          <p:cNvCxnSpPr>
            <a:endCxn id="5129" idx="2"/>
          </p:cNvCxnSpPr>
          <p:nvPr/>
        </p:nvCxnSpPr>
        <p:spPr>
          <a:xfrm>
            <a:off x="2946975" y="2592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35" name="Google Shape;5135;p44"/>
          <p:cNvCxnSpPr>
            <a:endCxn id="5127" idx="2"/>
          </p:cNvCxnSpPr>
          <p:nvPr/>
        </p:nvCxnSpPr>
        <p:spPr>
          <a:xfrm flipH="1" rot="10800000">
            <a:off x="2946975" y="20603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36" name="Google Shape;5136;p44"/>
          <p:cNvCxnSpPr>
            <a:endCxn id="5128" idx="2"/>
          </p:cNvCxnSpPr>
          <p:nvPr/>
        </p:nvCxnSpPr>
        <p:spPr>
          <a:xfrm flipH="1" rot="10800000">
            <a:off x="2946975" y="25923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137" name="Google Shape;5137;p44"/>
          <p:cNvSpPr/>
          <p:nvPr/>
        </p:nvSpPr>
        <p:spPr>
          <a:xfrm>
            <a:off x="3461150" y="3526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8" name="Google Shape;5138;p44"/>
          <p:cNvSpPr/>
          <p:nvPr/>
        </p:nvSpPr>
        <p:spPr>
          <a:xfrm>
            <a:off x="3461150" y="40588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39" name="Google Shape;5139;p44"/>
          <p:cNvCxnSpPr>
            <a:endCxn id="5137" idx="2"/>
          </p:cNvCxnSpPr>
          <p:nvPr/>
        </p:nvCxnSpPr>
        <p:spPr>
          <a:xfrm>
            <a:off x="294695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40" name="Google Shape;5140;p44"/>
          <p:cNvCxnSpPr/>
          <p:nvPr/>
        </p:nvCxnSpPr>
        <p:spPr>
          <a:xfrm flipH="1" rot="10800000">
            <a:off x="2946900" y="3118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41" name="Google Shape;5141;p44"/>
          <p:cNvCxnSpPr>
            <a:endCxn id="5138" idx="2"/>
          </p:cNvCxnSpPr>
          <p:nvPr/>
        </p:nvCxnSpPr>
        <p:spPr>
          <a:xfrm>
            <a:off x="294695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42" name="Google Shape;5142;p44"/>
          <p:cNvCxnSpPr>
            <a:endCxn id="5137" idx="2"/>
          </p:cNvCxnSpPr>
          <p:nvPr/>
        </p:nvCxnSpPr>
        <p:spPr>
          <a:xfrm>
            <a:off x="2946950" y="36503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43" name="Google Shape;5143;p44"/>
          <p:cNvCxnSpPr>
            <a:endCxn id="5138" idx="2"/>
          </p:cNvCxnSpPr>
          <p:nvPr/>
        </p:nvCxnSpPr>
        <p:spPr>
          <a:xfrm>
            <a:off x="2946950" y="36504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44" name="Google Shape;5144;p44"/>
          <p:cNvCxnSpPr/>
          <p:nvPr/>
        </p:nvCxnSpPr>
        <p:spPr>
          <a:xfrm flipH="1" rot="10800000">
            <a:off x="2946900" y="31182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45" name="Google Shape;5145;p44"/>
          <p:cNvCxnSpPr>
            <a:endCxn id="5137" idx="2"/>
          </p:cNvCxnSpPr>
          <p:nvPr/>
        </p:nvCxnSpPr>
        <p:spPr>
          <a:xfrm flipH="1" rot="10800000">
            <a:off x="2946950" y="3650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46" name="Google Shape;5146;p44"/>
          <p:cNvCxnSpPr>
            <a:endCxn id="5137" idx="2"/>
          </p:cNvCxnSpPr>
          <p:nvPr/>
        </p:nvCxnSpPr>
        <p:spPr>
          <a:xfrm>
            <a:off x="2946950" y="2060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47" name="Google Shape;5147;p44"/>
          <p:cNvCxnSpPr>
            <a:endCxn id="5138" idx="2"/>
          </p:cNvCxnSpPr>
          <p:nvPr/>
        </p:nvCxnSpPr>
        <p:spPr>
          <a:xfrm>
            <a:off x="2946950" y="20604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148" name="Google Shape;5148;p44"/>
          <p:cNvCxnSpPr>
            <a:endCxn id="5137" idx="2"/>
          </p:cNvCxnSpPr>
          <p:nvPr/>
        </p:nvCxnSpPr>
        <p:spPr>
          <a:xfrm>
            <a:off x="2946950" y="25922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49" name="Google Shape;5149;p44"/>
          <p:cNvCxnSpPr>
            <a:endCxn id="5138" idx="2"/>
          </p:cNvCxnSpPr>
          <p:nvPr/>
        </p:nvCxnSpPr>
        <p:spPr>
          <a:xfrm>
            <a:off x="2946950" y="25923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50" name="Google Shape;5150;p44"/>
          <p:cNvCxnSpPr>
            <a:endCxn id="5137" idx="3"/>
          </p:cNvCxnSpPr>
          <p:nvPr/>
        </p:nvCxnSpPr>
        <p:spPr>
          <a:xfrm>
            <a:off x="2946808" y="31243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151" name="Google Shape;5151;p44"/>
          <p:cNvCxnSpPr>
            <a:endCxn id="5138" idx="3"/>
          </p:cNvCxnSpPr>
          <p:nvPr/>
        </p:nvCxnSpPr>
        <p:spPr>
          <a:xfrm>
            <a:off x="2946808" y="31241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152" name="Google Shape;5152;p44"/>
          <p:cNvCxnSpPr>
            <a:endCxn id="5127" idx="2"/>
          </p:cNvCxnSpPr>
          <p:nvPr/>
        </p:nvCxnSpPr>
        <p:spPr>
          <a:xfrm flipH="1" rot="10800000">
            <a:off x="2946975" y="2060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53" name="Google Shape;5153;p44"/>
          <p:cNvCxnSpPr>
            <a:endCxn id="5128" idx="2"/>
          </p:cNvCxnSpPr>
          <p:nvPr/>
        </p:nvCxnSpPr>
        <p:spPr>
          <a:xfrm flipH="1" rot="10800000">
            <a:off x="2946975" y="25923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54" name="Google Shape;5154;p44"/>
          <p:cNvCxnSpPr>
            <a:endCxn id="5127" idx="3"/>
          </p:cNvCxnSpPr>
          <p:nvPr/>
        </p:nvCxnSpPr>
        <p:spPr>
          <a:xfrm flipH="1" rot="10800000">
            <a:off x="2946833" y="21476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155" name="Google Shape;5155;p44"/>
          <p:cNvCxnSpPr>
            <a:endCxn id="5128" idx="2"/>
          </p:cNvCxnSpPr>
          <p:nvPr/>
        </p:nvCxnSpPr>
        <p:spPr>
          <a:xfrm flipH="1" rot="10800000">
            <a:off x="2946975" y="2592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56" name="Google Shape;5156;p44"/>
          <p:cNvCxnSpPr>
            <a:endCxn id="5129" idx="2"/>
          </p:cNvCxnSpPr>
          <p:nvPr/>
        </p:nvCxnSpPr>
        <p:spPr>
          <a:xfrm flipH="1" rot="10800000">
            <a:off x="2946975" y="31243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157" name="Google Shape;5157;p44"/>
          <p:cNvSpPr/>
          <p:nvPr/>
        </p:nvSpPr>
        <p:spPr>
          <a:xfrm>
            <a:off x="4222475" y="1932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8" name="Google Shape;5158;p44"/>
          <p:cNvSpPr/>
          <p:nvPr/>
        </p:nvSpPr>
        <p:spPr>
          <a:xfrm>
            <a:off x="4222475" y="24642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9" name="Google Shape;5159;p44"/>
          <p:cNvSpPr/>
          <p:nvPr/>
        </p:nvSpPr>
        <p:spPr>
          <a:xfrm>
            <a:off x="4222475" y="29962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60" name="Google Shape;5160;p44"/>
          <p:cNvCxnSpPr>
            <a:endCxn id="5158" idx="2"/>
          </p:cNvCxnSpPr>
          <p:nvPr/>
        </p:nvCxnSpPr>
        <p:spPr>
          <a:xfrm>
            <a:off x="3708275" y="2055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61" name="Google Shape;5161;p44"/>
          <p:cNvCxnSpPr>
            <a:endCxn id="5157" idx="2"/>
          </p:cNvCxnSpPr>
          <p:nvPr/>
        </p:nvCxnSpPr>
        <p:spPr>
          <a:xfrm flipH="1" rot="10800000">
            <a:off x="3708275" y="205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62" name="Google Shape;5162;p44"/>
          <p:cNvCxnSpPr>
            <a:endCxn id="5159" idx="2"/>
          </p:cNvCxnSpPr>
          <p:nvPr/>
        </p:nvCxnSpPr>
        <p:spPr>
          <a:xfrm>
            <a:off x="3708275" y="20556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63" name="Google Shape;5163;p44"/>
          <p:cNvCxnSpPr>
            <a:endCxn id="5158" idx="2"/>
          </p:cNvCxnSpPr>
          <p:nvPr/>
        </p:nvCxnSpPr>
        <p:spPr>
          <a:xfrm>
            <a:off x="3708275" y="25877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64" name="Google Shape;5164;p44"/>
          <p:cNvCxnSpPr>
            <a:endCxn id="5159" idx="2"/>
          </p:cNvCxnSpPr>
          <p:nvPr/>
        </p:nvCxnSpPr>
        <p:spPr>
          <a:xfrm>
            <a:off x="3708275" y="25878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65" name="Google Shape;5165;p44"/>
          <p:cNvCxnSpPr>
            <a:endCxn id="5157" idx="2"/>
          </p:cNvCxnSpPr>
          <p:nvPr/>
        </p:nvCxnSpPr>
        <p:spPr>
          <a:xfrm flipH="1" rot="10800000">
            <a:off x="3708275" y="20557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66" name="Google Shape;5166;p44"/>
          <p:cNvCxnSpPr>
            <a:endCxn id="5158" idx="2"/>
          </p:cNvCxnSpPr>
          <p:nvPr/>
        </p:nvCxnSpPr>
        <p:spPr>
          <a:xfrm flipH="1" rot="10800000">
            <a:off x="3708275" y="25877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167" name="Google Shape;5167;p44"/>
          <p:cNvSpPr/>
          <p:nvPr/>
        </p:nvSpPr>
        <p:spPr>
          <a:xfrm>
            <a:off x="4222450" y="3522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8" name="Google Shape;5168;p44"/>
          <p:cNvSpPr/>
          <p:nvPr/>
        </p:nvSpPr>
        <p:spPr>
          <a:xfrm>
            <a:off x="4222450" y="4054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69" name="Google Shape;5169;p44"/>
          <p:cNvCxnSpPr>
            <a:endCxn id="5167" idx="2"/>
          </p:cNvCxnSpPr>
          <p:nvPr/>
        </p:nvCxnSpPr>
        <p:spPr>
          <a:xfrm>
            <a:off x="370825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70" name="Google Shape;5170;p44"/>
          <p:cNvCxnSpPr/>
          <p:nvPr/>
        </p:nvCxnSpPr>
        <p:spPr>
          <a:xfrm flipH="1" rot="10800000">
            <a:off x="3708200" y="3113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71" name="Google Shape;5171;p44"/>
          <p:cNvCxnSpPr>
            <a:endCxn id="5168" idx="2"/>
          </p:cNvCxnSpPr>
          <p:nvPr/>
        </p:nvCxnSpPr>
        <p:spPr>
          <a:xfrm>
            <a:off x="370825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72" name="Google Shape;5172;p44"/>
          <p:cNvCxnSpPr>
            <a:endCxn id="5167" idx="2"/>
          </p:cNvCxnSpPr>
          <p:nvPr/>
        </p:nvCxnSpPr>
        <p:spPr>
          <a:xfrm>
            <a:off x="3708250" y="3645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73" name="Google Shape;5173;p44"/>
          <p:cNvCxnSpPr>
            <a:endCxn id="5168" idx="2"/>
          </p:cNvCxnSpPr>
          <p:nvPr/>
        </p:nvCxnSpPr>
        <p:spPr>
          <a:xfrm>
            <a:off x="3708250" y="3645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74" name="Google Shape;5174;p44"/>
          <p:cNvCxnSpPr/>
          <p:nvPr/>
        </p:nvCxnSpPr>
        <p:spPr>
          <a:xfrm flipH="1" rot="10800000">
            <a:off x="3708200" y="3113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75" name="Google Shape;5175;p44"/>
          <p:cNvCxnSpPr>
            <a:endCxn id="5167" idx="2"/>
          </p:cNvCxnSpPr>
          <p:nvPr/>
        </p:nvCxnSpPr>
        <p:spPr>
          <a:xfrm flipH="1" rot="10800000">
            <a:off x="3708250" y="3645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76" name="Google Shape;5176;p44"/>
          <p:cNvCxnSpPr>
            <a:endCxn id="5167" idx="2"/>
          </p:cNvCxnSpPr>
          <p:nvPr/>
        </p:nvCxnSpPr>
        <p:spPr>
          <a:xfrm>
            <a:off x="3708250" y="2055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77" name="Google Shape;5177;p44"/>
          <p:cNvCxnSpPr>
            <a:endCxn id="5168" idx="2"/>
          </p:cNvCxnSpPr>
          <p:nvPr/>
        </p:nvCxnSpPr>
        <p:spPr>
          <a:xfrm>
            <a:off x="3708250" y="20558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178" name="Google Shape;5178;p44"/>
          <p:cNvCxnSpPr>
            <a:endCxn id="5167" idx="2"/>
          </p:cNvCxnSpPr>
          <p:nvPr/>
        </p:nvCxnSpPr>
        <p:spPr>
          <a:xfrm>
            <a:off x="3708250" y="25876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79" name="Google Shape;5179;p44"/>
          <p:cNvCxnSpPr>
            <a:endCxn id="5168" idx="2"/>
          </p:cNvCxnSpPr>
          <p:nvPr/>
        </p:nvCxnSpPr>
        <p:spPr>
          <a:xfrm>
            <a:off x="3708250" y="2587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80" name="Google Shape;5180;p44"/>
          <p:cNvCxnSpPr>
            <a:endCxn id="5167" idx="3"/>
          </p:cNvCxnSpPr>
          <p:nvPr/>
        </p:nvCxnSpPr>
        <p:spPr>
          <a:xfrm>
            <a:off x="3708108" y="31197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181" name="Google Shape;5181;p44"/>
          <p:cNvCxnSpPr>
            <a:endCxn id="5168" idx="3"/>
          </p:cNvCxnSpPr>
          <p:nvPr/>
        </p:nvCxnSpPr>
        <p:spPr>
          <a:xfrm>
            <a:off x="3708108" y="31195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182" name="Google Shape;5182;p44"/>
          <p:cNvCxnSpPr>
            <a:endCxn id="5157" idx="2"/>
          </p:cNvCxnSpPr>
          <p:nvPr/>
        </p:nvCxnSpPr>
        <p:spPr>
          <a:xfrm flipH="1" rot="10800000">
            <a:off x="3708275" y="2055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83" name="Google Shape;5183;p44"/>
          <p:cNvCxnSpPr>
            <a:endCxn id="5158" idx="2"/>
          </p:cNvCxnSpPr>
          <p:nvPr/>
        </p:nvCxnSpPr>
        <p:spPr>
          <a:xfrm flipH="1" rot="10800000">
            <a:off x="3708275" y="25877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184" name="Google Shape;5184;p44"/>
          <p:cNvCxnSpPr>
            <a:endCxn id="5157" idx="3"/>
          </p:cNvCxnSpPr>
          <p:nvPr/>
        </p:nvCxnSpPr>
        <p:spPr>
          <a:xfrm flipH="1" rot="10800000">
            <a:off x="3708133" y="21430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185" name="Google Shape;5185;p44"/>
          <p:cNvCxnSpPr>
            <a:endCxn id="5158" idx="2"/>
          </p:cNvCxnSpPr>
          <p:nvPr/>
        </p:nvCxnSpPr>
        <p:spPr>
          <a:xfrm flipH="1" rot="10800000">
            <a:off x="3708275" y="25877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186" name="Google Shape;5186;p44"/>
          <p:cNvCxnSpPr>
            <a:endCxn id="5159" idx="2"/>
          </p:cNvCxnSpPr>
          <p:nvPr/>
        </p:nvCxnSpPr>
        <p:spPr>
          <a:xfrm flipH="1" rot="10800000">
            <a:off x="3708275" y="31197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187" name="Google Shape;5187;p44"/>
          <p:cNvSpPr/>
          <p:nvPr/>
        </p:nvSpPr>
        <p:spPr>
          <a:xfrm>
            <a:off x="4983800" y="1932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8" name="Google Shape;5188;p44"/>
          <p:cNvSpPr/>
          <p:nvPr/>
        </p:nvSpPr>
        <p:spPr>
          <a:xfrm>
            <a:off x="4983800" y="24642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9" name="Google Shape;5189;p44"/>
          <p:cNvSpPr/>
          <p:nvPr/>
        </p:nvSpPr>
        <p:spPr>
          <a:xfrm>
            <a:off x="4983800" y="29962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90" name="Google Shape;5190;p44"/>
          <p:cNvCxnSpPr>
            <a:endCxn id="5188" idx="2"/>
          </p:cNvCxnSpPr>
          <p:nvPr/>
        </p:nvCxnSpPr>
        <p:spPr>
          <a:xfrm>
            <a:off x="4469600" y="2055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91" name="Google Shape;5191;p44"/>
          <p:cNvCxnSpPr>
            <a:endCxn id="5187" idx="2"/>
          </p:cNvCxnSpPr>
          <p:nvPr/>
        </p:nvCxnSpPr>
        <p:spPr>
          <a:xfrm flipH="1" rot="10800000">
            <a:off x="4469600" y="20556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92" name="Google Shape;5192;p44"/>
          <p:cNvCxnSpPr>
            <a:endCxn id="5189" idx="2"/>
          </p:cNvCxnSpPr>
          <p:nvPr/>
        </p:nvCxnSpPr>
        <p:spPr>
          <a:xfrm>
            <a:off x="4469600" y="20555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93" name="Google Shape;5193;p44"/>
          <p:cNvCxnSpPr>
            <a:endCxn id="5188" idx="2"/>
          </p:cNvCxnSpPr>
          <p:nvPr/>
        </p:nvCxnSpPr>
        <p:spPr>
          <a:xfrm>
            <a:off x="4469600" y="25876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194" name="Google Shape;5194;p44"/>
          <p:cNvCxnSpPr>
            <a:endCxn id="5189" idx="2"/>
          </p:cNvCxnSpPr>
          <p:nvPr/>
        </p:nvCxnSpPr>
        <p:spPr>
          <a:xfrm>
            <a:off x="4469600" y="2587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195" name="Google Shape;5195;p44"/>
          <p:cNvCxnSpPr>
            <a:endCxn id="5187" idx="2"/>
          </p:cNvCxnSpPr>
          <p:nvPr/>
        </p:nvCxnSpPr>
        <p:spPr>
          <a:xfrm flipH="1" rot="10800000">
            <a:off x="4469600" y="2055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196" name="Google Shape;5196;p44"/>
          <p:cNvCxnSpPr>
            <a:endCxn id="5188" idx="2"/>
          </p:cNvCxnSpPr>
          <p:nvPr/>
        </p:nvCxnSpPr>
        <p:spPr>
          <a:xfrm flipH="1" rot="10800000">
            <a:off x="4469600" y="25876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5197" name="Google Shape;5197;p44"/>
          <p:cNvSpPr/>
          <p:nvPr/>
        </p:nvSpPr>
        <p:spPr>
          <a:xfrm>
            <a:off x="4983775" y="3522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8" name="Google Shape;5198;p44"/>
          <p:cNvSpPr/>
          <p:nvPr/>
        </p:nvSpPr>
        <p:spPr>
          <a:xfrm>
            <a:off x="4983775" y="40541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99" name="Google Shape;5199;p44"/>
          <p:cNvCxnSpPr>
            <a:endCxn id="5197" idx="2"/>
          </p:cNvCxnSpPr>
          <p:nvPr/>
        </p:nvCxnSpPr>
        <p:spPr>
          <a:xfrm>
            <a:off x="446957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00" name="Google Shape;5200;p44"/>
          <p:cNvCxnSpPr/>
          <p:nvPr/>
        </p:nvCxnSpPr>
        <p:spPr>
          <a:xfrm flipH="1" rot="10800000">
            <a:off x="4469525" y="3113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01" name="Google Shape;5201;p44"/>
          <p:cNvCxnSpPr>
            <a:endCxn id="5198" idx="2"/>
          </p:cNvCxnSpPr>
          <p:nvPr/>
        </p:nvCxnSpPr>
        <p:spPr>
          <a:xfrm>
            <a:off x="446957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02" name="Google Shape;5202;p44"/>
          <p:cNvCxnSpPr>
            <a:endCxn id="5197" idx="2"/>
          </p:cNvCxnSpPr>
          <p:nvPr/>
        </p:nvCxnSpPr>
        <p:spPr>
          <a:xfrm>
            <a:off x="4469575" y="36456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03" name="Google Shape;5203;p44"/>
          <p:cNvCxnSpPr>
            <a:endCxn id="5198" idx="2"/>
          </p:cNvCxnSpPr>
          <p:nvPr/>
        </p:nvCxnSpPr>
        <p:spPr>
          <a:xfrm>
            <a:off x="4469575" y="36457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04" name="Google Shape;5204;p44"/>
          <p:cNvCxnSpPr/>
          <p:nvPr/>
        </p:nvCxnSpPr>
        <p:spPr>
          <a:xfrm flipH="1" rot="10800000">
            <a:off x="4469525" y="31135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05" name="Google Shape;5205;p44"/>
          <p:cNvCxnSpPr>
            <a:endCxn id="5197" idx="2"/>
          </p:cNvCxnSpPr>
          <p:nvPr/>
        </p:nvCxnSpPr>
        <p:spPr>
          <a:xfrm flipH="1" rot="10800000">
            <a:off x="4469575" y="36456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06" name="Google Shape;5206;p44"/>
          <p:cNvCxnSpPr>
            <a:endCxn id="5197" idx="2"/>
          </p:cNvCxnSpPr>
          <p:nvPr/>
        </p:nvCxnSpPr>
        <p:spPr>
          <a:xfrm>
            <a:off x="4469575" y="2055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07" name="Google Shape;5207;p44"/>
          <p:cNvCxnSpPr>
            <a:endCxn id="5198" idx="2"/>
          </p:cNvCxnSpPr>
          <p:nvPr/>
        </p:nvCxnSpPr>
        <p:spPr>
          <a:xfrm>
            <a:off x="4469575" y="20557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208" name="Google Shape;5208;p44"/>
          <p:cNvCxnSpPr>
            <a:endCxn id="5197" idx="2"/>
          </p:cNvCxnSpPr>
          <p:nvPr/>
        </p:nvCxnSpPr>
        <p:spPr>
          <a:xfrm>
            <a:off x="4469575" y="25875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09" name="Google Shape;5209;p44"/>
          <p:cNvCxnSpPr>
            <a:endCxn id="5198" idx="2"/>
          </p:cNvCxnSpPr>
          <p:nvPr/>
        </p:nvCxnSpPr>
        <p:spPr>
          <a:xfrm>
            <a:off x="4469575" y="25876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10" name="Google Shape;5210;p44"/>
          <p:cNvCxnSpPr>
            <a:endCxn id="5197" idx="3"/>
          </p:cNvCxnSpPr>
          <p:nvPr/>
        </p:nvCxnSpPr>
        <p:spPr>
          <a:xfrm>
            <a:off x="4469433" y="31197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211" name="Google Shape;5211;p44"/>
          <p:cNvCxnSpPr>
            <a:endCxn id="5198" idx="3"/>
          </p:cNvCxnSpPr>
          <p:nvPr/>
        </p:nvCxnSpPr>
        <p:spPr>
          <a:xfrm>
            <a:off x="4469433" y="31195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212" name="Google Shape;5212;p44"/>
          <p:cNvCxnSpPr>
            <a:endCxn id="5187" idx="2"/>
          </p:cNvCxnSpPr>
          <p:nvPr/>
        </p:nvCxnSpPr>
        <p:spPr>
          <a:xfrm flipH="1" rot="10800000">
            <a:off x="4469600" y="2055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13" name="Google Shape;5213;p44"/>
          <p:cNvCxnSpPr>
            <a:endCxn id="5188" idx="2"/>
          </p:cNvCxnSpPr>
          <p:nvPr/>
        </p:nvCxnSpPr>
        <p:spPr>
          <a:xfrm flipH="1" rot="10800000">
            <a:off x="4469600" y="2587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14" name="Google Shape;5214;p44"/>
          <p:cNvCxnSpPr>
            <a:endCxn id="5187" idx="3"/>
          </p:cNvCxnSpPr>
          <p:nvPr/>
        </p:nvCxnSpPr>
        <p:spPr>
          <a:xfrm flipH="1" rot="10800000">
            <a:off x="4469458" y="21429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215" name="Google Shape;5215;p44"/>
          <p:cNvCxnSpPr>
            <a:endCxn id="5188" idx="2"/>
          </p:cNvCxnSpPr>
          <p:nvPr/>
        </p:nvCxnSpPr>
        <p:spPr>
          <a:xfrm flipH="1" rot="10800000">
            <a:off x="4469600" y="25876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16" name="Google Shape;5216;p44"/>
          <p:cNvCxnSpPr>
            <a:endCxn id="5189" idx="2"/>
          </p:cNvCxnSpPr>
          <p:nvPr/>
        </p:nvCxnSpPr>
        <p:spPr>
          <a:xfrm flipH="1" rot="10800000">
            <a:off x="4469600" y="31196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217" name="Google Shape;5217;p44"/>
          <p:cNvSpPr/>
          <p:nvPr/>
        </p:nvSpPr>
        <p:spPr>
          <a:xfrm>
            <a:off x="5745100" y="1935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18" name="Google Shape;5218;p44"/>
          <p:cNvSpPr/>
          <p:nvPr/>
        </p:nvSpPr>
        <p:spPr>
          <a:xfrm>
            <a:off x="5745100" y="24673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19" name="Google Shape;5219;p44"/>
          <p:cNvSpPr/>
          <p:nvPr/>
        </p:nvSpPr>
        <p:spPr>
          <a:xfrm>
            <a:off x="5745100" y="29993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20" name="Google Shape;5220;p44"/>
          <p:cNvCxnSpPr>
            <a:endCxn id="5218" idx="2"/>
          </p:cNvCxnSpPr>
          <p:nvPr/>
        </p:nvCxnSpPr>
        <p:spPr>
          <a:xfrm>
            <a:off x="5230900" y="2058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21" name="Google Shape;5221;p44"/>
          <p:cNvCxnSpPr>
            <a:endCxn id="5217" idx="2"/>
          </p:cNvCxnSpPr>
          <p:nvPr/>
        </p:nvCxnSpPr>
        <p:spPr>
          <a:xfrm flipH="1" rot="10800000">
            <a:off x="5230900" y="205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22" name="Google Shape;5222;p44"/>
          <p:cNvCxnSpPr>
            <a:endCxn id="5219" idx="2"/>
          </p:cNvCxnSpPr>
          <p:nvPr/>
        </p:nvCxnSpPr>
        <p:spPr>
          <a:xfrm>
            <a:off x="5230900" y="20586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23" name="Google Shape;5223;p44"/>
          <p:cNvCxnSpPr>
            <a:endCxn id="5218" idx="2"/>
          </p:cNvCxnSpPr>
          <p:nvPr/>
        </p:nvCxnSpPr>
        <p:spPr>
          <a:xfrm>
            <a:off x="5230900" y="25907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24" name="Google Shape;5224;p44"/>
          <p:cNvCxnSpPr>
            <a:endCxn id="5219" idx="2"/>
          </p:cNvCxnSpPr>
          <p:nvPr/>
        </p:nvCxnSpPr>
        <p:spPr>
          <a:xfrm>
            <a:off x="5230900" y="25908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25" name="Google Shape;5225;p44"/>
          <p:cNvCxnSpPr>
            <a:endCxn id="5217" idx="2"/>
          </p:cNvCxnSpPr>
          <p:nvPr/>
        </p:nvCxnSpPr>
        <p:spPr>
          <a:xfrm flipH="1" rot="10800000">
            <a:off x="5230900" y="20587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26" name="Google Shape;5226;p44"/>
          <p:cNvCxnSpPr>
            <a:endCxn id="5218" idx="2"/>
          </p:cNvCxnSpPr>
          <p:nvPr/>
        </p:nvCxnSpPr>
        <p:spPr>
          <a:xfrm flipH="1" rot="10800000">
            <a:off x="5230900" y="25907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227" name="Google Shape;5227;p44"/>
          <p:cNvSpPr/>
          <p:nvPr/>
        </p:nvSpPr>
        <p:spPr>
          <a:xfrm>
            <a:off x="5745075" y="3525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8" name="Google Shape;5228;p44"/>
          <p:cNvSpPr/>
          <p:nvPr/>
        </p:nvSpPr>
        <p:spPr>
          <a:xfrm>
            <a:off x="5745075" y="40573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29" name="Google Shape;5229;p44"/>
          <p:cNvCxnSpPr>
            <a:endCxn id="5227" idx="2"/>
          </p:cNvCxnSpPr>
          <p:nvPr/>
        </p:nvCxnSpPr>
        <p:spPr>
          <a:xfrm>
            <a:off x="523087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30" name="Google Shape;5230;p44"/>
          <p:cNvCxnSpPr/>
          <p:nvPr/>
        </p:nvCxnSpPr>
        <p:spPr>
          <a:xfrm flipH="1" rot="10800000">
            <a:off x="5230825" y="3116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31" name="Google Shape;5231;p44"/>
          <p:cNvCxnSpPr>
            <a:endCxn id="5228" idx="2"/>
          </p:cNvCxnSpPr>
          <p:nvPr/>
        </p:nvCxnSpPr>
        <p:spPr>
          <a:xfrm>
            <a:off x="523087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32" name="Google Shape;5232;p44"/>
          <p:cNvCxnSpPr>
            <a:endCxn id="5227" idx="2"/>
          </p:cNvCxnSpPr>
          <p:nvPr/>
        </p:nvCxnSpPr>
        <p:spPr>
          <a:xfrm>
            <a:off x="5230875" y="36487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33" name="Google Shape;5233;p44"/>
          <p:cNvCxnSpPr>
            <a:endCxn id="5228" idx="2"/>
          </p:cNvCxnSpPr>
          <p:nvPr/>
        </p:nvCxnSpPr>
        <p:spPr>
          <a:xfrm>
            <a:off x="5230875" y="36488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34" name="Google Shape;5234;p44"/>
          <p:cNvCxnSpPr/>
          <p:nvPr/>
        </p:nvCxnSpPr>
        <p:spPr>
          <a:xfrm flipH="1" rot="10800000">
            <a:off x="5230825" y="31166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35" name="Google Shape;5235;p44"/>
          <p:cNvCxnSpPr>
            <a:endCxn id="5227" idx="2"/>
          </p:cNvCxnSpPr>
          <p:nvPr/>
        </p:nvCxnSpPr>
        <p:spPr>
          <a:xfrm flipH="1" rot="10800000">
            <a:off x="5230875" y="36487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36" name="Google Shape;5236;p44"/>
          <p:cNvCxnSpPr>
            <a:endCxn id="5227" idx="2"/>
          </p:cNvCxnSpPr>
          <p:nvPr/>
        </p:nvCxnSpPr>
        <p:spPr>
          <a:xfrm>
            <a:off x="5230875" y="2058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37" name="Google Shape;5237;p44"/>
          <p:cNvCxnSpPr>
            <a:endCxn id="5228" idx="2"/>
          </p:cNvCxnSpPr>
          <p:nvPr/>
        </p:nvCxnSpPr>
        <p:spPr>
          <a:xfrm>
            <a:off x="5230875" y="20588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238" name="Google Shape;5238;p44"/>
          <p:cNvCxnSpPr>
            <a:endCxn id="5227" idx="2"/>
          </p:cNvCxnSpPr>
          <p:nvPr/>
        </p:nvCxnSpPr>
        <p:spPr>
          <a:xfrm>
            <a:off x="5230875" y="25906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39" name="Google Shape;5239;p44"/>
          <p:cNvCxnSpPr>
            <a:endCxn id="5228" idx="2"/>
          </p:cNvCxnSpPr>
          <p:nvPr/>
        </p:nvCxnSpPr>
        <p:spPr>
          <a:xfrm>
            <a:off x="5230875" y="25907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40" name="Google Shape;5240;p44"/>
          <p:cNvCxnSpPr>
            <a:endCxn id="5227" idx="3"/>
          </p:cNvCxnSpPr>
          <p:nvPr/>
        </p:nvCxnSpPr>
        <p:spPr>
          <a:xfrm>
            <a:off x="5230733" y="31228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241" name="Google Shape;5241;p44"/>
          <p:cNvCxnSpPr>
            <a:endCxn id="5228" idx="3"/>
          </p:cNvCxnSpPr>
          <p:nvPr/>
        </p:nvCxnSpPr>
        <p:spPr>
          <a:xfrm>
            <a:off x="5230733" y="31226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242" name="Google Shape;5242;p44"/>
          <p:cNvCxnSpPr>
            <a:endCxn id="5217" idx="2"/>
          </p:cNvCxnSpPr>
          <p:nvPr/>
        </p:nvCxnSpPr>
        <p:spPr>
          <a:xfrm flipH="1" rot="10800000">
            <a:off x="5230900" y="2058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43" name="Google Shape;5243;p44"/>
          <p:cNvCxnSpPr>
            <a:endCxn id="5218" idx="2"/>
          </p:cNvCxnSpPr>
          <p:nvPr/>
        </p:nvCxnSpPr>
        <p:spPr>
          <a:xfrm flipH="1" rot="10800000">
            <a:off x="5230900" y="25907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44" name="Google Shape;5244;p44"/>
          <p:cNvCxnSpPr>
            <a:endCxn id="5217" idx="3"/>
          </p:cNvCxnSpPr>
          <p:nvPr/>
        </p:nvCxnSpPr>
        <p:spPr>
          <a:xfrm flipH="1" rot="10800000">
            <a:off x="5230758" y="21460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245" name="Google Shape;5245;p44"/>
          <p:cNvCxnSpPr>
            <a:endCxn id="5218" idx="2"/>
          </p:cNvCxnSpPr>
          <p:nvPr/>
        </p:nvCxnSpPr>
        <p:spPr>
          <a:xfrm flipH="1" rot="10800000">
            <a:off x="5230900" y="25907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46" name="Google Shape;5246;p44"/>
          <p:cNvCxnSpPr>
            <a:endCxn id="5219" idx="2"/>
          </p:cNvCxnSpPr>
          <p:nvPr/>
        </p:nvCxnSpPr>
        <p:spPr>
          <a:xfrm flipH="1" rot="10800000">
            <a:off x="5230900" y="31227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247" name="Google Shape;5247;p44"/>
          <p:cNvSpPr/>
          <p:nvPr/>
        </p:nvSpPr>
        <p:spPr>
          <a:xfrm>
            <a:off x="6506425" y="1935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8" name="Google Shape;5248;p44"/>
          <p:cNvSpPr/>
          <p:nvPr/>
        </p:nvSpPr>
        <p:spPr>
          <a:xfrm>
            <a:off x="6506425" y="246725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9" name="Google Shape;5249;p44"/>
          <p:cNvSpPr/>
          <p:nvPr/>
        </p:nvSpPr>
        <p:spPr>
          <a:xfrm>
            <a:off x="6506425" y="29992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50" name="Google Shape;5250;p44"/>
          <p:cNvCxnSpPr>
            <a:endCxn id="5248" idx="2"/>
          </p:cNvCxnSpPr>
          <p:nvPr/>
        </p:nvCxnSpPr>
        <p:spPr>
          <a:xfrm>
            <a:off x="5992225" y="2058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51" name="Google Shape;5251;p44"/>
          <p:cNvCxnSpPr>
            <a:endCxn id="5247" idx="2"/>
          </p:cNvCxnSpPr>
          <p:nvPr/>
        </p:nvCxnSpPr>
        <p:spPr>
          <a:xfrm flipH="1" rot="10800000">
            <a:off x="5992225" y="20587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52" name="Google Shape;5252;p44"/>
          <p:cNvCxnSpPr>
            <a:endCxn id="5249" idx="2"/>
          </p:cNvCxnSpPr>
          <p:nvPr/>
        </p:nvCxnSpPr>
        <p:spPr>
          <a:xfrm>
            <a:off x="5992225" y="20586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53" name="Google Shape;5253;p44"/>
          <p:cNvCxnSpPr>
            <a:endCxn id="5248" idx="2"/>
          </p:cNvCxnSpPr>
          <p:nvPr/>
        </p:nvCxnSpPr>
        <p:spPr>
          <a:xfrm>
            <a:off x="5992225" y="25907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54" name="Google Shape;5254;p44"/>
          <p:cNvCxnSpPr>
            <a:endCxn id="5249" idx="2"/>
          </p:cNvCxnSpPr>
          <p:nvPr/>
        </p:nvCxnSpPr>
        <p:spPr>
          <a:xfrm>
            <a:off x="5992225" y="25908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55" name="Google Shape;5255;p44"/>
          <p:cNvCxnSpPr>
            <a:endCxn id="5247" idx="2"/>
          </p:cNvCxnSpPr>
          <p:nvPr/>
        </p:nvCxnSpPr>
        <p:spPr>
          <a:xfrm flipH="1" rot="10800000">
            <a:off x="5992225" y="20587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56" name="Google Shape;5256;p44"/>
          <p:cNvCxnSpPr>
            <a:endCxn id="5248" idx="2"/>
          </p:cNvCxnSpPr>
          <p:nvPr/>
        </p:nvCxnSpPr>
        <p:spPr>
          <a:xfrm flipH="1" rot="10800000">
            <a:off x="5992225" y="2590700"/>
            <a:ext cx="514200" cy="531900"/>
          </a:xfrm>
          <a:prstGeom prst="straightConnector1">
            <a:avLst/>
          </a:prstGeom>
          <a:noFill/>
          <a:ln cap="flat" cmpd="sng" w="9525">
            <a:solidFill>
              <a:schemeClr val="dk2"/>
            </a:solidFill>
            <a:prstDash val="solid"/>
            <a:round/>
            <a:headEnd len="med" w="med" type="none"/>
            <a:tailEnd len="med" w="med" type="none"/>
          </a:ln>
        </p:spPr>
      </p:cxnSp>
      <p:sp>
        <p:nvSpPr>
          <p:cNvPr id="5257" name="Google Shape;5257;p44"/>
          <p:cNvSpPr/>
          <p:nvPr/>
        </p:nvSpPr>
        <p:spPr>
          <a:xfrm>
            <a:off x="6506400" y="3525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8" name="Google Shape;5258;p44"/>
          <p:cNvSpPr/>
          <p:nvPr/>
        </p:nvSpPr>
        <p:spPr>
          <a:xfrm>
            <a:off x="6506400" y="40572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59" name="Google Shape;5259;p44"/>
          <p:cNvCxnSpPr>
            <a:endCxn id="5257" idx="2"/>
          </p:cNvCxnSpPr>
          <p:nvPr/>
        </p:nvCxnSpPr>
        <p:spPr>
          <a:xfrm>
            <a:off x="599220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60" name="Google Shape;5260;p44"/>
          <p:cNvCxnSpPr/>
          <p:nvPr/>
        </p:nvCxnSpPr>
        <p:spPr>
          <a:xfrm flipH="1" rot="10800000">
            <a:off x="5992150" y="3116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61" name="Google Shape;5261;p44"/>
          <p:cNvCxnSpPr>
            <a:endCxn id="5258" idx="2"/>
          </p:cNvCxnSpPr>
          <p:nvPr/>
        </p:nvCxnSpPr>
        <p:spPr>
          <a:xfrm>
            <a:off x="599220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62" name="Google Shape;5262;p44"/>
          <p:cNvCxnSpPr>
            <a:endCxn id="5257" idx="2"/>
          </p:cNvCxnSpPr>
          <p:nvPr/>
        </p:nvCxnSpPr>
        <p:spPr>
          <a:xfrm>
            <a:off x="5992200" y="36486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63" name="Google Shape;5263;p44"/>
          <p:cNvCxnSpPr>
            <a:endCxn id="5258" idx="2"/>
          </p:cNvCxnSpPr>
          <p:nvPr/>
        </p:nvCxnSpPr>
        <p:spPr>
          <a:xfrm>
            <a:off x="5992200" y="36487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64" name="Google Shape;5264;p44"/>
          <p:cNvCxnSpPr/>
          <p:nvPr/>
        </p:nvCxnSpPr>
        <p:spPr>
          <a:xfrm flipH="1" rot="10800000">
            <a:off x="5992150" y="31165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65" name="Google Shape;5265;p44"/>
          <p:cNvCxnSpPr>
            <a:endCxn id="5257" idx="2"/>
          </p:cNvCxnSpPr>
          <p:nvPr/>
        </p:nvCxnSpPr>
        <p:spPr>
          <a:xfrm flipH="1" rot="10800000">
            <a:off x="5992200" y="36486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66" name="Google Shape;5266;p44"/>
          <p:cNvCxnSpPr>
            <a:endCxn id="5257" idx="2"/>
          </p:cNvCxnSpPr>
          <p:nvPr/>
        </p:nvCxnSpPr>
        <p:spPr>
          <a:xfrm>
            <a:off x="5992200" y="2058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67" name="Google Shape;5267;p44"/>
          <p:cNvCxnSpPr>
            <a:endCxn id="5258" idx="2"/>
          </p:cNvCxnSpPr>
          <p:nvPr/>
        </p:nvCxnSpPr>
        <p:spPr>
          <a:xfrm>
            <a:off x="5992200" y="205877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268" name="Google Shape;5268;p44"/>
          <p:cNvCxnSpPr>
            <a:endCxn id="5257" idx="2"/>
          </p:cNvCxnSpPr>
          <p:nvPr/>
        </p:nvCxnSpPr>
        <p:spPr>
          <a:xfrm>
            <a:off x="5992200" y="25905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69" name="Google Shape;5269;p44"/>
          <p:cNvCxnSpPr>
            <a:endCxn id="5258" idx="2"/>
          </p:cNvCxnSpPr>
          <p:nvPr/>
        </p:nvCxnSpPr>
        <p:spPr>
          <a:xfrm>
            <a:off x="5992200" y="25906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70" name="Google Shape;5270;p44"/>
          <p:cNvCxnSpPr>
            <a:endCxn id="5257" idx="3"/>
          </p:cNvCxnSpPr>
          <p:nvPr/>
        </p:nvCxnSpPr>
        <p:spPr>
          <a:xfrm>
            <a:off x="5992058" y="312276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271" name="Google Shape;5271;p44"/>
          <p:cNvCxnSpPr>
            <a:endCxn id="5258" idx="3"/>
          </p:cNvCxnSpPr>
          <p:nvPr/>
        </p:nvCxnSpPr>
        <p:spPr>
          <a:xfrm>
            <a:off x="5992058" y="312256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272" name="Google Shape;5272;p44"/>
          <p:cNvCxnSpPr>
            <a:endCxn id="5247" idx="2"/>
          </p:cNvCxnSpPr>
          <p:nvPr/>
        </p:nvCxnSpPr>
        <p:spPr>
          <a:xfrm flipH="1" rot="10800000">
            <a:off x="5992225" y="2058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73" name="Google Shape;5273;p44"/>
          <p:cNvCxnSpPr>
            <a:endCxn id="5248" idx="2"/>
          </p:cNvCxnSpPr>
          <p:nvPr/>
        </p:nvCxnSpPr>
        <p:spPr>
          <a:xfrm flipH="1" rot="10800000">
            <a:off x="5992225" y="25907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74" name="Google Shape;5274;p44"/>
          <p:cNvCxnSpPr>
            <a:endCxn id="5247" idx="3"/>
          </p:cNvCxnSpPr>
          <p:nvPr/>
        </p:nvCxnSpPr>
        <p:spPr>
          <a:xfrm flipH="1" rot="10800000">
            <a:off x="5992083" y="214599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275" name="Google Shape;5275;p44"/>
          <p:cNvCxnSpPr>
            <a:endCxn id="5248" idx="2"/>
          </p:cNvCxnSpPr>
          <p:nvPr/>
        </p:nvCxnSpPr>
        <p:spPr>
          <a:xfrm flipH="1" rot="10800000">
            <a:off x="5992225" y="25907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76" name="Google Shape;5276;p44"/>
          <p:cNvCxnSpPr>
            <a:endCxn id="5249" idx="2"/>
          </p:cNvCxnSpPr>
          <p:nvPr/>
        </p:nvCxnSpPr>
        <p:spPr>
          <a:xfrm flipH="1" rot="10800000">
            <a:off x="5992225" y="312270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277" name="Google Shape;5277;p44"/>
          <p:cNvSpPr/>
          <p:nvPr/>
        </p:nvSpPr>
        <p:spPr>
          <a:xfrm>
            <a:off x="7267775" y="1930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8" name="Google Shape;5278;p44"/>
          <p:cNvSpPr/>
          <p:nvPr/>
        </p:nvSpPr>
        <p:spPr>
          <a:xfrm>
            <a:off x="7267775" y="246277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9" name="Google Shape;5279;p44"/>
          <p:cNvSpPr/>
          <p:nvPr/>
        </p:nvSpPr>
        <p:spPr>
          <a:xfrm>
            <a:off x="7267775" y="29947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80" name="Google Shape;5280;p44"/>
          <p:cNvCxnSpPr>
            <a:endCxn id="5278" idx="2"/>
          </p:cNvCxnSpPr>
          <p:nvPr/>
        </p:nvCxnSpPr>
        <p:spPr>
          <a:xfrm>
            <a:off x="6753575" y="2054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81" name="Google Shape;5281;p44"/>
          <p:cNvCxnSpPr>
            <a:endCxn id="5277" idx="2"/>
          </p:cNvCxnSpPr>
          <p:nvPr/>
        </p:nvCxnSpPr>
        <p:spPr>
          <a:xfrm flipH="1" rot="10800000">
            <a:off x="6753575" y="20542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82" name="Google Shape;5282;p44"/>
          <p:cNvCxnSpPr>
            <a:endCxn id="5279" idx="2"/>
          </p:cNvCxnSpPr>
          <p:nvPr/>
        </p:nvCxnSpPr>
        <p:spPr>
          <a:xfrm>
            <a:off x="6753575" y="20541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83" name="Google Shape;5283;p44"/>
          <p:cNvCxnSpPr>
            <a:endCxn id="5278" idx="2"/>
          </p:cNvCxnSpPr>
          <p:nvPr/>
        </p:nvCxnSpPr>
        <p:spPr>
          <a:xfrm>
            <a:off x="6753575" y="25862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84" name="Google Shape;5284;p44"/>
          <p:cNvCxnSpPr>
            <a:endCxn id="5279" idx="2"/>
          </p:cNvCxnSpPr>
          <p:nvPr/>
        </p:nvCxnSpPr>
        <p:spPr>
          <a:xfrm>
            <a:off x="6753575" y="2586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85" name="Google Shape;5285;p44"/>
          <p:cNvCxnSpPr>
            <a:endCxn id="5277" idx="2"/>
          </p:cNvCxnSpPr>
          <p:nvPr/>
        </p:nvCxnSpPr>
        <p:spPr>
          <a:xfrm flipH="1" rot="10800000">
            <a:off x="6753575" y="2054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86" name="Google Shape;5286;p44"/>
          <p:cNvCxnSpPr>
            <a:endCxn id="5278" idx="2"/>
          </p:cNvCxnSpPr>
          <p:nvPr/>
        </p:nvCxnSpPr>
        <p:spPr>
          <a:xfrm flipH="1" rot="10800000">
            <a:off x="6753575" y="258622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287" name="Google Shape;5287;p44"/>
          <p:cNvSpPr/>
          <p:nvPr/>
        </p:nvSpPr>
        <p:spPr>
          <a:xfrm>
            <a:off x="7267750" y="3520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8" name="Google Shape;5288;p44"/>
          <p:cNvSpPr/>
          <p:nvPr/>
        </p:nvSpPr>
        <p:spPr>
          <a:xfrm>
            <a:off x="7267750" y="405275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89" name="Google Shape;5289;p44"/>
          <p:cNvCxnSpPr>
            <a:endCxn id="5287" idx="2"/>
          </p:cNvCxnSpPr>
          <p:nvPr/>
        </p:nvCxnSpPr>
        <p:spPr>
          <a:xfrm>
            <a:off x="675355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90" name="Google Shape;5290;p44"/>
          <p:cNvCxnSpPr/>
          <p:nvPr/>
        </p:nvCxnSpPr>
        <p:spPr>
          <a:xfrm flipH="1" rot="10800000">
            <a:off x="6753500" y="3112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91" name="Google Shape;5291;p44"/>
          <p:cNvCxnSpPr>
            <a:endCxn id="5288" idx="2"/>
          </p:cNvCxnSpPr>
          <p:nvPr/>
        </p:nvCxnSpPr>
        <p:spPr>
          <a:xfrm>
            <a:off x="675355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92" name="Google Shape;5292;p44"/>
          <p:cNvCxnSpPr>
            <a:endCxn id="5287" idx="2"/>
          </p:cNvCxnSpPr>
          <p:nvPr/>
        </p:nvCxnSpPr>
        <p:spPr>
          <a:xfrm>
            <a:off x="6753550" y="364420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293" name="Google Shape;5293;p44"/>
          <p:cNvCxnSpPr>
            <a:endCxn id="5288" idx="2"/>
          </p:cNvCxnSpPr>
          <p:nvPr/>
        </p:nvCxnSpPr>
        <p:spPr>
          <a:xfrm>
            <a:off x="6753550" y="36443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94" name="Google Shape;5294;p44"/>
          <p:cNvCxnSpPr/>
          <p:nvPr/>
        </p:nvCxnSpPr>
        <p:spPr>
          <a:xfrm flipH="1" rot="10800000">
            <a:off x="6753500" y="311210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295" name="Google Shape;5295;p44"/>
          <p:cNvCxnSpPr>
            <a:endCxn id="5287" idx="2"/>
          </p:cNvCxnSpPr>
          <p:nvPr/>
        </p:nvCxnSpPr>
        <p:spPr>
          <a:xfrm flipH="1" rot="10800000">
            <a:off x="6753550" y="364420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296" name="Google Shape;5296;p44"/>
          <p:cNvCxnSpPr>
            <a:endCxn id="5287" idx="2"/>
          </p:cNvCxnSpPr>
          <p:nvPr/>
        </p:nvCxnSpPr>
        <p:spPr>
          <a:xfrm>
            <a:off x="6753550" y="2054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297" name="Google Shape;5297;p44"/>
          <p:cNvCxnSpPr>
            <a:endCxn id="5288" idx="2"/>
          </p:cNvCxnSpPr>
          <p:nvPr/>
        </p:nvCxnSpPr>
        <p:spPr>
          <a:xfrm>
            <a:off x="6753550" y="205430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298" name="Google Shape;5298;p44"/>
          <p:cNvCxnSpPr>
            <a:endCxn id="5287" idx="2"/>
          </p:cNvCxnSpPr>
          <p:nvPr/>
        </p:nvCxnSpPr>
        <p:spPr>
          <a:xfrm>
            <a:off x="6753550" y="258610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299" name="Google Shape;5299;p44"/>
          <p:cNvCxnSpPr>
            <a:endCxn id="5288" idx="2"/>
          </p:cNvCxnSpPr>
          <p:nvPr/>
        </p:nvCxnSpPr>
        <p:spPr>
          <a:xfrm>
            <a:off x="6753550" y="258620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00" name="Google Shape;5300;p44"/>
          <p:cNvCxnSpPr>
            <a:endCxn id="5287" idx="3"/>
          </p:cNvCxnSpPr>
          <p:nvPr/>
        </p:nvCxnSpPr>
        <p:spPr>
          <a:xfrm>
            <a:off x="6753408" y="311829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301" name="Google Shape;5301;p44"/>
          <p:cNvCxnSpPr>
            <a:endCxn id="5288" idx="3"/>
          </p:cNvCxnSpPr>
          <p:nvPr/>
        </p:nvCxnSpPr>
        <p:spPr>
          <a:xfrm>
            <a:off x="6753408" y="311809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302" name="Google Shape;5302;p44"/>
          <p:cNvCxnSpPr>
            <a:endCxn id="5277" idx="2"/>
          </p:cNvCxnSpPr>
          <p:nvPr/>
        </p:nvCxnSpPr>
        <p:spPr>
          <a:xfrm flipH="1" rot="10800000">
            <a:off x="6753575" y="2054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03" name="Google Shape;5303;p44"/>
          <p:cNvCxnSpPr>
            <a:endCxn id="5278" idx="2"/>
          </p:cNvCxnSpPr>
          <p:nvPr/>
        </p:nvCxnSpPr>
        <p:spPr>
          <a:xfrm flipH="1" rot="10800000">
            <a:off x="6753575" y="2586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304" name="Google Shape;5304;p44"/>
          <p:cNvCxnSpPr>
            <a:endCxn id="5277" idx="3"/>
          </p:cNvCxnSpPr>
          <p:nvPr/>
        </p:nvCxnSpPr>
        <p:spPr>
          <a:xfrm flipH="1" rot="10800000">
            <a:off x="6753433" y="214151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305" name="Google Shape;5305;p44"/>
          <p:cNvCxnSpPr>
            <a:endCxn id="5278" idx="2"/>
          </p:cNvCxnSpPr>
          <p:nvPr/>
        </p:nvCxnSpPr>
        <p:spPr>
          <a:xfrm flipH="1" rot="10800000">
            <a:off x="6753575" y="25862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06" name="Google Shape;5306;p44"/>
          <p:cNvCxnSpPr>
            <a:endCxn id="5279" idx="2"/>
          </p:cNvCxnSpPr>
          <p:nvPr/>
        </p:nvCxnSpPr>
        <p:spPr>
          <a:xfrm flipH="1" rot="10800000">
            <a:off x="6753575" y="311822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307" name="Google Shape;5307;p44"/>
          <p:cNvSpPr/>
          <p:nvPr/>
        </p:nvSpPr>
        <p:spPr>
          <a:xfrm>
            <a:off x="8029075" y="1933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8" name="Google Shape;5308;p44"/>
          <p:cNvSpPr/>
          <p:nvPr/>
        </p:nvSpPr>
        <p:spPr>
          <a:xfrm>
            <a:off x="8029075" y="2465900"/>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9" name="Google Shape;5309;p44"/>
          <p:cNvSpPr/>
          <p:nvPr/>
        </p:nvSpPr>
        <p:spPr>
          <a:xfrm>
            <a:off x="8029075" y="29979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10" name="Google Shape;5310;p44"/>
          <p:cNvCxnSpPr>
            <a:endCxn id="5308" idx="2"/>
          </p:cNvCxnSpPr>
          <p:nvPr/>
        </p:nvCxnSpPr>
        <p:spPr>
          <a:xfrm>
            <a:off x="7514875" y="2057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11" name="Google Shape;5311;p44"/>
          <p:cNvCxnSpPr>
            <a:endCxn id="5307" idx="2"/>
          </p:cNvCxnSpPr>
          <p:nvPr/>
        </p:nvCxnSpPr>
        <p:spPr>
          <a:xfrm flipH="1" rot="10800000">
            <a:off x="7514875" y="205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12" name="Google Shape;5312;p44"/>
          <p:cNvCxnSpPr>
            <a:endCxn id="5309" idx="2"/>
          </p:cNvCxnSpPr>
          <p:nvPr/>
        </p:nvCxnSpPr>
        <p:spPr>
          <a:xfrm>
            <a:off x="7514875" y="20572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13" name="Google Shape;5313;p44"/>
          <p:cNvCxnSpPr>
            <a:endCxn id="5308" idx="2"/>
          </p:cNvCxnSpPr>
          <p:nvPr/>
        </p:nvCxnSpPr>
        <p:spPr>
          <a:xfrm>
            <a:off x="7514875" y="25893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314" name="Google Shape;5314;p44"/>
          <p:cNvCxnSpPr>
            <a:endCxn id="5309" idx="2"/>
          </p:cNvCxnSpPr>
          <p:nvPr/>
        </p:nvCxnSpPr>
        <p:spPr>
          <a:xfrm>
            <a:off x="7514875" y="25894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15" name="Google Shape;5315;p44"/>
          <p:cNvCxnSpPr>
            <a:endCxn id="5307" idx="2"/>
          </p:cNvCxnSpPr>
          <p:nvPr/>
        </p:nvCxnSpPr>
        <p:spPr>
          <a:xfrm flipH="1" rot="10800000">
            <a:off x="7514875" y="20573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16" name="Google Shape;5316;p44"/>
          <p:cNvCxnSpPr>
            <a:endCxn id="5308" idx="2"/>
          </p:cNvCxnSpPr>
          <p:nvPr/>
        </p:nvCxnSpPr>
        <p:spPr>
          <a:xfrm flipH="1" rot="10800000">
            <a:off x="7514875" y="2589350"/>
            <a:ext cx="514200" cy="531900"/>
          </a:xfrm>
          <a:prstGeom prst="straightConnector1">
            <a:avLst/>
          </a:prstGeom>
          <a:noFill/>
          <a:ln cap="flat" cmpd="sng" w="9525">
            <a:solidFill>
              <a:schemeClr val="dk2"/>
            </a:solidFill>
            <a:prstDash val="solid"/>
            <a:round/>
            <a:headEnd len="med" w="med" type="none"/>
            <a:tailEnd len="med" w="med" type="none"/>
          </a:ln>
        </p:spPr>
      </p:cxnSp>
      <p:sp>
        <p:nvSpPr>
          <p:cNvPr id="5317" name="Google Shape;5317;p44"/>
          <p:cNvSpPr/>
          <p:nvPr/>
        </p:nvSpPr>
        <p:spPr>
          <a:xfrm>
            <a:off x="8029050" y="3523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8" name="Google Shape;5318;p44"/>
          <p:cNvSpPr/>
          <p:nvPr/>
        </p:nvSpPr>
        <p:spPr>
          <a:xfrm>
            <a:off x="8029050" y="405587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19" name="Google Shape;5319;p44"/>
          <p:cNvCxnSpPr>
            <a:endCxn id="5317" idx="2"/>
          </p:cNvCxnSpPr>
          <p:nvPr/>
        </p:nvCxnSpPr>
        <p:spPr>
          <a:xfrm>
            <a:off x="751485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20" name="Google Shape;5320;p44"/>
          <p:cNvCxnSpPr/>
          <p:nvPr/>
        </p:nvCxnSpPr>
        <p:spPr>
          <a:xfrm flipH="1" rot="10800000">
            <a:off x="7514800" y="3115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21" name="Google Shape;5321;p44"/>
          <p:cNvCxnSpPr>
            <a:endCxn id="5318" idx="2"/>
          </p:cNvCxnSpPr>
          <p:nvPr/>
        </p:nvCxnSpPr>
        <p:spPr>
          <a:xfrm>
            <a:off x="751485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22" name="Google Shape;5322;p44"/>
          <p:cNvCxnSpPr>
            <a:endCxn id="5317" idx="2"/>
          </p:cNvCxnSpPr>
          <p:nvPr/>
        </p:nvCxnSpPr>
        <p:spPr>
          <a:xfrm>
            <a:off x="7514850" y="364732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323" name="Google Shape;5323;p44"/>
          <p:cNvCxnSpPr>
            <a:endCxn id="5318" idx="2"/>
          </p:cNvCxnSpPr>
          <p:nvPr/>
        </p:nvCxnSpPr>
        <p:spPr>
          <a:xfrm>
            <a:off x="7514850" y="36474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24" name="Google Shape;5324;p44"/>
          <p:cNvCxnSpPr/>
          <p:nvPr/>
        </p:nvCxnSpPr>
        <p:spPr>
          <a:xfrm flipH="1" rot="10800000">
            <a:off x="7514800" y="311522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25" name="Google Shape;5325;p44"/>
          <p:cNvCxnSpPr>
            <a:endCxn id="5317" idx="2"/>
          </p:cNvCxnSpPr>
          <p:nvPr/>
        </p:nvCxnSpPr>
        <p:spPr>
          <a:xfrm flipH="1" rot="10800000">
            <a:off x="7514850" y="364732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26" name="Google Shape;5326;p44"/>
          <p:cNvCxnSpPr>
            <a:endCxn id="5317" idx="2"/>
          </p:cNvCxnSpPr>
          <p:nvPr/>
        </p:nvCxnSpPr>
        <p:spPr>
          <a:xfrm>
            <a:off x="7514850" y="2057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27" name="Google Shape;5327;p44"/>
          <p:cNvCxnSpPr>
            <a:endCxn id="5318" idx="2"/>
          </p:cNvCxnSpPr>
          <p:nvPr/>
        </p:nvCxnSpPr>
        <p:spPr>
          <a:xfrm>
            <a:off x="7514850" y="2057425"/>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328" name="Google Shape;5328;p44"/>
          <p:cNvCxnSpPr>
            <a:endCxn id="5317" idx="2"/>
          </p:cNvCxnSpPr>
          <p:nvPr/>
        </p:nvCxnSpPr>
        <p:spPr>
          <a:xfrm>
            <a:off x="7514850" y="258922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329" name="Google Shape;5329;p44"/>
          <p:cNvCxnSpPr>
            <a:endCxn id="5318" idx="2"/>
          </p:cNvCxnSpPr>
          <p:nvPr/>
        </p:nvCxnSpPr>
        <p:spPr>
          <a:xfrm>
            <a:off x="7514850" y="258932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30" name="Google Shape;5330;p44"/>
          <p:cNvCxnSpPr>
            <a:endCxn id="5317" idx="3"/>
          </p:cNvCxnSpPr>
          <p:nvPr/>
        </p:nvCxnSpPr>
        <p:spPr>
          <a:xfrm>
            <a:off x="7514708" y="3121417"/>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331" name="Google Shape;5331;p44"/>
          <p:cNvCxnSpPr>
            <a:endCxn id="5318" idx="3"/>
          </p:cNvCxnSpPr>
          <p:nvPr/>
        </p:nvCxnSpPr>
        <p:spPr>
          <a:xfrm>
            <a:off x="7514708" y="3121217"/>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332" name="Google Shape;5332;p44"/>
          <p:cNvCxnSpPr>
            <a:endCxn id="5307" idx="2"/>
          </p:cNvCxnSpPr>
          <p:nvPr/>
        </p:nvCxnSpPr>
        <p:spPr>
          <a:xfrm flipH="1" rot="10800000">
            <a:off x="7514875" y="2057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33" name="Google Shape;5333;p44"/>
          <p:cNvCxnSpPr>
            <a:endCxn id="5308" idx="2"/>
          </p:cNvCxnSpPr>
          <p:nvPr/>
        </p:nvCxnSpPr>
        <p:spPr>
          <a:xfrm flipH="1" rot="10800000">
            <a:off x="7514875" y="25893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334" name="Google Shape;5334;p44"/>
          <p:cNvCxnSpPr>
            <a:endCxn id="5307" idx="3"/>
          </p:cNvCxnSpPr>
          <p:nvPr/>
        </p:nvCxnSpPr>
        <p:spPr>
          <a:xfrm flipH="1" rot="10800000">
            <a:off x="7514733" y="2144642"/>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335" name="Google Shape;5335;p44"/>
          <p:cNvCxnSpPr>
            <a:endCxn id="5308" idx="2"/>
          </p:cNvCxnSpPr>
          <p:nvPr/>
        </p:nvCxnSpPr>
        <p:spPr>
          <a:xfrm flipH="1" rot="10800000">
            <a:off x="7514875" y="25893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36" name="Google Shape;5336;p44"/>
          <p:cNvCxnSpPr>
            <a:endCxn id="5309" idx="2"/>
          </p:cNvCxnSpPr>
          <p:nvPr/>
        </p:nvCxnSpPr>
        <p:spPr>
          <a:xfrm flipH="1" rot="10800000">
            <a:off x="7514875" y="3121350"/>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337" name="Google Shape;5337;p44"/>
          <p:cNvSpPr/>
          <p:nvPr/>
        </p:nvSpPr>
        <p:spPr>
          <a:xfrm>
            <a:off x="8790400" y="1933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8" name="Google Shape;5338;p44"/>
          <p:cNvSpPr/>
          <p:nvPr/>
        </p:nvSpPr>
        <p:spPr>
          <a:xfrm>
            <a:off x="8790400" y="2465825"/>
            <a:ext cx="246900" cy="246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9" name="Google Shape;5339;p44"/>
          <p:cNvSpPr/>
          <p:nvPr/>
        </p:nvSpPr>
        <p:spPr>
          <a:xfrm>
            <a:off x="8790400" y="2997825"/>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40" name="Google Shape;5340;p44"/>
          <p:cNvCxnSpPr>
            <a:endCxn id="5338" idx="2"/>
          </p:cNvCxnSpPr>
          <p:nvPr/>
        </p:nvCxnSpPr>
        <p:spPr>
          <a:xfrm>
            <a:off x="8276200" y="2057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41" name="Google Shape;5341;p44"/>
          <p:cNvCxnSpPr>
            <a:endCxn id="5337" idx="2"/>
          </p:cNvCxnSpPr>
          <p:nvPr/>
        </p:nvCxnSpPr>
        <p:spPr>
          <a:xfrm flipH="1" rot="10800000">
            <a:off x="8276200" y="20572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42" name="Google Shape;5342;p44"/>
          <p:cNvCxnSpPr>
            <a:endCxn id="5339" idx="2"/>
          </p:cNvCxnSpPr>
          <p:nvPr/>
        </p:nvCxnSpPr>
        <p:spPr>
          <a:xfrm>
            <a:off x="8276200" y="20571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43" name="Google Shape;5343;p44"/>
          <p:cNvCxnSpPr>
            <a:endCxn id="5338" idx="2"/>
          </p:cNvCxnSpPr>
          <p:nvPr/>
        </p:nvCxnSpPr>
        <p:spPr>
          <a:xfrm>
            <a:off x="8276200" y="2589275"/>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344" name="Google Shape;5344;p44"/>
          <p:cNvCxnSpPr>
            <a:endCxn id="5339" idx="2"/>
          </p:cNvCxnSpPr>
          <p:nvPr/>
        </p:nvCxnSpPr>
        <p:spPr>
          <a:xfrm>
            <a:off x="8276200" y="2589375"/>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45" name="Google Shape;5345;p44"/>
          <p:cNvCxnSpPr>
            <a:endCxn id="5337" idx="2"/>
          </p:cNvCxnSpPr>
          <p:nvPr/>
        </p:nvCxnSpPr>
        <p:spPr>
          <a:xfrm flipH="1" rot="10800000">
            <a:off x="8276200" y="2057275"/>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46" name="Google Shape;5346;p44"/>
          <p:cNvCxnSpPr>
            <a:endCxn id="5338" idx="2"/>
          </p:cNvCxnSpPr>
          <p:nvPr/>
        </p:nvCxnSpPr>
        <p:spPr>
          <a:xfrm flipH="1" rot="10800000">
            <a:off x="8276200" y="2589275"/>
            <a:ext cx="514200" cy="531900"/>
          </a:xfrm>
          <a:prstGeom prst="straightConnector1">
            <a:avLst/>
          </a:prstGeom>
          <a:noFill/>
          <a:ln cap="flat" cmpd="sng" w="9525">
            <a:solidFill>
              <a:schemeClr val="dk2"/>
            </a:solidFill>
            <a:prstDash val="solid"/>
            <a:round/>
            <a:headEnd len="med" w="med" type="none"/>
            <a:tailEnd len="med" w="med" type="none"/>
          </a:ln>
        </p:spPr>
      </p:cxnSp>
      <p:sp>
        <p:nvSpPr>
          <p:cNvPr id="5347" name="Google Shape;5347;p44"/>
          <p:cNvSpPr/>
          <p:nvPr/>
        </p:nvSpPr>
        <p:spPr>
          <a:xfrm>
            <a:off x="8790375" y="3523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8" name="Google Shape;5348;p44"/>
          <p:cNvSpPr/>
          <p:nvPr/>
        </p:nvSpPr>
        <p:spPr>
          <a:xfrm>
            <a:off x="8790375" y="4055800"/>
            <a:ext cx="246900" cy="246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49" name="Google Shape;5349;p44"/>
          <p:cNvCxnSpPr>
            <a:endCxn id="5347" idx="2"/>
          </p:cNvCxnSpPr>
          <p:nvPr/>
        </p:nvCxnSpPr>
        <p:spPr>
          <a:xfrm>
            <a:off x="827617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50" name="Google Shape;5350;p44"/>
          <p:cNvCxnSpPr/>
          <p:nvPr/>
        </p:nvCxnSpPr>
        <p:spPr>
          <a:xfrm flipH="1" rot="10800000">
            <a:off x="8276125" y="3115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51" name="Google Shape;5351;p44"/>
          <p:cNvCxnSpPr>
            <a:endCxn id="5348" idx="2"/>
          </p:cNvCxnSpPr>
          <p:nvPr/>
        </p:nvCxnSpPr>
        <p:spPr>
          <a:xfrm>
            <a:off x="827617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52" name="Google Shape;5352;p44"/>
          <p:cNvCxnSpPr>
            <a:endCxn id="5347" idx="2"/>
          </p:cNvCxnSpPr>
          <p:nvPr/>
        </p:nvCxnSpPr>
        <p:spPr>
          <a:xfrm>
            <a:off x="8276175" y="3647250"/>
            <a:ext cx="514200" cy="0"/>
          </a:xfrm>
          <a:prstGeom prst="straightConnector1">
            <a:avLst/>
          </a:prstGeom>
          <a:noFill/>
          <a:ln cap="flat" cmpd="sng" w="9525">
            <a:solidFill>
              <a:schemeClr val="dk2"/>
            </a:solidFill>
            <a:prstDash val="solid"/>
            <a:round/>
            <a:headEnd len="med" w="med" type="none"/>
            <a:tailEnd len="med" w="med" type="none"/>
          </a:ln>
        </p:spPr>
      </p:cxnSp>
      <p:cxnSp>
        <p:nvCxnSpPr>
          <p:cNvPr id="5353" name="Google Shape;5353;p44"/>
          <p:cNvCxnSpPr>
            <a:endCxn id="5348" idx="2"/>
          </p:cNvCxnSpPr>
          <p:nvPr/>
        </p:nvCxnSpPr>
        <p:spPr>
          <a:xfrm>
            <a:off x="8276175" y="36473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54" name="Google Shape;5354;p44"/>
          <p:cNvCxnSpPr/>
          <p:nvPr/>
        </p:nvCxnSpPr>
        <p:spPr>
          <a:xfrm flipH="1" rot="10800000">
            <a:off x="8276125" y="3115150"/>
            <a:ext cx="514200" cy="1064100"/>
          </a:xfrm>
          <a:prstGeom prst="straightConnector1">
            <a:avLst/>
          </a:prstGeom>
          <a:noFill/>
          <a:ln cap="flat" cmpd="sng" w="9525">
            <a:solidFill>
              <a:schemeClr val="dk2"/>
            </a:solidFill>
            <a:prstDash val="solid"/>
            <a:round/>
            <a:headEnd len="med" w="med" type="none"/>
            <a:tailEnd len="med" w="med" type="none"/>
          </a:ln>
        </p:spPr>
      </p:cxnSp>
      <p:cxnSp>
        <p:nvCxnSpPr>
          <p:cNvPr id="5355" name="Google Shape;5355;p44"/>
          <p:cNvCxnSpPr>
            <a:endCxn id="5347" idx="2"/>
          </p:cNvCxnSpPr>
          <p:nvPr/>
        </p:nvCxnSpPr>
        <p:spPr>
          <a:xfrm flipH="1" rot="10800000">
            <a:off x="8276175" y="3647250"/>
            <a:ext cx="514200" cy="531900"/>
          </a:xfrm>
          <a:prstGeom prst="straightConnector1">
            <a:avLst/>
          </a:prstGeom>
          <a:noFill/>
          <a:ln cap="flat" cmpd="sng" w="9525">
            <a:solidFill>
              <a:schemeClr val="dk2"/>
            </a:solidFill>
            <a:prstDash val="solid"/>
            <a:round/>
            <a:headEnd len="med" w="med" type="none"/>
            <a:tailEnd len="med" w="med" type="none"/>
          </a:ln>
        </p:spPr>
      </p:cxnSp>
      <p:cxnSp>
        <p:nvCxnSpPr>
          <p:cNvPr id="5356" name="Google Shape;5356;p44"/>
          <p:cNvCxnSpPr>
            <a:endCxn id="5347" idx="2"/>
          </p:cNvCxnSpPr>
          <p:nvPr/>
        </p:nvCxnSpPr>
        <p:spPr>
          <a:xfrm>
            <a:off x="8276175" y="2057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57" name="Google Shape;5357;p44"/>
          <p:cNvCxnSpPr>
            <a:endCxn id="5348" idx="2"/>
          </p:cNvCxnSpPr>
          <p:nvPr/>
        </p:nvCxnSpPr>
        <p:spPr>
          <a:xfrm>
            <a:off x="8276175" y="2057350"/>
            <a:ext cx="514200" cy="2121900"/>
          </a:xfrm>
          <a:prstGeom prst="straightConnector1">
            <a:avLst/>
          </a:prstGeom>
          <a:noFill/>
          <a:ln cap="flat" cmpd="sng" w="9525">
            <a:solidFill>
              <a:schemeClr val="dk2"/>
            </a:solidFill>
            <a:prstDash val="solid"/>
            <a:round/>
            <a:headEnd len="med" w="med" type="none"/>
            <a:tailEnd len="med" w="med" type="none"/>
          </a:ln>
        </p:spPr>
      </p:cxnSp>
      <p:cxnSp>
        <p:nvCxnSpPr>
          <p:cNvPr id="5358" name="Google Shape;5358;p44"/>
          <p:cNvCxnSpPr>
            <a:endCxn id="5347" idx="2"/>
          </p:cNvCxnSpPr>
          <p:nvPr/>
        </p:nvCxnSpPr>
        <p:spPr>
          <a:xfrm>
            <a:off x="8276175" y="2589150"/>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359" name="Google Shape;5359;p44"/>
          <p:cNvCxnSpPr>
            <a:endCxn id="5348" idx="2"/>
          </p:cNvCxnSpPr>
          <p:nvPr/>
        </p:nvCxnSpPr>
        <p:spPr>
          <a:xfrm>
            <a:off x="8276175" y="2589250"/>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60" name="Google Shape;5360;p44"/>
          <p:cNvCxnSpPr>
            <a:endCxn id="5347" idx="3"/>
          </p:cNvCxnSpPr>
          <p:nvPr/>
        </p:nvCxnSpPr>
        <p:spPr>
          <a:xfrm>
            <a:off x="8276033" y="3121342"/>
            <a:ext cx="550500" cy="613200"/>
          </a:xfrm>
          <a:prstGeom prst="straightConnector1">
            <a:avLst/>
          </a:prstGeom>
          <a:noFill/>
          <a:ln cap="flat" cmpd="sng" w="9525">
            <a:solidFill>
              <a:schemeClr val="dk2"/>
            </a:solidFill>
            <a:prstDash val="solid"/>
            <a:round/>
            <a:headEnd len="med" w="med" type="none"/>
            <a:tailEnd len="med" w="med" type="none"/>
          </a:ln>
        </p:spPr>
      </p:cxnSp>
      <p:cxnSp>
        <p:nvCxnSpPr>
          <p:cNvPr id="5361" name="Google Shape;5361;p44"/>
          <p:cNvCxnSpPr>
            <a:endCxn id="5348" idx="3"/>
          </p:cNvCxnSpPr>
          <p:nvPr/>
        </p:nvCxnSpPr>
        <p:spPr>
          <a:xfrm>
            <a:off x="8276033" y="3121142"/>
            <a:ext cx="550500" cy="1145400"/>
          </a:xfrm>
          <a:prstGeom prst="straightConnector1">
            <a:avLst/>
          </a:prstGeom>
          <a:noFill/>
          <a:ln cap="flat" cmpd="sng" w="9525">
            <a:solidFill>
              <a:schemeClr val="dk2"/>
            </a:solidFill>
            <a:prstDash val="solid"/>
            <a:round/>
            <a:headEnd len="med" w="med" type="none"/>
            <a:tailEnd len="med" w="med" type="none"/>
          </a:ln>
        </p:spPr>
      </p:cxnSp>
      <p:cxnSp>
        <p:nvCxnSpPr>
          <p:cNvPr id="5362" name="Google Shape;5362;p44"/>
          <p:cNvCxnSpPr>
            <a:endCxn id="5337" idx="2"/>
          </p:cNvCxnSpPr>
          <p:nvPr/>
        </p:nvCxnSpPr>
        <p:spPr>
          <a:xfrm flipH="1" rot="10800000">
            <a:off x="8276200" y="2057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63" name="Google Shape;5363;p44"/>
          <p:cNvCxnSpPr>
            <a:endCxn id="5338" idx="2"/>
          </p:cNvCxnSpPr>
          <p:nvPr/>
        </p:nvCxnSpPr>
        <p:spPr>
          <a:xfrm flipH="1" rot="10800000">
            <a:off x="8276200" y="2589275"/>
            <a:ext cx="514200" cy="1058100"/>
          </a:xfrm>
          <a:prstGeom prst="straightConnector1">
            <a:avLst/>
          </a:prstGeom>
          <a:noFill/>
          <a:ln cap="flat" cmpd="sng" w="9525">
            <a:solidFill>
              <a:schemeClr val="dk2"/>
            </a:solidFill>
            <a:prstDash val="solid"/>
            <a:round/>
            <a:headEnd len="med" w="med" type="none"/>
            <a:tailEnd len="med" w="med" type="none"/>
          </a:ln>
        </p:spPr>
      </p:cxnSp>
      <p:cxnSp>
        <p:nvCxnSpPr>
          <p:cNvPr id="5364" name="Google Shape;5364;p44"/>
          <p:cNvCxnSpPr>
            <a:endCxn id="5337" idx="3"/>
          </p:cNvCxnSpPr>
          <p:nvPr/>
        </p:nvCxnSpPr>
        <p:spPr>
          <a:xfrm flipH="1" rot="10800000">
            <a:off x="8276058" y="2144567"/>
            <a:ext cx="550500" cy="2034600"/>
          </a:xfrm>
          <a:prstGeom prst="straightConnector1">
            <a:avLst/>
          </a:prstGeom>
          <a:noFill/>
          <a:ln cap="flat" cmpd="sng" w="9525">
            <a:solidFill>
              <a:schemeClr val="dk2"/>
            </a:solidFill>
            <a:prstDash val="solid"/>
            <a:round/>
            <a:headEnd len="med" w="med" type="none"/>
            <a:tailEnd len="med" w="med" type="none"/>
          </a:ln>
        </p:spPr>
      </p:cxnSp>
      <p:cxnSp>
        <p:nvCxnSpPr>
          <p:cNvPr id="5365" name="Google Shape;5365;p44"/>
          <p:cNvCxnSpPr>
            <a:endCxn id="5338" idx="2"/>
          </p:cNvCxnSpPr>
          <p:nvPr/>
        </p:nvCxnSpPr>
        <p:spPr>
          <a:xfrm flipH="1" rot="10800000">
            <a:off x="8276200" y="2589275"/>
            <a:ext cx="514200" cy="1590000"/>
          </a:xfrm>
          <a:prstGeom prst="straightConnector1">
            <a:avLst/>
          </a:prstGeom>
          <a:noFill/>
          <a:ln cap="flat" cmpd="sng" w="9525">
            <a:solidFill>
              <a:schemeClr val="dk2"/>
            </a:solidFill>
            <a:prstDash val="solid"/>
            <a:round/>
            <a:headEnd len="med" w="med" type="none"/>
            <a:tailEnd len="med" w="med" type="none"/>
          </a:ln>
        </p:spPr>
      </p:cxnSp>
      <p:cxnSp>
        <p:nvCxnSpPr>
          <p:cNvPr id="5366" name="Google Shape;5366;p44"/>
          <p:cNvCxnSpPr>
            <a:endCxn id="5339" idx="2"/>
          </p:cNvCxnSpPr>
          <p:nvPr/>
        </p:nvCxnSpPr>
        <p:spPr>
          <a:xfrm flipH="1" rot="10800000">
            <a:off x="8276200" y="3121275"/>
            <a:ext cx="514200" cy="1058100"/>
          </a:xfrm>
          <a:prstGeom prst="straightConnector1">
            <a:avLst/>
          </a:prstGeom>
          <a:noFill/>
          <a:ln cap="flat" cmpd="sng" w="9525">
            <a:solidFill>
              <a:schemeClr val="dk2"/>
            </a:solidFill>
            <a:prstDash val="solid"/>
            <a:round/>
            <a:headEnd len="med" w="med" type="none"/>
            <a:tailEnd len="med" w="med" type="none"/>
          </a:ln>
        </p:spPr>
      </p:cxnSp>
      <p:sp>
        <p:nvSpPr>
          <p:cNvPr id="5367" name="Google Shape;5367;p44"/>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1" name="Shape 5371"/>
        <p:cNvGrpSpPr/>
        <p:nvPr/>
      </p:nvGrpSpPr>
      <p:grpSpPr>
        <a:xfrm>
          <a:off x="0" y="0"/>
          <a:ext cx="0" cy="0"/>
          <a:chOff x="0" y="0"/>
          <a:chExt cx="0" cy="0"/>
        </a:xfrm>
      </p:grpSpPr>
      <p:sp>
        <p:nvSpPr>
          <p:cNvPr id="5372" name="Google Shape;5372;p45"/>
          <p:cNvSpPr txBox="1"/>
          <p:nvPr>
            <p:ph type="title"/>
          </p:nvPr>
        </p:nvSpPr>
        <p:spPr>
          <a:xfrm>
            <a:off x="1303800" y="598575"/>
            <a:ext cx="7030500" cy="8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LLM.int8 schematics</a:t>
            </a:r>
            <a:endParaRPr/>
          </a:p>
        </p:txBody>
      </p:sp>
      <p:sp>
        <p:nvSpPr>
          <p:cNvPr id="5373" name="Google Shape;5373;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5374" name="Google Shape;5374;p45"/>
          <p:cNvPicPr preferRelativeResize="0"/>
          <p:nvPr/>
        </p:nvPicPr>
        <p:blipFill>
          <a:blip r:embed="rId3">
            <a:alphaModFix/>
          </a:blip>
          <a:stretch>
            <a:fillRect/>
          </a:stretch>
        </p:blipFill>
        <p:spPr>
          <a:xfrm>
            <a:off x="1800812" y="1236525"/>
            <a:ext cx="5542376" cy="2238351"/>
          </a:xfrm>
          <a:prstGeom prst="rect">
            <a:avLst/>
          </a:prstGeom>
          <a:noFill/>
          <a:ln>
            <a:noFill/>
          </a:ln>
        </p:spPr>
      </p:pic>
      <p:sp>
        <p:nvSpPr>
          <p:cNvPr id="5375" name="Google Shape;5375;p45"/>
          <p:cNvSpPr txBox="1"/>
          <p:nvPr>
            <p:ph idx="1" type="body"/>
          </p:nvPr>
        </p:nvSpPr>
        <p:spPr>
          <a:xfrm>
            <a:off x="1303800" y="3547200"/>
            <a:ext cx="7030500" cy="126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Performs row-wise quantization using vector-wise quantization</a:t>
            </a:r>
            <a:endParaRPr/>
          </a:p>
          <a:p>
            <a:pPr indent="-342900" lvl="0" marL="457200" rtl="0" algn="l">
              <a:spcBef>
                <a:spcPts val="0"/>
              </a:spcBef>
              <a:spcAft>
                <a:spcPts val="0"/>
              </a:spcAft>
              <a:buSzPts val="1800"/>
              <a:buChar char="●"/>
            </a:pPr>
            <a:r>
              <a:rPr lang="en"/>
              <a:t>Mixed-precision decomposition: outliers are kept in </a:t>
            </a:r>
            <a:r>
              <a:rPr lang="en"/>
              <a:t>16 bit (0.1%)</a:t>
            </a:r>
            <a:r>
              <a:rPr lang="en"/>
              <a:t>, while others are quantized to 8 bit (99.9%).</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9" name="Shape 5379"/>
        <p:cNvGrpSpPr/>
        <p:nvPr/>
      </p:nvGrpSpPr>
      <p:grpSpPr>
        <a:xfrm>
          <a:off x="0" y="0"/>
          <a:ext cx="0" cy="0"/>
          <a:chOff x="0" y="0"/>
          <a:chExt cx="0" cy="0"/>
        </a:xfrm>
      </p:grpSpPr>
      <p:sp>
        <p:nvSpPr>
          <p:cNvPr id="5380" name="Google Shape;5380;p46"/>
          <p:cNvSpPr txBox="1"/>
          <p:nvPr>
            <p:ph type="title"/>
          </p:nvPr>
        </p:nvSpPr>
        <p:spPr>
          <a:xfrm>
            <a:off x="1303800" y="598575"/>
            <a:ext cx="70305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Result 1</a:t>
            </a:r>
            <a:endParaRPr/>
          </a:p>
        </p:txBody>
      </p:sp>
      <p:sp>
        <p:nvSpPr>
          <p:cNvPr id="5381" name="Google Shape;5381;p46"/>
          <p:cNvSpPr txBox="1"/>
          <p:nvPr>
            <p:ph idx="1" type="body"/>
          </p:nvPr>
        </p:nvSpPr>
        <p:spPr>
          <a:xfrm>
            <a:off x="1303800" y="1180925"/>
            <a:ext cx="7030500" cy="335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Starting with 6B-6.7B parameter model, emergence of large magnitude features: from 65% to 100% of all layers affected by outliers - phase shift</a:t>
            </a:r>
            <a:endParaRPr/>
          </a:p>
          <a:p>
            <a:pPr indent="-342900" lvl="0" marL="457200" rtl="0" algn="l">
              <a:spcBef>
                <a:spcPts val="0"/>
              </a:spcBef>
              <a:spcAft>
                <a:spcPts val="0"/>
              </a:spcAft>
              <a:buSzPts val="1800"/>
              <a:buChar char="●"/>
            </a:pPr>
            <a:r>
              <a:rPr lang="en"/>
              <a:t>Coincides with the point where quantization begins to fail</a:t>
            </a:r>
            <a:endParaRPr/>
          </a:p>
        </p:txBody>
      </p:sp>
      <p:pic>
        <p:nvPicPr>
          <p:cNvPr id="5382" name="Google Shape;5382;p46"/>
          <p:cNvPicPr preferRelativeResize="0"/>
          <p:nvPr/>
        </p:nvPicPr>
        <p:blipFill>
          <a:blip r:embed="rId3">
            <a:alphaModFix/>
          </a:blip>
          <a:stretch>
            <a:fillRect/>
          </a:stretch>
        </p:blipFill>
        <p:spPr>
          <a:xfrm>
            <a:off x="3535903" y="2571750"/>
            <a:ext cx="2236173" cy="2006351"/>
          </a:xfrm>
          <a:prstGeom prst="rect">
            <a:avLst/>
          </a:prstGeom>
          <a:noFill/>
          <a:ln>
            <a:noFill/>
          </a:ln>
        </p:spPr>
      </p:pic>
      <p:sp>
        <p:nvSpPr>
          <p:cNvPr id="5383" name="Google Shape;5383;p4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7" name="Shape 5387"/>
        <p:cNvGrpSpPr/>
        <p:nvPr/>
      </p:nvGrpSpPr>
      <p:grpSpPr>
        <a:xfrm>
          <a:off x="0" y="0"/>
          <a:ext cx="0" cy="0"/>
          <a:chOff x="0" y="0"/>
          <a:chExt cx="0" cy="0"/>
        </a:xfrm>
      </p:grpSpPr>
      <p:sp>
        <p:nvSpPr>
          <p:cNvPr id="5388" name="Google Shape;5388;p47"/>
          <p:cNvSpPr txBox="1"/>
          <p:nvPr>
            <p:ph type="title"/>
          </p:nvPr>
        </p:nvSpPr>
        <p:spPr>
          <a:xfrm>
            <a:off x="1303800" y="598575"/>
            <a:ext cx="70305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Result 2</a:t>
            </a:r>
            <a:endParaRPr/>
          </a:p>
        </p:txBody>
      </p:sp>
      <p:sp>
        <p:nvSpPr>
          <p:cNvPr id="5389" name="Google Shape;5389;p47"/>
          <p:cNvSpPr txBox="1"/>
          <p:nvPr>
            <p:ph idx="1" type="body"/>
          </p:nvPr>
        </p:nvSpPr>
        <p:spPr>
          <a:xfrm>
            <a:off x="1303800" y="1180925"/>
            <a:ext cx="7030500" cy="335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Percentage of affected layers/tokens increases smoothly as perplexity decreases</a:t>
            </a:r>
            <a:endParaRPr/>
          </a:p>
        </p:txBody>
      </p:sp>
      <p:pic>
        <p:nvPicPr>
          <p:cNvPr id="5390" name="Google Shape;5390;p47"/>
          <p:cNvPicPr preferRelativeResize="0"/>
          <p:nvPr/>
        </p:nvPicPr>
        <p:blipFill>
          <a:blip r:embed="rId3">
            <a:alphaModFix/>
          </a:blip>
          <a:stretch>
            <a:fillRect/>
          </a:stretch>
        </p:blipFill>
        <p:spPr>
          <a:xfrm>
            <a:off x="3149671" y="2079200"/>
            <a:ext cx="2844651" cy="2670151"/>
          </a:xfrm>
          <a:prstGeom prst="rect">
            <a:avLst/>
          </a:prstGeom>
          <a:noFill/>
          <a:ln>
            <a:noFill/>
          </a:ln>
        </p:spPr>
      </p:pic>
      <p:sp>
        <p:nvSpPr>
          <p:cNvPr id="5391" name="Google Shape;5391;p4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5" name="Shape 5395"/>
        <p:cNvGrpSpPr/>
        <p:nvPr/>
      </p:nvGrpSpPr>
      <p:grpSpPr>
        <a:xfrm>
          <a:off x="0" y="0"/>
          <a:ext cx="0" cy="0"/>
          <a:chOff x="0" y="0"/>
          <a:chExt cx="0" cy="0"/>
        </a:xfrm>
      </p:grpSpPr>
      <p:sp>
        <p:nvSpPr>
          <p:cNvPr id="5396" name="Google Shape;5396;p48"/>
          <p:cNvSpPr txBox="1"/>
          <p:nvPr>
            <p:ph type="title"/>
          </p:nvPr>
        </p:nvSpPr>
        <p:spPr>
          <a:xfrm>
            <a:off x="1303800" y="598575"/>
            <a:ext cx="70305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Result 3</a:t>
            </a:r>
            <a:endParaRPr/>
          </a:p>
        </p:txBody>
      </p:sp>
      <p:sp>
        <p:nvSpPr>
          <p:cNvPr id="5397" name="Google Shape;5397;p48"/>
          <p:cNvSpPr txBox="1"/>
          <p:nvPr>
            <p:ph idx="1" type="body"/>
          </p:nvPr>
        </p:nvSpPr>
        <p:spPr>
          <a:xfrm>
            <a:off x="1303800" y="1180925"/>
            <a:ext cx="7030500" cy="335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we reach the point where outlier features are in all layers, the magnitude of such outliers increases rapidly</a:t>
            </a:r>
            <a:endParaRPr/>
          </a:p>
          <a:p>
            <a:pPr indent="-342900" lvl="0" marL="457200" rtl="0" algn="l">
              <a:spcBef>
                <a:spcPts val="0"/>
              </a:spcBef>
              <a:spcAft>
                <a:spcPts val="0"/>
              </a:spcAft>
              <a:buSzPts val="1800"/>
              <a:buChar char="●"/>
            </a:pPr>
            <a:r>
              <a:rPr lang="en"/>
              <a:t>Explains why quantization fails at this scale</a:t>
            </a:r>
            <a:endParaRPr/>
          </a:p>
        </p:txBody>
      </p:sp>
      <p:pic>
        <p:nvPicPr>
          <p:cNvPr id="5398" name="Google Shape;5398;p48"/>
          <p:cNvPicPr preferRelativeResize="0"/>
          <p:nvPr/>
        </p:nvPicPr>
        <p:blipFill>
          <a:blip r:embed="rId3">
            <a:alphaModFix/>
          </a:blip>
          <a:stretch>
            <a:fillRect/>
          </a:stretch>
        </p:blipFill>
        <p:spPr>
          <a:xfrm>
            <a:off x="3235288" y="2571750"/>
            <a:ext cx="2673424" cy="2128125"/>
          </a:xfrm>
          <a:prstGeom prst="rect">
            <a:avLst/>
          </a:prstGeom>
          <a:noFill/>
          <a:ln>
            <a:noFill/>
          </a:ln>
        </p:spPr>
      </p:pic>
      <p:sp>
        <p:nvSpPr>
          <p:cNvPr id="5399" name="Google Shape;5399;p4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LLM.</a:t>
            </a:r>
            <a:r>
              <a:rPr lang="en"/>
              <a:t>Int8()</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7" name="Google Shape;157;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8" name="Google Shape;158;p22"/>
          <p:cNvSpPr txBox="1"/>
          <p:nvPr/>
        </p:nvSpPr>
        <p:spPr>
          <a:xfrm>
            <a:off x="3110525" y="4418375"/>
            <a:ext cx="5644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*Many slides in this section were obtained and used with permission from Tim Dettmers</a:t>
            </a:r>
            <a:endParaRPr sz="11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3" name="Shape 5403"/>
        <p:cNvGrpSpPr/>
        <p:nvPr/>
      </p:nvGrpSpPr>
      <p:grpSpPr>
        <a:xfrm>
          <a:off x="0" y="0"/>
          <a:ext cx="0" cy="0"/>
          <a:chOff x="0" y="0"/>
          <a:chExt cx="0" cy="0"/>
        </a:xfrm>
      </p:grpSpPr>
      <p:sp>
        <p:nvSpPr>
          <p:cNvPr id="5404" name="Google Shape;540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Result 4</a:t>
            </a:r>
            <a:endParaRPr/>
          </a:p>
        </p:txBody>
      </p:sp>
      <p:sp>
        <p:nvSpPr>
          <p:cNvPr id="5405" name="Google Shape;5405;p49"/>
          <p:cNvSpPr txBox="1"/>
          <p:nvPr>
            <p:ph idx="1" type="body"/>
          </p:nvPr>
        </p:nvSpPr>
        <p:spPr>
          <a:xfrm>
            <a:off x="1303800" y="1180925"/>
            <a:ext cx="7030500" cy="275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Monotonic relation between number of outlier and perplexity</a:t>
            </a:r>
            <a:endParaRPr/>
          </a:p>
          <a:p>
            <a:pPr indent="-342900" lvl="0" marL="457200" rtl="0" algn="l">
              <a:spcBef>
                <a:spcPts val="0"/>
              </a:spcBef>
              <a:spcAft>
                <a:spcPts val="0"/>
              </a:spcAft>
              <a:buSzPts val="1800"/>
              <a:buChar char="●"/>
            </a:pPr>
            <a:r>
              <a:rPr lang="en"/>
              <a:t>Non-Monotonic relation between number of outlier and model size</a:t>
            </a:r>
            <a:endParaRPr/>
          </a:p>
          <a:p>
            <a:pPr indent="-342900" lvl="0" marL="457200" rtl="0" algn="l">
              <a:spcBef>
                <a:spcPts val="0"/>
              </a:spcBef>
              <a:spcAft>
                <a:spcPts val="0"/>
              </a:spcAft>
              <a:buSzPts val="1800"/>
              <a:buChar char="●"/>
            </a:pPr>
            <a:r>
              <a:rPr lang="en"/>
              <a:t>Suggests that perplexity determines phase shift rather than just model size</a:t>
            </a:r>
            <a:endParaRPr/>
          </a:p>
          <a:p>
            <a:pPr indent="0" lvl="0" marL="0" rtl="0" algn="l">
              <a:spcBef>
                <a:spcPts val="1200"/>
              </a:spcBef>
              <a:spcAft>
                <a:spcPts val="1200"/>
              </a:spcAft>
              <a:buNone/>
            </a:pPr>
            <a:r>
              <a:t/>
            </a:r>
            <a:endParaRPr/>
          </a:p>
        </p:txBody>
      </p:sp>
      <p:pic>
        <p:nvPicPr>
          <p:cNvPr id="5406" name="Google Shape;5406;p49"/>
          <p:cNvPicPr preferRelativeResize="0"/>
          <p:nvPr/>
        </p:nvPicPr>
        <p:blipFill>
          <a:blip r:embed="rId3">
            <a:alphaModFix/>
          </a:blip>
          <a:stretch>
            <a:fillRect/>
          </a:stretch>
        </p:blipFill>
        <p:spPr>
          <a:xfrm>
            <a:off x="3635707" y="2777425"/>
            <a:ext cx="2366699" cy="1899725"/>
          </a:xfrm>
          <a:prstGeom prst="rect">
            <a:avLst/>
          </a:prstGeom>
          <a:noFill/>
          <a:ln>
            <a:noFill/>
          </a:ln>
        </p:spPr>
      </p:pic>
      <p:sp>
        <p:nvSpPr>
          <p:cNvPr id="5407" name="Google Shape;5407;p4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1" name="Shape 5411"/>
        <p:cNvGrpSpPr/>
        <p:nvPr/>
      </p:nvGrpSpPr>
      <p:grpSpPr>
        <a:xfrm>
          <a:off x="0" y="0"/>
          <a:ext cx="0" cy="0"/>
          <a:chOff x="0" y="0"/>
          <a:chExt cx="0" cy="0"/>
        </a:xfrm>
      </p:grpSpPr>
      <p:sp>
        <p:nvSpPr>
          <p:cNvPr id="5412" name="Google Shape;5412;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8-bit Foundation Models Fail at Scale</a:t>
            </a:r>
            <a:endParaRPr sz="2020"/>
          </a:p>
        </p:txBody>
      </p:sp>
      <p:sp>
        <p:nvSpPr>
          <p:cNvPr id="5413" name="Google Shape;5413;p50"/>
          <p:cNvSpPr txBox="1"/>
          <p:nvPr/>
        </p:nvSpPr>
        <p:spPr>
          <a:xfrm>
            <a:off x="1420950" y="4423275"/>
            <a:ext cx="16431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414" name="Google Shape;5414;p5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5415" name="Google Shape;5415;p50"/>
          <p:cNvPicPr preferRelativeResize="0"/>
          <p:nvPr/>
        </p:nvPicPr>
        <p:blipFill>
          <a:blip r:embed="rId3">
            <a:alphaModFix/>
          </a:blip>
          <a:stretch>
            <a:fillRect/>
          </a:stretch>
        </p:blipFill>
        <p:spPr>
          <a:xfrm>
            <a:off x="2077425" y="1040425"/>
            <a:ext cx="4571576" cy="3696548"/>
          </a:xfrm>
          <a:prstGeom prst="rect">
            <a:avLst/>
          </a:prstGeom>
          <a:noFill/>
          <a:ln>
            <a:noFill/>
          </a:ln>
        </p:spPr>
      </p:pic>
      <p:sp>
        <p:nvSpPr>
          <p:cNvPr id="5416" name="Google Shape;5416;p50"/>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0" name="Shape 5420"/>
        <p:cNvGrpSpPr/>
        <p:nvPr/>
      </p:nvGrpSpPr>
      <p:grpSpPr>
        <a:xfrm>
          <a:off x="0" y="0"/>
          <a:ext cx="0" cy="0"/>
          <a:chOff x="0" y="0"/>
          <a:chExt cx="0" cy="0"/>
        </a:xfrm>
      </p:grpSpPr>
      <p:sp>
        <p:nvSpPr>
          <p:cNvPr id="5421" name="Google Shape;5421;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LLM.int8() method is the first method that works at scale</a:t>
            </a:r>
            <a:endParaRPr sz="2020"/>
          </a:p>
        </p:txBody>
      </p:sp>
      <p:sp>
        <p:nvSpPr>
          <p:cNvPr id="5422" name="Google Shape;5422;p51"/>
          <p:cNvSpPr txBox="1"/>
          <p:nvPr/>
        </p:nvSpPr>
        <p:spPr>
          <a:xfrm>
            <a:off x="1420950" y="4423275"/>
            <a:ext cx="16431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423" name="Google Shape;5423;p5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5424" name="Google Shape;5424;p51"/>
          <p:cNvPicPr preferRelativeResize="0"/>
          <p:nvPr/>
        </p:nvPicPr>
        <p:blipFill>
          <a:blip r:embed="rId3">
            <a:alphaModFix/>
          </a:blip>
          <a:stretch>
            <a:fillRect/>
          </a:stretch>
        </p:blipFill>
        <p:spPr>
          <a:xfrm>
            <a:off x="2196625" y="1084475"/>
            <a:ext cx="4517100" cy="3652498"/>
          </a:xfrm>
          <a:prstGeom prst="rect">
            <a:avLst/>
          </a:prstGeom>
          <a:noFill/>
          <a:ln>
            <a:noFill/>
          </a:ln>
        </p:spPr>
      </p:pic>
      <p:sp>
        <p:nvSpPr>
          <p:cNvPr id="5425" name="Google Shape;5425;p51"/>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9" name="Shape 5429"/>
        <p:cNvGrpSpPr/>
        <p:nvPr/>
      </p:nvGrpSpPr>
      <p:grpSpPr>
        <a:xfrm>
          <a:off x="0" y="0"/>
          <a:ext cx="0" cy="0"/>
          <a:chOff x="0" y="0"/>
          <a:chExt cx="0" cy="0"/>
        </a:xfrm>
      </p:grpSpPr>
      <p:sp>
        <p:nvSpPr>
          <p:cNvPr id="5430" name="Google Shape;5430;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a:t>
            </a:r>
            <a:endParaRPr/>
          </a:p>
        </p:txBody>
      </p:sp>
      <p:sp>
        <p:nvSpPr>
          <p:cNvPr id="5431" name="Google Shape;5431;p52"/>
          <p:cNvSpPr txBox="1"/>
          <p:nvPr>
            <p:ph idx="1" type="body"/>
          </p:nvPr>
        </p:nvSpPr>
        <p:spPr>
          <a:xfrm>
            <a:off x="1303800" y="1434650"/>
            <a:ext cx="7030500" cy="309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Int8 might not sufficiently small, further compression may be necessary to fit into smaller memory devices. (Ex. 2 bit or 1 bit quantiz</a:t>
            </a:r>
            <a:r>
              <a:rPr lang="en"/>
              <a:t>ation</a:t>
            </a:r>
            <a:endParaRPr/>
          </a:p>
          <a:p>
            <a:pPr indent="-342900" lvl="0" marL="457200" rtl="0" algn="l">
              <a:spcBef>
                <a:spcPts val="0"/>
              </a:spcBef>
              <a:spcAft>
                <a:spcPts val="0"/>
              </a:spcAft>
              <a:buSzPts val="1800"/>
              <a:buChar char="●"/>
            </a:pPr>
            <a:r>
              <a:rPr lang="en"/>
              <a:t>FP 8 wasn’t studied due to hardware restriction</a:t>
            </a:r>
            <a:endParaRPr/>
          </a:p>
          <a:p>
            <a:pPr indent="-342900" lvl="0" marL="457200" rtl="0" algn="l">
              <a:spcBef>
                <a:spcPts val="0"/>
              </a:spcBef>
              <a:spcAft>
                <a:spcPts val="0"/>
              </a:spcAft>
              <a:buSzPts val="1800"/>
              <a:buChar char="●"/>
            </a:pPr>
            <a:r>
              <a:rPr lang="en"/>
              <a:t>Only model size up to 175B model size has been studied, bigger model may have other behavior</a:t>
            </a:r>
            <a:endParaRPr/>
          </a:p>
          <a:p>
            <a:pPr indent="0" lvl="0" marL="0" rtl="0" algn="l">
              <a:spcBef>
                <a:spcPts val="1200"/>
              </a:spcBef>
              <a:spcAft>
                <a:spcPts val="1200"/>
              </a:spcAft>
              <a:buNone/>
            </a:pPr>
            <a:r>
              <a:t/>
            </a:r>
            <a:endParaRPr/>
          </a:p>
        </p:txBody>
      </p:sp>
      <p:sp>
        <p:nvSpPr>
          <p:cNvPr id="5432" name="Google Shape;5432;p5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6" name="Shape 5436"/>
        <p:cNvGrpSpPr/>
        <p:nvPr/>
      </p:nvGrpSpPr>
      <p:grpSpPr>
        <a:xfrm>
          <a:off x="0" y="0"/>
          <a:ext cx="0" cy="0"/>
          <a:chOff x="0" y="0"/>
          <a:chExt cx="0" cy="0"/>
        </a:xfrm>
      </p:grpSpPr>
      <p:sp>
        <p:nvSpPr>
          <p:cNvPr id="5437" name="Google Shape;5437;p53"/>
          <p:cNvSpPr txBox="1"/>
          <p:nvPr>
            <p:ph type="ctrTitle"/>
          </p:nvPr>
        </p:nvSpPr>
        <p:spPr>
          <a:xfrm>
            <a:off x="648125" y="1261650"/>
            <a:ext cx="7703700" cy="220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OPTQ: ACCURATE POST-TRAINING QUANTIZATION FOR GENERATIVE PRE-TRAINED TRANSFORMERS</a:t>
            </a:r>
            <a:endParaRPr sz="5800"/>
          </a:p>
        </p:txBody>
      </p:sp>
      <p:sp>
        <p:nvSpPr>
          <p:cNvPr id="5438" name="Google Shape;543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2" name="Shape 5442"/>
        <p:cNvGrpSpPr/>
        <p:nvPr/>
      </p:nvGrpSpPr>
      <p:grpSpPr>
        <a:xfrm>
          <a:off x="0" y="0"/>
          <a:ext cx="0" cy="0"/>
          <a:chOff x="0" y="0"/>
          <a:chExt cx="0" cy="0"/>
        </a:xfrm>
      </p:grpSpPr>
      <p:sp>
        <p:nvSpPr>
          <p:cNvPr id="5443" name="Google Shape;5443;p54"/>
          <p:cNvSpPr txBox="1"/>
          <p:nvPr>
            <p:ph type="title"/>
          </p:nvPr>
        </p:nvSpPr>
        <p:spPr>
          <a:xfrm>
            <a:off x="540675" y="6070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Layer-Wise Quantization</a:t>
            </a:r>
            <a:endParaRPr/>
          </a:p>
        </p:txBody>
      </p:sp>
      <p:sp>
        <p:nvSpPr>
          <p:cNvPr id="5444" name="Google Shape;5444;p54"/>
          <p:cNvSpPr txBox="1"/>
          <p:nvPr>
            <p:ph idx="1" type="body"/>
          </p:nvPr>
        </p:nvSpPr>
        <p:spPr>
          <a:xfrm>
            <a:off x="540675" y="1396063"/>
            <a:ext cx="8143800" cy="83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OPTQ performs quantization layer by layer, that solves a reconstruction problem for each layer</a:t>
            </a:r>
            <a:endParaRPr/>
          </a:p>
        </p:txBody>
      </p:sp>
      <p:pic>
        <p:nvPicPr>
          <p:cNvPr id="5445" name="Google Shape;5445;p54"/>
          <p:cNvPicPr preferRelativeResize="0"/>
          <p:nvPr/>
        </p:nvPicPr>
        <p:blipFill>
          <a:blip r:embed="rId3">
            <a:alphaModFix/>
          </a:blip>
          <a:stretch>
            <a:fillRect/>
          </a:stretch>
        </p:blipFill>
        <p:spPr>
          <a:xfrm>
            <a:off x="2744500" y="2448438"/>
            <a:ext cx="3655001" cy="735750"/>
          </a:xfrm>
          <a:prstGeom prst="rect">
            <a:avLst/>
          </a:prstGeom>
          <a:noFill/>
          <a:ln>
            <a:noFill/>
          </a:ln>
        </p:spPr>
      </p:pic>
      <p:sp>
        <p:nvSpPr>
          <p:cNvPr id="5446" name="Google Shape;5446;p54"/>
          <p:cNvSpPr txBox="1"/>
          <p:nvPr/>
        </p:nvSpPr>
        <p:spPr>
          <a:xfrm>
            <a:off x="3678350" y="3226600"/>
            <a:ext cx="1465200" cy="39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Weight layer</a:t>
            </a:r>
            <a:endParaRPr b="1" sz="1600">
              <a:solidFill>
                <a:schemeClr val="dk1"/>
              </a:solidFill>
            </a:endParaRPr>
          </a:p>
        </p:txBody>
      </p:sp>
      <p:sp>
        <p:nvSpPr>
          <p:cNvPr id="5447" name="Google Shape;5447;p54"/>
          <p:cNvSpPr txBox="1"/>
          <p:nvPr/>
        </p:nvSpPr>
        <p:spPr>
          <a:xfrm>
            <a:off x="4101950" y="2014225"/>
            <a:ext cx="1292700" cy="39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Layer input</a:t>
            </a:r>
            <a:endParaRPr b="1" sz="1600">
              <a:solidFill>
                <a:schemeClr val="dk1"/>
              </a:solidFill>
            </a:endParaRPr>
          </a:p>
        </p:txBody>
      </p:sp>
      <p:cxnSp>
        <p:nvCxnSpPr>
          <p:cNvPr id="5448" name="Google Shape;5448;p54"/>
          <p:cNvCxnSpPr/>
          <p:nvPr/>
        </p:nvCxnSpPr>
        <p:spPr>
          <a:xfrm rot="10800000">
            <a:off x="4410950" y="2936375"/>
            <a:ext cx="0" cy="291300"/>
          </a:xfrm>
          <a:prstGeom prst="straightConnector1">
            <a:avLst/>
          </a:prstGeom>
          <a:noFill/>
          <a:ln cap="flat" cmpd="sng" w="9525">
            <a:solidFill>
              <a:schemeClr val="dk2"/>
            </a:solidFill>
            <a:prstDash val="solid"/>
            <a:round/>
            <a:headEnd len="med" w="med" type="none"/>
            <a:tailEnd len="med" w="med" type="triangle"/>
          </a:ln>
        </p:spPr>
      </p:cxnSp>
      <p:cxnSp>
        <p:nvCxnSpPr>
          <p:cNvPr id="5449" name="Google Shape;5449;p54"/>
          <p:cNvCxnSpPr/>
          <p:nvPr/>
        </p:nvCxnSpPr>
        <p:spPr>
          <a:xfrm>
            <a:off x="4748300" y="2406025"/>
            <a:ext cx="0" cy="291300"/>
          </a:xfrm>
          <a:prstGeom prst="straightConnector1">
            <a:avLst/>
          </a:prstGeom>
          <a:noFill/>
          <a:ln cap="flat" cmpd="sng" w="9525">
            <a:solidFill>
              <a:schemeClr val="dk2"/>
            </a:solidFill>
            <a:prstDash val="solid"/>
            <a:round/>
            <a:headEnd len="med" w="med" type="none"/>
            <a:tailEnd len="med" w="med" type="triangle"/>
          </a:ln>
        </p:spPr>
      </p:cxnSp>
      <p:sp>
        <p:nvSpPr>
          <p:cNvPr id="5450" name="Google Shape;5450;p54"/>
          <p:cNvSpPr txBox="1"/>
          <p:nvPr/>
        </p:nvSpPr>
        <p:spPr>
          <a:xfrm>
            <a:off x="5458300" y="3254950"/>
            <a:ext cx="2337300" cy="62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Quantized weight</a:t>
            </a:r>
            <a:r>
              <a:rPr b="1" lang="en" sz="1600">
                <a:solidFill>
                  <a:schemeClr val="dk1"/>
                </a:solidFill>
              </a:rPr>
              <a:t> layer</a:t>
            </a:r>
            <a:endParaRPr b="1" sz="1600">
              <a:solidFill>
                <a:schemeClr val="dk1"/>
              </a:solidFill>
            </a:endParaRPr>
          </a:p>
        </p:txBody>
      </p:sp>
      <p:cxnSp>
        <p:nvCxnSpPr>
          <p:cNvPr id="5451" name="Google Shape;5451;p54"/>
          <p:cNvCxnSpPr>
            <a:stCxn id="5450" idx="0"/>
          </p:cNvCxnSpPr>
          <p:nvPr/>
        </p:nvCxnSpPr>
        <p:spPr>
          <a:xfrm rot="10800000">
            <a:off x="5458450" y="2964850"/>
            <a:ext cx="1168500" cy="290100"/>
          </a:xfrm>
          <a:prstGeom prst="straightConnector1">
            <a:avLst/>
          </a:prstGeom>
          <a:noFill/>
          <a:ln cap="flat" cmpd="sng" w="9525">
            <a:solidFill>
              <a:schemeClr val="dk2"/>
            </a:solidFill>
            <a:prstDash val="solid"/>
            <a:round/>
            <a:headEnd len="med" w="med" type="none"/>
            <a:tailEnd len="med" w="med" type="triangle"/>
          </a:ln>
        </p:spPr>
      </p:cxnSp>
      <p:sp>
        <p:nvSpPr>
          <p:cNvPr id="5452" name="Google Shape;5452;p54"/>
          <p:cNvSpPr txBox="1"/>
          <p:nvPr/>
        </p:nvSpPr>
        <p:spPr>
          <a:xfrm>
            <a:off x="910475" y="4034150"/>
            <a:ext cx="6214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Objective: </a:t>
            </a:r>
            <a:r>
              <a:rPr lang="en" sz="1800">
                <a:solidFill>
                  <a:schemeClr val="accent1"/>
                </a:solidFill>
              </a:rPr>
              <a:t>find matrix W^ that minimize the squared error</a:t>
            </a:r>
            <a:endParaRPr sz="1800">
              <a:solidFill>
                <a:schemeClr val="accent1"/>
              </a:solidFill>
            </a:endParaRPr>
          </a:p>
        </p:txBody>
      </p:sp>
      <p:sp>
        <p:nvSpPr>
          <p:cNvPr id="5453" name="Google Shape;545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7" name="Shape 5457"/>
        <p:cNvGrpSpPr/>
        <p:nvPr/>
      </p:nvGrpSpPr>
      <p:grpSpPr>
        <a:xfrm>
          <a:off x="0" y="0"/>
          <a:ext cx="0" cy="0"/>
          <a:chOff x="0" y="0"/>
          <a:chExt cx="0" cy="0"/>
        </a:xfrm>
      </p:grpSpPr>
      <p:sp>
        <p:nvSpPr>
          <p:cNvPr id="5458" name="Google Shape;5458;p55"/>
          <p:cNvSpPr txBox="1"/>
          <p:nvPr>
            <p:ph type="title"/>
          </p:nvPr>
        </p:nvSpPr>
        <p:spPr>
          <a:xfrm>
            <a:off x="540675" y="46715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Brain Development Series</a:t>
            </a:r>
            <a:endParaRPr/>
          </a:p>
        </p:txBody>
      </p:sp>
      <p:sp>
        <p:nvSpPr>
          <p:cNvPr id="5459" name="Google Shape;5459;p55"/>
          <p:cNvSpPr txBox="1"/>
          <p:nvPr>
            <p:ph idx="1" type="body"/>
          </p:nvPr>
        </p:nvSpPr>
        <p:spPr>
          <a:xfrm>
            <a:off x="540675" y="978550"/>
            <a:ext cx="8143800" cy="4250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OBD(Optimal Brain Damage)</a:t>
            </a:r>
            <a:endParaRPr/>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Taylor approximation of objective function + Removing first and 3rd order approximation</a:t>
            </a:r>
            <a:endParaRPr sz="1600"/>
          </a:p>
          <a:p>
            <a:pPr indent="-342900" lvl="0" marL="457200" rtl="0" algn="l">
              <a:spcBef>
                <a:spcPts val="1200"/>
              </a:spcBef>
              <a:spcAft>
                <a:spcPts val="0"/>
              </a:spcAft>
              <a:buSzPts val="1800"/>
              <a:buChar char="●"/>
            </a:pPr>
            <a:r>
              <a:rPr lang="en"/>
              <a:t>OBS(Optimal Brain Surge)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600"/>
              <a:t>No assumption on weight element independency. wq is the weight after removing row q of w</a:t>
            </a:r>
            <a:endParaRPr sz="1600"/>
          </a:p>
          <a:p>
            <a:pPr indent="0" lvl="0" marL="457200" rtl="0" algn="l">
              <a:spcBef>
                <a:spcPts val="1200"/>
              </a:spcBef>
              <a:spcAft>
                <a:spcPts val="1200"/>
              </a:spcAft>
              <a:buNone/>
            </a:pPr>
            <a:r>
              <a:t/>
            </a:r>
            <a:endParaRPr sz="1600"/>
          </a:p>
        </p:txBody>
      </p:sp>
      <p:pic>
        <p:nvPicPr>
          <p:cNvPr id="5460" name="Google Shape;5460;p55"/>
          <p:cNvPicPr preferRelativeResize="0"/>
          <p:nvPr/>
        </p:nvPicPr>
        <p:blipFill>
          <a:blip r:embed="rId3">
            <a:alphaModFix/>
          </a:blip>
          <a:stretch>
            <a:fillRect/>
          </a:stretch>
        </p:blipFill>
        <p:spPr>
          <a:xfrm>
            <a:off x="452250" y="1328700"/>
            <a:ext cx="5807001" cy="624900"/>
          </a:xfrm>
          <a:prstGeom prst="rect">
            <a:avLst/>
          </a:prstGeom>
          <a:noFill/>
          <a:ln>
            <a:noFill/>
          </a:ln>
        </p:spPr>
      </p:pic>
      <p:pic>
        <p:nvPicPr>
          <p:cNvPr id="5461" name="Google Shape;5461;p55"/>
          <p:cNvPicPr preferRelativeResize="0"/>
          <p:nvPr/>
        </p:nvPicPr>
        <p:blipFill>
          <a:blip r:embed="rId4">
            <a:alphaModFix/>
          </a:blip>
          <a:stretch>
            <a:fillRect/>
          </a:stretch>
        </p:blipFill>
        <p:spPr>
          <a:xfrm>
            <a:off x="6610550" y="1354800"/>
            <a:ext cx="2140575" cy="572700"/>
          </a:xfrm>
          <a:prstGeom prst="rect">
            <a:avLst/>
          </a:prstGeom>
          <a:noFill/>
          <a:ln>
            <a:noFill/>
          </a:ln>
        </p:spPr>
      </p:pic>
      <p:cxnSp>
        <p:nvCxnSpPr>
          <p:cNvPr id="5462" name="Google Shape;5462;p55"/>
          <p:cNvCxnSpPr>
            <a:stCxn id="5460" idx="3"/>
            <a:endCxn id="5461" idx="1"/>
          </p:cNvCxnSpPr>
          <p:nvPr/>
        </p:nvCxnSpPr>
        <p:spPr>
          <a:xfrm>
            <a:off x="6259251" y="1641150"/>
            <a:ext cx="351300" cy="0"/>
          </a:xfrm>
          <a:prstGeom prst="straightConnector1">
            <a:avLst/>
          </a:prstGeom>
          <a:noFill/>
          <a:ln cap="flat" cmpd="sng" w="9525">
            <a:solidFill>
              <a:schemeClr val="dk2"/>
            </a:solidFill>
            <a:prstDash val="solid"/>
            <a:round/>
            <a:headEnd len="med" w="med" type="none"/>
            <a:tailEnd len="med" w="med" type="triangle"/>
          </a:ln>
        </p:spPr>
      </p:cxnSp>
      <p:pic>
        <p:nvPicPr>
          <p:cNvPr id="5463" name="Google Shape;5463;p55"/>
          <p:cNvPicPr preferRelativeResize="0"/>
          <p:nvPr/>
        </p:nvPicPr>
        <p:blipFill>
          <a:blip r:embed="rId5">
            <a:alphaModFix/>
          </a:blip>
          <a:stretch>
            <a:fillRect/>
          </a:stretch>
        </p:blipFill>
        <p:spPr>
          <a:xfrm>
            <a:off x="2043563" y="2660713"/>
            <a:ext cx="4358320" cy="704375"/>
          </a:xfrm>
          <a:prstGeom prst="rect">
            <a:avLst/>
          </a:prstGeom>
          <a:noFill/>
          <a:ln>
            <a:noFill/>
          </a:ln>
        </p:spPr>
      </p:pic>
      <p:pic>
        <p:nvPicPr>
          <p:cNvPr id="5464" name="Google Shape;5464;p55"/>
          <p:cNvPicPr preferRelativeResize="0"/>
          <p:nvPr/>
        </p:nvPicPr>
        <p:blipFill>
          <a:blip r:embed="rId6">
            <a:alphaModFix/>
          </a:blip>
          <a:stretch>
            <a:fillRect/>
          </a:stretch>
        </p:blipFill>
        <p:spPr>
          <a:xfrm>
            <a:off x="2032200" y="3462225"/>
            <a:ext cx="4381058" cy="704375"/>
          </a:xfrm>
          <a:prstGeom prst="rect">
            <a:avLst/>
          </a:prstGeom>
          <a:noFill/>
          <a:ln>
            <a:noFill/>
          </a:ln>
        </p:spPr>
      </p:pic>
      <p:cxnSp>
        <p:nvCxnSpPr>
          <p:cNvPr id="5465" name="Google Shape;5465;p55"/>
          <p:cNvCxnSpPr>
            <a:stCxn id="5463" idx="2"/>
            <a:endCxn id="5464" idx="0"/>
          </p:cNvCxnSpPr>
          <p:nvPr/>
        </p:nvCxnSpPr>
        <p:spPr>
          <a:xfrm>
            <a:off x="4222723" y="3365088"/>
            <a:ext cx="0" cy="97200"/>
          </a:xfrm>
          <a:prstGeom prst="straightConnector1">
            <a:avLst/>
          </a:prstGeom>
          <a:noFill/>
          <a:ln cap="flat" cmpd="sng" w="9525">
            <a:solidFill>
              <a:schemeClr val="dk2"/>
            </a:solidFill>
            <a:prstDash val="solid"/>
            <a:round/>
            <a:headEnd len="med" w="med" type="none"/>
            <a:tailEnd len="med" w="med" type="triangle"/>
          </a:ln>
        </p:spPr>
      </p:cxnSp>
      <p:sp>
        <p:nvSpPr>
          <p:cNvPr id="5466" name="Google Shape;546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0" name="Shape 5470"/>
        <p:cNvGrpSpPr/>
        <p:nvPr/>
      </p:nvGrpSpPr>
      <p:grpSpPr>
        <a:xfrm>
          <a:off x="0" y="0"/>
          <a:ext cx="0" cy="0"/>
          <a:chOff x="0" y="0"/>
          <a:chExt cx="0" cy="0"/>
        </a:xfrm>
      </p:grpSpPr>
      <p:sp>
        <p:nvSpPr>
          <p:cNvPr id="5471" name="Google Shape;5471;p56"/>
          <p:cNvSpPr txBox="1"/>
          <p:nvPr>
            <p:ph type="title"/>
          </p:nvPr>
        </p:nvSpPr>
        <p:spPr>
          <a:xfrm>
            <a:off x="540675" y="67472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Brain Quantization(OBQ)</a:t>
            </a:r>
            <a:endParaRPr/>
          </a:p>
        </p:txBody>
      </p:sp>
      <p:sp>
        <p:nvSpPr>
          <p:cNvPr id="5472" name="Google Shape;5472;p56"/>
          <p:cNvSpPr txBox="1"/>
          <p:nvPr>
            <p:ph idx="1" type="body"/>
          </p:nvPr>
        </p:nvSpPr>
        <p:spPr>
          <a:xfrm>
            <a:off x="540675" y="2318025"/>
            <a:ext cx="8143800" cy="80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Does not perform pruning(make entries of w into 0), it only quantizes to lower precision.</a:t>
            </a:r>
            <a:endParaRPr/>
          </a:p>
        </p:txBody>
      </p:sp>
      <p:pic>
        <p:nvPicPr>
          <p:cNvPr id="5473" name="Google Shape;5473;p56"/>
          <p:cNvPicPr preferRelativeResize="0"/>
          <p:nvPr/>
        </p:nvPicPr>
        <p:blipFill>
          <a:blip r:embed="rId3">
            <a:alphaModFix/>
          </a:blip>
          <a:stretch>
            <a:fillRect/>
          </a:stretch>
        </p:blipFill>
        <p:spPr>
          <a:xfrm>
            <a:off x="1193100" y="1490175"/>
            <a:ext cx="6838950" cy="666750"/>
          </a:xfrm>
          <a:prstGeom prst="rect">
            <a:avLst/>
          </a:prstGeom>
          <a:noFill/>
          <a:ln>
            <a:noFill/>
          </a:ln>
        </p:spPr>
      </p:pic>
      <p:pic>
        <p:nvPicPr>
          <p:cNvPr id="5474" name="Google Shape;5474;p56"/>
          <p:cNvPicPr preferRelativeResize="0"/>
          <p:nvPr/>
        </p:nvPicPr>
        <p:blipFill>
          <a:blip r:embed="rId4">
            <a:alphaModFix/>
          </a:blip>
          <a:stretch>
            <a:fillRect/>
          </a:stretch>
        </p:blipFill>
        <p:spPr>
          <a:xfrm>
            <a:off x="2736150" y="2933963"/>
            <a:ext cx="3752850" cy="657225"/>
          </a:xfrm>
          <a:prstGeom prst="rect">
            <a:avLst/>
          </a:prstGeom>
          <a:noFill/>
          <a:ln>
            <a:noFill/>
          </a:ln>
        </p:spPr>
      </p:pic>
      <p:sp>
        <p:nvSpPr>
          <p:cNvPr id="5475" name="Google Shape;5475;p56"/>
          <p:cNvSpPr txBox="1"/>
          <p:nvPr/>
        </p:nvSpPr>
        <p:spPr>
          <a:xfrm>
            <a:off x="673950" y="3591200"/>
            <a:ext cx="77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Each row of Hessian inverse is calculated as above. As it handles each row </a:t>
            </a:r>
            <a:r>
              <a:rPr lang="en" sz="1800">
                <a:solidFill>
                  <a:schemeClr val="dk2"/>
                </a:solidFill>
              </a:rPr>
              <a:t>separately, it allows parallel computing</a:t>
            </a:r>
            <a:endParaRPr sz="1800">
              <a:solidFill>
                <a:schemeClr val="dk2"/>
              </a:solidFill>
            </a:endParaRPr>
          </a:p>
          <a:p>
            <a:pPr indent="0" lvl="0" marL="0" rtl="0" algn="l">
              <a:spcBef>
                <a:spcPts val="0"/>
              </a:spcBef>
              <a:spcAft>
                <a:spcPts val="0"/>
              </a:spcAft>
              <a:buNone/>
            </a:pPr>
            <a:r>
              <a:rPr lang="en" sz="1800">
                <a:solidFill>
                  <a:schemeClr val="dk2"/>
                </a:solidFill>
              </a:rPr>
              <a:t>Question: How do you choose q? Greedy Algorithm, go with smallest </a:t>
            </a:r>
            <a:endParaRPr sz="1800">
              <a:solidFill>
                <a:schemeClr val="dk2"/>
              </a:solidFill>
            </a:endParaRPr>
          </a:p>
        </p:txBody>
      </p:sp>
      <p:pic>
        <p:nvPicPr>
          <p:cNvPr id="5476" name="Google Shape;5476;p56"/>
          <p:cNvPicPr preferRelativeResize="0"/>
          <p:nvPr/>
        </p:nvPicPr>
        <p:blipFill>
          <a:blip r:embed="rId5">
            <a:alphaModFix/>
          </a:blip>
          <a:stretch>
            <a:fillRect/>
          </a:stretch>
        </p:blipFill>
        <p:spPr>
          <a:xfrm>
            <a:off x="7775375" y="4189025"/>
            <a:ext cx="388896" cy="369925"/>
          </a:xfrm>
          <a:prstGeom prst="rect">
            <a:avLst/>
          </a:prstGeom>
          <a:noFill/>
          <a:ln>
            <a:noFill/>
          </a:ln>
        </p:spPr>
      </p:pic>
      <p:sp>
        <p:nvSpPr>
          <p:cNvPr id="5477" name="Google Shape;547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1" name="Shape 5481"/>
        <p:cNvGrpSpPr/>
        <p:nvPr/>
      </p:nvGrpSpPr>
      <p:grpSpPr>
        <a:xfrm>
          <a:off x="0" y="0"/>
          <a:ext cx="0" cy="0"/>
          <a:chOff x="0" y="0"/>
          <a:chExt cx="0" cy="0"/>
        </a:xfrm>
      </p:grpSpPr>
      <p:sp>
        <p:nvSpPr>
          <p:cNvPr id="5482" name="Google Shape;5482;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Methods</a:t>
            </a:r>
            <a:endParaRPr/>
          </a:p>
        </p:txBody>
      </p:sp>
      <p:sp>
        <p:nvSpPr>
          <p:cNvPr id="5483" name="Google Shape;5483;p5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OPTQ Algorithm includes the following steps:</a:t>
            </a:r>
            <a:endParaRPr/>
          </a:p>
          <a:p>
            <a:pPr indent="0" lvl="0" marL="0" rtl="0" algn="l">
              <a:spcBef>
                <a:spcPts val="1200"/>
              </a:spcBef>
              <a:spcAft>
                <a:spcPts val="0"/>
              </a:spcAft>
              <a:buNone/>
            </a:pPr>
            <a:r>
              <a:rPr b="1" lang="en"/>
              <a:t>	1) Arbitrary Order Insight</a:t>
            </a:r>
            <a:endParaRPr b="1"/>
          </a:p>
          <a:p>
            <a:pPr indent="0" lvl="0" marL="0" rtl="0" algn="l">
              <a:spcBef>
                <a:spcPts val="1200"/>
              </a:spcBef>
              <a:spcAft>
                <a:spcPts val="0"/>
              </a:spcAft>
              <a:buNone/>
            </a:pPr>
            <a:r>
              <a:rPr b="1" lang="en"/>
              <a:t>	2) Lazy Batch-Updates</a:t>
            </a:r>
            <a:endParaRPr b="1"/>
          </a:p>
          <a:p>
            <a:pPr indent="0" lvl="0" marL="0" rtl="0" algn="l">
              <a:spcBef>
                <a:spcPts val="1200"/>
              </a:spcBef>
              <a:spcAft>
                <a:spcPts val="1200"/>
              </a:spcAft>
              <a:buNone/>
            </a:pPr>
            <a:r>
              <a:rPr b="1" lang="en"/>
              <a:t>	3) Cholesky Reformulation</a:t>
            </a:r>
            <a:endParaRPr b="1"/>
          </a:p>
        </p:txBody>
      </p:sp>
      <p:sp>
        <p:nvSpPr>
          <p:cNvPr id="5484" name="Google Shape;5484;p5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8" name="Shape 5488"/>
        <p:cNvGrpSpPr/>
        <p:nvPr/>
      </p:nvGrpSpPr>
      <p:grpSpPr>
        <a:xfrm>
          <a:off x="0" y="0"/>
          <a:ext cx="0" cy="0"/>
          <a:chOff x="0" y="0"/>
          <a:chExt cx="0" cy="0"/>
        </a:xfrm>
      </p:grpSpPr>
      <p:sp>
        <p:nvSpPr>
          <p:cNvPr id="5489" name="Google Shape;5489;p58"/>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
              <a:t>Arbitrary Order Insight</a:t>
            </a:r>
            <a:endParaRPr/>
          </a:p>
        </p:txBody>
      </p:sp>
      <p:sp>
        <p:nvSpPr>
          <p:cNvPr id="5490" name="Google Shape;5490;p58"/>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OBQ quantize weight in a </a:t>
            </a:r>
            <a:r>
              <a:rPr b="1" lang="en"/>
              <a:t>greedy order</a:t>
            </a:r>
            <a:r>
              <a:rPr lang="en"/>
              <a:t>(pick the row order, that has least additional quantization error).</a:t>
            </a:r>
            <a:endParaRPr/>
          </a:p>
          <a:p>
            <a:pPr indent="-342900" lvl="0" marL="457200" rtl="0" algn="l">
              <a:spcBef>
                <a:spcPts val="0"/>
              </a:spcBef>
              <a:spcAft>
                <a:spcPts val="0"/>
              </a:spcAft>
              <a:buSzPts val="1800"/>
              <a:buChar char="-"/>
            </a:pPr>
            <a:r>
              <a:rPr lang="en"/>
              <a:t>OBQ</a:t>
            </a:r>
            <a:r>
              <a:rPr lang="en"/>
              <a:t>: quantize row of W </a:t>
            </a:r>
            <a:r>
              <a:rPr b="1" lang="en"/>
              <a:t>independently</a:t>
            </a:r>
            <a:r>
              <a:rPr lang="en"/>
              <a:t>, in a </a:t>
            </a:r>
            <a:r>
              <a:rPr b="1" lang="en"/>
              <a:t>specific order.</a:t>
            </a:r>
            <a:endParaRPr b="1"/>
          </a:p>
          <a:p>
            <a:pPr indent="-342900" lvl="0" marL="457200" rtl="0" algn="l">
              <a:spcBef>
                <a:spcPts val="0"/>
              </a:spcBef>
              <a:spcAft>
                <a:spcPts val="0"/>
              </a:spcAft>
              <a:buSzPts val="1800"/>
              <a:buChar char="-"/>
            </a:pPr>
            <a:r>
              <a:rPr b="1" lang="en"/>
              <a:t>OPTQ</a:t>
            </a:r>
            <a:r>
              <a:rPr lang="en"/>
              <a:t>: quantize the W of all rows in the</a:t>
            </a:r>
            <a:r>
              <a:rPr lang="en"/>
              <a:t> </a:t>
            </a:r>
            <a:r>
              <a:rPr b="1" lang="en"/>
              <a:t>same order, that performs similar to OBQ.</a:t>
            </a:r>
            <a:endParaRPr b="1"/>
          </a:p>
          <a:p>
            <a:pPr indent="-342900" lvl="0" marL="457200" rtl="0" algn="l">
              <a:spcBef>
                <a:spcPts val="0"/>
              </a:spcBef>
              <a:spcAft>
                <a:spcPts val="0"/>
              </a:spcAft>
              <a:buSzPts val="1800"/>
              <a:buChar char="-"/>
            </a:pPr>
            <a:r>
              <a:rPr lang="en"/>
              <a:t>Time complexity</a:t>
            </a:r>
            <a:endParaRPr/>
          </a:p>
          <a:p>
            <a:pPr indent="-317500" lvl="1" marL="914400" rtl="0" algn="l">
              <a:spcBef>
                <a:spcPts val="0"/>
              </a:spcBef>
              <a:spcAft>
                <a:spcPts val="0"/>
              </a:spcAft>
              <a:buSzPts val="1400"/>
              <a:buChar char="-"/>
            </a:pPr>
            <a:r>
              <a:t/>
            </a:r>
            <a:endParaRPr/>
          </a:p>
        </p:txBody>
      </p:sp>
      <p:pic>
        <p:nvPicPr>
          <p:cNvPr id="5491" name="Google Shape;5491;p58"/>
          <p:cNvPicPr preferRelativeResize="0"/>
          <p:nvPr/>
        </p:nvPicPr>
        <p:blipFill>
          <a:blip r:embed="rId3">
            <a:alphaModFix/>
          </a:blip>
          <a:stretch>
            <a:fillRect/>
          </a:stretch>
        </p:blipFill>
        <p:spPr>
          <a:xfrm>
            <a:off x="1432500" y="3651500"/>
            <a:ext cx="1447800" cy="400050"/>
          </a:xfrm>
          <a:prstGeom prst="rect">
            <a:avLst/>
          </a:prstGeom>
          <a:noFill/>
          <a:ln>
            <a:noFill/>
          </a:ln>
        </p:spPr>
      </p:pic>
      <p:pic>
        <p:nvPicPr>
          <p:cNvPr id="5492" name="Google Shape;5492;p58"/>
          <p:cNvPicPr preferRelativeResize="0"/>
          <p:nvPr/>
        </p:nvPicPr>
        <p:blipFill>
          <a:blip r:embed="rId4">
            <a:alphaModFix/>
          </a:blip>
          <a:stretch>
            <a:fillRect/>
          </a:stretch>
        </p:blipFill>
        <p:spPr>
          <a:xfrm>
            <a:off x="3381500" y="3694363"/>
            <a:ext cx="2333625" cy="314325"/>
          </a:xfrm>
          <a:prstGeom prst="rect">
            <a:avLst/>
          </a:prstGeom>
          <a:noFill/>
          <a:ln>
            <a:noFill/>
          </a:ln>
        </p:spPr>
      </p:pic>
      <p:cxnSp>
        <p:nvCxnSpPr>
          <p:cNvPr id="5493" name="Google Shape;5493;p58"/>
          <p:cNvCxnSpPr>
            <a:stCxn id="5491" idx="3"/>
            <a:endCxn id="5492" idx="1"/>
          </p:cNvCxnSpPr>
          <p:nvPr/>
        </p:nvCxnSpPr>
        <p:spPr>
          <a:xfrm>
            <a:off x="2880300" y="3851525"/>
            <a:ext cx="501300" cy="0"/>
          </a:xfrm>
          <a:prstGeom prst="straightConnector1">
            <a:avLst/>
          </a:prstGeom>
          <a:noFill/>
          <a:ln cap="flat" cmpd="sng" w="9525">
            <a:solidFill>
              <a:schemeClr val="dk2"/>
            </a:solidFill>
            <a:prstDash val="solid"/>
            <a:round/>
            <a:headEnd len="med" w="med" type="none"/>
            <a:tailEnd len="med" w="med" type="triangle"/>
          </a:ln>
        </p:spPr>
      </p:cxnSp>
      <p:sp>
        <p:nvSpPr>
          <p:cNvPr id="5494" name="Google Shape;549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164" name="Google Shape;164;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165" name="Google Shape;165;p23"/>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166" name="Google Shape;166;p23"/>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167" name="Google Shape;167;p23"/>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168" name="Google Shape;168;p23"/>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169" name="Google Shape;169;p23"/>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sp>
        <p:nvSpPr>
          <p:cNvPr id="170" name="Google Shape;170;p23"/>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pic>
        <p:nvPicPr>
          <p:cNvPr id="171" name="Google Shape;171;p23"/>
          <p:cNvPicPr preferRelativeResize="0"/>
          <p:nvPr/>
        </p:nvPicPr>
        <p:blipFill>
          <a:blip r:embed="rId3">
            <a:alphaModFix/>
          </a:blip>
          <a:stretch>
            <a:fillRect/>
          </a:stretch>
        </p:blipFill>
        <p:spPr>
          <a:xfrm>
            <a:off x="5390925" y="2085625"/>
            <a:ext cx="320400" cy="289600"/>
          </a:xfrm>
          <a:prstGeom prst="rect">
            <a:avLst/>
          </a:prstGeom>
          <a:noFill/>
          <a:ln>
            <a:noFill/>
          </a:ln>
        </p:spPr>
      </p:pic>
      <p:sp>
        <p:nvSpPr>
          <p:cNvPr id="172" name="Google Shape;172;p23"/>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a:t>
            </a:r>
            <a:r>
              <a:rPr lang="en" sz="1100">
                <a:solidFill>
                  <a:schemeClr val="dk2"/>
                </a:solidFill>
              </a:rPr>
              <a:t>Credit: Tim Dettmers</a:t>
            </a:r>
            <a:endParaRPr sz="11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8" name="Shape 5498"/>
        <p:cNvGrpSpPr/>
        <p:nvPr/>
      </p:nvGrpSpPr>
      <p:grpSpPr>
        <a:xfrm>
          <a:off x="0" y="0"/>
          <a:ext cx="0" cy="0"/>
          <a:chOff x="0" y="0"/>
          <a:chExt cx="0" cy="0"/>
        </a:xfrm>
      </p:grpSpPr>
      <p:sp>
        <p:nvSpPr>
          <p:cNvPr id="5499" name="Google Shape;5499;p59"/>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Lazy Batch-Updates</a:t>
            </a:r>
            <a:endParaRPr/>
          </a:p>
        </p:txBody>
      </p:sp>
      <p:sp>
        <p:nvSpPr>
          <p:cNvPr id="5500" name="Google Shape;5500;p59"/>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Previously, column i is been updated every time when column 0~i-1 is been quantized.</a:t>
            </a:r>
            <a:endParaRPr/>
          </a:p>
          <a:p>
            <a:pPr indent="-342900" lvl="0" marL="457200" rtl="0" algn="l">
              <a:spcBef>
                <a:spcPts val="0"/>
              </a:spcBef>
              <a:spcAft>
                <a:spcPts val="0"/>
              </a:spcAft>
              <a:buSzPts val="1800"/>
              <a:buChar char="●"/>
            </a:pPr>
            <a:r>
              <a:rPr lang="en"/>
              <a:t>However</a:t>
            </a:r>
            <a:r>
              <a:rPr lang="en"/>
              <a:t>, GPTQ noticed</a:t>
            </a:r>
            <a:endParaRPr/>
          </a:p>
          <a:p>
            <a:pPr indent="-317500" lvl="1" marL="914400" rtl="0" algn="l">
              <a:spcBef>
                <a:spcPts val="0"/>
              </a:spcBef>
              <a:spcAft>
                <a:spcPts val="0"/>
              </a:spcAft>
              <a:buSzPts val="1400"/>
              <a:buChar char="○"/>
            </a:pPr>
            <a:r>
              <a:rPr lang="en"/>
              <a:t>The final rounding decisions for column i are only affected by updates performed on this very column, and so updates to later columns are irrelevant at this point in the process.</a:t>
            </a:r>
            <a:endParaRPr/>
          </a:p>
          <a:p>
            <a:pPr indent="-342900" lvl="0" marL="457200" rtl="0" algn="l">
              <a:spcBef>
                <a:spcPts val="0"/>
              </a:spcBef>
              <a:spcAft>
                <a:spcPts val="0"/>
              </a:spcAft>
              <a:buSzPts val="1800"/>
              <a:buChar char="●"/>
            </a:pPr>
            <a:r>
              <a:rPr lang="en"/>
              <a:t>Essentially, column i will only be updated until column i needs to be quantized.</a:t>
            </a:r>
            <a:endParaRPr/>
          </a:p>
          <a:p>
            <a:pPr indent="-342900" lvl="0" marL="457200" rtl="0" algn="l">
              <a:spcBef>
                <a:spcPts val="0"/>
              </a:spcBef>
              <a:spcAft>
                <a:spcPts val="0"/>
              </a:spcAft>
              <a:buSzPts val="1800"/>
              <a:buChar char="●"/>
            </a:pPr>
            <a:r>
              <a:rPr lang="en"/>
              <a:t>As we are accumulating a lot of information to calculate together in the end, it is called batch update</a:t>
            </a:r>
            <a:endParaRPr/>
          </a:p>
        </p:txBody>
      </p:sp>
      <p:sp>
        <p:nvSpPr>
          <p:cNvPr id="5501" name="Google Shape;550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5" name="Shape 5505"/>
        <p:cNvGrpSpPr/>
        <p:nvPr/>
      </p:nvGrpSpPr>
      <p:grpSpPr>
        <a:xfrm>
          <a:off x="0" y="0"/>
          <a:ext cx="0" cy="0"/>
          <a:chOff x="0" y="0"/>
          <a:chExt cx="0" cy="0"/>
        </a:xfrm>
      </p:grpSpPr>
      <p:sp>
        <p:nvSpPr>
          <p:cNvPr id="5506" name="Google Shape;5506;p60"/>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Cholesky</a:t>
            </a:r>
            <a:r>
              <a:rPr lang="en"/>
              <a:t> Reformuation</a:t>
            </a:r>
            <a:endParaRPr/>
          </a:p>
        </p:txBody>
      </p:sp>
      <p:sp>
        <p:nvSpPr>
          <p:cNvPr id="5507" name="Google Shape;5507;p60"/>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becomes indefinite, which can cause the algorithm to aggressively update the remaining weights in incorrect directions</a:t>
            </a:r>
            <a:endParaRPr/>
          </a:p>
          <a:p>
            <a:pPr indent="-342900" lvl="0" marL="457200" rtl="0" algn="l">
              <a:spcBef>
                <a:spcPts val="0"/>
              </a:spcBef>
              <a:spcAft>
                <a:spcPts val="0"/>
              </a:spcAft>
              <a:buSzPts val="1800"/>
              <a:buChar char="●"/>
            </a:pPr>
            <a:r>
              <a:rPr lang="en"/>
              <a:t>Calculate        by choleskey upfront</a:t>
            </a:r>
            <a:endParaRPr/>
          </a:p>
          <a:p>
            <a:pPr indent="0" lvl="0" marL="0" rtl="0" algn="l">
              <a:spcBef>
                <a:spcPts val="1200"/>
              </a:spcBef>
              <a:spcAft>
                <a:spcPts val="1200"/>
              </a:spcAft>
              <a:buNone/>
            </a:pPr>
            <a:r>
              <a:t/>
            </a:r>
            <a:endParaRPr/>
          </a:p>
        </p:txBody>
      </p:sp>
      <p:pic>
        <p:nvPicPr>
          <p:cNvPr id="5508" name="Google Shape;5508;p60"/>
          <p:cNvPicPr preferRelativeResize="0"/>
          <p:nvPr/>
        </p:nvPicPr>
        <p:blipFill>
          <a:blip r:embed="rId3">
            <a:alphaModFix/>
          </a:blip>
          <a:stretch>
            <a:fillRect/>
          </a:stretch>
        </p:blipFill>
        <p:spPr>
          <a:xfrm>
            <a:off x="1051925" y="1716625"/>
            <a:ext cx="457200" cy="371475"/>
          </a:xfrm>
          <a:prstGeom prst="rect">
            <a:avLst/>
          </a:prstGeom>
          <a:noFill/>
          <a:ln>
            <a:noFill/>
          </a:ln>
        </p:spPr>
      </p:pic>
      <p:pic>
        <p:nvPicPr>
          <p:cNvPr id="5509" name="Google Shape;5509;p60"/>
          <p:cNvPicPr preferRelativeResize="0"/>
          <p:nvPr/>
        </p:nvPicPr>
        <p:blipFill>
          <a:blip r:embed="rId3">
            <a:alphaModFix/>
          </a:blip>
          <a:stretch>
            <a:fillRect/>
          </a:stretch>
        </p:blipFill>
        <p:spPr>
          <a:xfrm>
            <a:off x="2089850" y="2386013"/>
            <a:ext cx="457200" cy="371475"/>
          </a:xfrm>
          <a:prstGeom prst="rect">
            <a:avLst/>
          </a:prstGeom>
          <a:noFill/>
          <a:ln>
            <a:noFill/>
          </a:ln>
        </p:spPr>
      </p:pic>
      <p:sp>
        <p:nvSpPr>
          <p:cNvPr id="5510" name="Google Shape;5510;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4" name="Shape 5514"/>
        <p:cNvGrpSpPr/>
        <p:nvPr/>
      </p:nvGrpSpPr>
      <p:grpSpPr>
        <a:xfrm>
          <a:off x="0" y="0"/>
          <a:ext cx="0" cy="0"/>
          <a:chOff x="0" y="0"/>
          <a:chExt cx="0" cy="0"/>
        </a:xfrm>
      </p:grpSpPr>
      <p:sp>
        <p:nvSpPr>
          <p:cNvPr id="5515" name="Google Shape;5515;p61"/>
          <p:cNvSpPr txBox="1"/>
          <p:nvPr>
            <p:ph type="title"/>
          </p:nvPr>
        </p:nvSpPr>
        <p:spPr>
          <a:xfrm>
            <a:off x="500100" y="74392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Algorithm</a:t>
            </a:r>
            <a:endParaRPr/>
          </a:p>
        </p:txBody>
      </p:sp>
      <p:pic>
        <p:nvPicPr>
          <p:cNvPr id="5516" name="Google Shape;5516;p61"/>
          <p:cNvPicPr preferRelativeResize="0"/>
          <p:nvPr/>
        </p:nvPicPr>
        <p:blipFill>
          <a:blip r:embed="rId3">
            <a:alphaModFix/>
          </a:blip>
          <a:stretch>
            <a:fillRect/>
          </a:stretch>
        </p:blipFill>
        <p:spPr>
          <a:xfrm>
            <a:off x="571575" y="1515349"/>
            <a:ext cx="8000850" cy="2863600"/>
          </a:xfrm>
          <a:prstGeom prst="rect">
            <a:avLst/>
          </a:prstGeom>
          <a:noFill/>
          <a:ln>
            <a:noFill/>
          </a:ln>
        </p:spPr>
      </p:pic>
      <p:sp>
        <p:nvSpPr>
          <p:cNvPr id="5517" name="Google Shape;5517;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1" name="Shape 5521"/>
        <p:cNvGrpSpPr/>
        <p:nvPr/>
      </p:nvGrpSpPr>
      <p:grpSpPr>
        <a:xfrm>
          <a:off x="0" y="0"/>
          <a:ext cx="0" cy="0"/>
          <a:chOff x="0" y="0"/>
          <a:chExt cx="0" cy="0"/>
        </a:xfrm>
      </p:grpSpPr>
      <p:sp>
        <p:nvSpPr>
          <p:cNvPr id="5522" name="Google Shape;5522;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Quantization time</a:t>
            </a:r>
            <a:endParaRPr/>
          </a:p>
        </p:txBody>
      </p:sp>
      <p:sp>
        <p:nvSpPr>
          <p:cNvPr id="5523" name="Google Shape;5523;p62"/>
          <p:cNvSpPr txBox="1"/>
          <p:nvPr>
            <p:ph idx="1" type="body"/>
          </p:nvPr>
        </p:nvSpPr>
        <p:spPr>
          <a:xfrm>
            <a:off x="1303800" y="32719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 at quantizing</a:t>
            </a:r>
            <a:endParaRPr/>
          </a:p>
          <a:p>
            <a:pPr indent="-342900" lvl="0" marL="457200" rtl="0" algn="l">
              <a:spcBef>
                <a:spcPts val="0"/>
              </a:spcBef>
              <a:spcAft>
                <a:spcPts val="0"/>
              </a:spcAft>
              <a:buSzPts val="1800"/>
              <a:buChar char="●"/>
            </a:pPr>
            <a:r>
              <a:rPr lang="en"/>
              <a:t>Comparison: </a:t>
            </a:r>
            <a:r>
              <a:rPr lang="en"/>
              <a:t>ZeroQuant-LKD runs in ~3 hours for 1.3B model.</a:t>
            </a:r>
            <a:endParaRPr/>
          </a:p>
        </p:txBody>
      </p:sp>
      <p:pic>
        <p:nvPicPr>
          <p:cNvPr id="5524" name="Google Shape;5524;p62"/>
          <p:cNvPicPr preferRelativeResize="0"/>
          <p:nvPr/>
        </p:nvPicPr>
        <p:blipFill>
          <a:blip r:embed="rId3">
            <a:alphaModFix/>
          </a:blip>
          <a:stretch>
            <a:fillRect/>
          </a:stretch>
        </p:blipFill>
        <p:spPr>
          <a:xfrm>
            <a:off x="3239374" y="1279226"/>
            <a:ext cx="3260750" cy="1681801"/>
          </a:xfrm>
          <a:prstGeom prst="rect">
            <a:avLst/>
          </a:prstGeom>
          <a:noFill/>
          <a:ln>
            <a:noFill/>
          </a:ln>
        </p:spPr>
      </p:pic>
      <p:sp>
        <p:nvSpPr>
          <p:cNvPr id="5525" name="Google Shape;5525;p6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9" name="Shape 5529"/>
        <p:cNvGrpSpPr/>
        <p:nvPr/>
      </p:nvGrpSpPr>
      <p:grpSpPr>
        <a:xfrm>
          <a:off x="0" y="0"/>
          <a:ext cx="0" cy="0"/>
          <a:chOff x="0" y="0"/>
          <a:chExt cx="0" cy="0"/>
        </a:xfrm>
      </p:grpSpPr>
      <p:sp>
        <p:nvSpPr>
          <p:cNvPr id="5530" name="Google Shape;5530;p6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Perplexity for Language Generation</a:t>
            </a:r>
            <a:endParaRPr/>
          </a:p>
        </p:txBody>
      </p:sp>
      <p:sp>
        <p:nvSpPr>
          <p:cNvPr id="5531" name="Google Shape;5531;p63"/>
          <p:cNvSpPr txBox="1"/>
          <p:nvPr>
            <p:ph idx="1" type="body"/>
          </p:nvPr>
        </p:nvSpPr>
        <p:spPr>
          <a:xfrm>
            <a:off x="1303800" y="3095675"/>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performance than RTN, especially for 3-bit</a:t>
            </a:r>
            <a:endParaRPr/>
          </a:p>
          <a:p>
            <a:pPr indent="-342900" lvl="0" marL="457200" rtl="0" algn="l">
              <a:spcBef>
                <a:spcPts val="0"/>
              </a:spcBef>
              <a:spcAft>
                <a:spcPts val="0"/>
              </a:spcAft>
              <a:buSzPts val="1800"/>
              <a:buChar char="●"/>
            </a:pPr>
            <a:r>
              <a:rPr lang="en"/>
              <a:t>Performance degrades less for larger models</a:t>
            </a:r>
            <a:endParaRPr/>
          </a:p>
        </p:txBody>
      </p:sp>
      <p:pic>
        <p:nvPicPr>
          <p:cNvPr id="5532" name="Google Shape;5532;p63"/>
          <p:cNvPicPr preferRelativeResize="0"/>
          <p:nvPr/>
        </p:nvPicPr>
        <p:blipFill>
          <a:blip r:embed="rId3">
            <a:alphaModFix/>
          </a:blip>
          <a:stretch>
            <a:fillRect/>
          </a:stretch>
        </p:blipFill>
        <p:spPr>
          <a:xfrm>
            <a:off x="2823294" y="1175300"/>
            <a:ext cx="3497399" cy="2012024"/>
          </a:xfrm>
          <a:prstGeom prst="rect">
            <a:avLst/>
          </a:prstGeom>
          <a:noFill/>
          <a:ln>
            <a:noFill/>
          </a:ln>
        </p:spPr>
      </p:pic>
      <p:sp>
        <p:nvSpPr>
          <p:cNvPr id="5533" name="Google Shape;5533;p6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7" name="Shape 5537"/>
        <p:cNvGrpSpPr/>
        <p:nvPr/>
      </p:nvGrpSpPr>
      <p:grpSpPr>
        <a:xfrm>
          <a:off x="0" y="0"/>
          <a:ext cx="0" cy="0"/>
          <a:chOff x="0" y="0"/>
          <a:chExt cx="0" cy="0"/>
        </a:xfrm>
      </p:grpSpPr>
      <p:sp>
        <p:nvSpPr>
          <p:cNvPr id="5538" name="Google Shape;5538;p6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Inference Latency for Language Generation</a:t>
            </a:r>
            <a:endParaRPr/>
          </a:p>
        </p:txBody>
      </p:sp>
      <p:sp>
        <p:nvSpPr>
          <p:cNvPr id="5539" name="Google Shape;5539;p64"/>
          <p:cNvSpPr txBox="1"/>
          <p:nvPr>
            <p:ph idx="1" type="body"/>
          </p:nvPr>
        </p:nvSpPr>
        <p:spPr>
          <a:xfrm>
            <a:off x="1303800" y="29944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Significant speedups for inference latency</a:t>
            </a:r>
            <a:endParaRPr/>
          </a:p>
          <a:p>
            <a:pPr indent="-342900" lvl="0" marL="457200" rtl="0" algn="l">
              <a:spcBef>
                <a:spcPts val="0"/>
              </a:spcBef>
              <a:spcAft>
                <a:spcPts val="0"/>
              </a:spcAft>
              <a:buSzPts val="1800"/>
              <a:buChar char="●"/>
            </a:pPr>
            <a:r>
              <a:rPr lang="en"/>
              <a:t>Comparison: LLM.int8 reduces memory but not end</a:t>
            </a:r>
            <a:r>
              <a:rPr lang="en"/>
              <a:t>-to-end </a:t>
            </a:r>
            <a:r>
              <a:rPr lang="en"/>
              <a:t>runtime </a:t>
            </a:r>
            <a:endParaRPr/>
          </a:p>
        </p:txBody>
      </p:sp>
      <p:pic>
        <p:nvPicPr>
          <p:cNvPr id="5540" name="Google Shape;5540;p64"/>
          <p:cNvPicPr preferRelativeResize="0"/>
          <p:nvPr/>
        </p:nvPicPr>
        <p:blipFill>
          <a:blip r:embed="rId3">
            <a:alphaModFix/>
          </a:blip>
          <a:stretch>
            <a:fillRect/>
          </a:stretch>
        </p:blipFill>
        <p:spPr>
          <a:xfrm>
            <a:off x="1105225" y="1646949"/>
            <a:ext cx="7427625" cy="1298375"/>
          </a:xfrm>
          <a:prstGeom prst="rect">
            <a:avLst/>
          </a:prstGeom>
          <a:noFill/>
          <a:ln>
            <a:noFill/>
          </a:ln>
        </p:spPr>
      </p:pic>
      <p:sp>
        <p:nvSpPr>
          <p:cNvPr id="5541" name="Google Shape;5541;p6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5" name="Shape 5545"/>
        <p:cNvGrpSpPr/>
        <p:nvPr/>
      </p:nvGrpSpPr>
      <p:grpSpPr>
        <a:xfrm>
          <a:off x="0" y="0"/>
          <a:ext cx="0" cy="0"/>
          <a:chOff x="0" y="0"/>
          <a:chExt cx="0" cy="0"/>
        </a:xfrm>
      </p:grpSpPr>
      <p:sp>
        <p:nvSpPr>
          <p:cNvPr id="5546" name="Google Shape;5546;p6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a:t>
            </a:r>
            <a:endParaRPr/>
          </a:p>
        </p:txBody>
      </p:sp>
      <p:sp>
        <p:nvSpPr>
          <p:cNvPr id="5547" name="Google Shape;5547;p65"/>
          <p:cNvSpPr txBox="1"/>
          <p:nvPr>
            <p:ph idx="1" type="body"/>
          </p:nvPr>
        </p:nvSpPr>
        <p:spPr>
          <a:xfrm>
            <a:off x="1303800" y="1469250"/>
            <a:ext cx="7030500" cy="306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ethod obtains speedups from reduced memory movement, and does not lead to computational reductions</a:t>
            </a:r>
            <a:endParaRPr/>
          </a:p>
          <a:p>
            <a:pPr indent="-342900" lvl="0" marL="457200" rtl="0" algn="l">
              <a:spcBef>
                <a:spcPts val="0"/>
              </a:spcBef>
              <a:spcAft>
                <a:spcPts val="0"/>
              </a:spcAft>
              <a:buSzPts val="1800"/>
              <a:buChar char="●"/>
            </a:pPr>
            <a:r>
              <a:rPr lang="en"/>
              <a:t>Focusing on generative tasks, and does not consider activation quantization.</a:t>
            </a:r>
            <a:endParaRPr/>
          </a:p>
        </p:txBody>
      </p:sp>
      <p:sp>
        <p:nvSpPr>
          <p:cNvPr id="5548" name="Google Shape;5548;p6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2" name="Shape 5552"/>
        <p:cNvGrpSpPr/>
        <p:nvPr/>
      </p:nvGrpSpPr>
      <p:grpSpPr>
        <a:xfrm>
          <a:off x="0" y="0"/>
          <a:ext cx="0" cy="0"/>
          <a:chOff x="0" y="0"/>
          <a:chExt cx="0" cy="0"/>
        </a:xfrm>
      </p:grpSpPr>
      <p:sp>
        <p:nvSpPr>
          <p:cNvPr id="5553" name="Google Shape;5553;p6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5554" name="Google Shape;5554;p6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doesn’t degrade too much</a:t>
            </a:r>
            <a:endParaRPr/>
          </a:p>
          <a:p>
            <a:pPr indent="-342900" lvl="0" marL="457200" rtl="0" algn="l">
              <a:spcBef>
                <a:spcPts val="0"/>
              </a:spcBef>
              <a:spcAft>
                <a:spcPts val="0"/>
              </a:spcAft>
              <a:buSzPts val="1800"/>
              <a:buChar char="●"/>
            </a:pPr>
            <a:r>
              <a:rPr lang="en"/>
              <a:t>Fast quantization</a:t>
            </a:r>
            <a:endParaRPr/>
          </a:p>
          <a:p>
            <a:pPr indent="-342900" lvl="0" marL="457200" rtl="0" algn="l">
              <a:spcBef>
                <a:spcPts val="0"/>
              </a:spcBef>
              <a:spcAft>
                <a:spcPts val="0"/>
              </a:spcAft>
              <a:buSzPts val="1800"/>
              <a:buChar char="●"/>
            </a:pPr>
            <a:r>
              <a:rPr lang="en"/>
              <a:t>Inference speedup</a:t>
            </a:r>
            <a:endParaRPr/>
          </a:p>
          <a:p>
            <a:pPr indent="-342900" lvl="0" marL="457200" rtl="0" algn="l">
              <a:spcBef>
                <a:spcPts val="0"/>
              </a:spcBef>
              <a:spcAft>
                <a:spcPts val="0"/>
              </a:spcAft>
              <a:buSzPts val="1800"/>
              <a:buChar char="●"/>
            </a:pPr>
            <a:r>
              <a:rPr lang="en"/>
              <a:t>Applies to model weights, not activation</a:t>
            </a:r>
            <a:endParaRPr/>
          </a:p>
        </p:txBody>
      </p:sp>
      <p:sp>
        <p:nvSpPr>
          <p:cNvPr id="5555" name="Google Shape;5555;p6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9" name="Shape 5559"/>
        <p:cNvGrpSpPr/>
        <p:nvPr/>
      </p:nvGrpSpPr>
      <p:grpSpPr>
        <a:xfrm>
          <a:off x="0" y="0"/>
          <a:ext cx="0" cy="0"/>
          <a:chOff x="0" y="0"/>
          <a:chExt cx="0" cy="0"/>
        </a:xfrm>
      </p:grpSpPr>
      <p:sp>
        <p:nvSpPr>
          <p:cNvPr id="5560" name="Google Shape;5560;p67"/>
          <p:cNvSpPr txBox="1"/>
          <p:nvPr>
            <p:ph type="title"/>
          </p:nvPr>
        </p:nvSpPr>
        <p:spPr>
          <a:xfrm>
            <a:off x="413550" y="2150850"/>
            <a:ext cx="83169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Large Transformer Model Inference Optimization</a:t>
            </a:r>
            <a:endParaRPr b="1"/>
          </a:p>
        </p:txBody>
      </p:sp>
      <p:sp>
        <p:nvSpPr>
          <p:cNvPr id="5561" name="Google Shape;5561;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5" name="Shape 5565"/>
        <p:cNvGrpSpPr/>
        <p:nvPr/>
      </p:nvGrpSpPr>
      <p:grpSpPr>
        <a:xfrm>
          <a:off x="0" y="0"/>
          <a:ext cx="0" cy="0"/>
          <a:chOff x="0" y="0"/>
          <a:chExt cx="0" cy="0"/>
        </a:xfrm>
      </p:grpSpPr>
      <p:sp>
        <p:nvSpPr>
          <p:cNvPr id="5566" name="Google Shape;5566;p68"/>
          <p:cNvSpPr txBox="1"/>
          <p:nvPr>
            <p:ph type="title"/>
          </p:nvPr>
        </p:nvSpPr>
        <p:spPr>
          <a:xfrm>
            <a:off x="540675" y="5519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Motivations</a:t>
            </a:r>
            <a:endParaRPr b="1"/>
          </a:p>
        </p:txBody>
      </p:sp>
      <p:sp>
        <p:nvSpPr>
          <p:cNvPr id="5567" name="Google Shape;5567;p68"/>
          <p:cNvSpPr txBox="1"/>
          <p:nvPr>
            <p:ph idx="1" type="body"/>
          </p:nvPr>
        </p:nvSpPr>
        <p:spPr>
          <a:xfrm>
            <a:off x="540675" y="1259425"/>
            <a:ext cx="8143800" cy="35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Large Transformer models are very expensive to train and conduct inference</a:t>
            </a:r>
            <a:endParaRPr/>
          </a:p>
          <a:p>
            <a:pPr indent="0" lvl="0" marL="0" rtl="0" algn="l">
              <a:spcBef>
                <a:spcPts val="1200"/>
              </a:spcBef>
              <a:spcAft>
                <a:spcPts val="0"/>
              </a:spcAft>
              <a:buNone/>
            </a:pPr>
            <a:r>
              <a:rPr b="1" lang="en"/>
              <a:t>Why?</a:t>
            </a:r>
            <a:endParaRPr b="1"/>
          </a:p>
          <a:p>
            <a:pPr indent="-342900" lvl="0" marL="457200" rtl="0" algn="l">
              <a:spcBef>
                <a:spcPts val="1200"/>
              </a:spcBef>
              <a:spcAft>
                <a:spcPts val="0"/>
              </a:spcAft>
              <a:buSzPts val="1800"/>
              <a:buChar char="●"/>
            </a:pPr>
            <a:r>
              <a:rPr b="1" lang="en"/>
              <a:t>Large memory footprint</a:t>
            </a:r>
            <a:endParaRPr b="1"/>
          </a:p>
          <a:p>
            <a:pPr indent="-317500" lvl="1" marL="914400" rtl="0" algn="l">
              <a:spcBef>
                <a:spcPts val="0"/>
              </a:spcBef>
              <a:spcAft>
                <a:spcPts val="0"/>
              </a:spcAft>
              <a:buSzPts val="1400"/>
              <a:buChar char="○"/>
            </a:pPr>
            <a:r>
              <a:rPr lang="en"/>
              <a:t>Require model parameters and immediate state in memory during inference</a:t>
            </a:r>
            <a:endParaRPr/>
          </a:p>
          <a:p>
            <a:pPr indent="-342900" lvl="0" marL="457200" rtl="0" algn="l">
              <a:spcBef>
                <a:spcPts val="0"/>
              </a:spcBef>
              <a:spcAft>
                <a:spcPts val="0"/>
              </a:spcAft>
              <a:buSzPts val="1800"/>
              <a:buChar char="●"/>
            </a:pPr>
            <a:r>
              <a:rPr b="1" lang="en"/>
              <a:t>Low parallelizability </a:t>
            </a:r>
            <a:endParaRPr b="1"/>
          </a:p>
          <a:p>
            <a:pPr indent="-317500" lvl="1" marL="914400" rtl="0" algn="l">
              <a:spcBef>
                <a:spcPts val="0"/>
              </a:spcBef>
              <a:spcAft>
                <a:spcPts val="0"/>
              </a:spcAft>
              <a:buSzPts val="1400"/>
              <a:buChar char="○"/>
            </a:pPr>
            <a:r>
              <a:rPr lang="en"/>
              <a:t>Inference is autoregressive, making the decoding process hard to </a:t>
            </a:r>
            <a:r>
              <a:rPr lang="en"/>
              <a:t>parallelize</a:t>
            </a:r>
            <a:r>
              <a:rPr lang="en"/>
              <a:t> </a:t>
            </a:r>
            <a:endParaRPr/>
          </a:p>
        </p:txBody>
      </p:sp>
      <p:sp>
        <p:nvSpPr>
          <p:cNvPr id="5568" name="Google Shape;5568;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178" name="Google Shape;178;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179" name="Google Shape;179;p24"/>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180" name="Google Shape;180;p24"/>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181" name="Google Shape;181;p24"/>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182" name="Google Shape;182;p24"/>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183" name="Google Shape;183;p24"/>
          <p:cNvSpPr/>
          <p:nvPr/>
        </p:nvSpPr>
        <p:spPr>
          <a:xfrm>
            <a:off x="1595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4"/>
          <p:cNvSpPr/>
          <p:nvPr/>
        </p:nvSpPr>
        <p:spPr>
          <a:xfrm>
            <a:off x="95126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4"/>
          <p:cNvSpPr/>
          <p:nvPr/>
        </p:nvSpPr>
        <p:spPr>
          <a:xfrm>
            <a:off x="127352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4"/>
          <p:cNvSpPr/>
          <p:nvPr/>
        </p:nvSpPr>
        <p:spPr>
          <a:xfrm>
            <a:off x="224028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4"/>
          <p:cNvSpPr/>
          <p:nvPr/>
        </p:nvSpPr>
        <p:spPr>
          <a:xfrm>
            <a:off x="19180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4"/>
          <p:cNvSpPr/>
          <p:nvPr/>
        </p:nvSpPr>
        <p:spPr>
          <a:xfrm>
            <a:off x="256253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4"/>
          <p:cNvSpPr/>
          <p:nvPr/>
        </p:nvSpPr>
        <p:spPr>
          <a:xfrm>
            <a:off x="288478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4"/>
          <p:cNvSpPr/>
          <p:nvPr/>
        </p:nvSpPr>
        <p:spPr>
          <a:xfrm>
            <a:off x="320704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4"/>
          <p:cNvSpPr/>
          <p:nvPr/>
        </p:nvSpPr>
        <p:spPr>
          <a:xfrm>
            <a:off x="352929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4"/>
          <p:cNvSpPr/>
          <p:nvPr/>
        </p:nvSpPr>
        <p:spPr>
          <a:xfrm>
            <a:off x="385154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4"/>
          <p:cNvSpPr/>
          <p:nvPr/>
        </p:nvSpPr>
        <p:spPr>
          <a:xfrm>
            <a:off x="417380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4"/>
          <p:cNvSpPr/>
          <p:nvPr/>
        </p:nvSpPr>
        <p:spPr>
          <a:xfrm>
            <a:off x="44960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p:nvPr/>
        </p:nvSpPr>
        <p:spPr>
          <a:xfrm>
            <a:off x="48183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4"/>
          <p:cNvSpPr/>
          <p:nvPr/>
        </p:nvSpPr>
        <p:spPr>
          <a:xfrm>
            <a:off x="51405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p:nvPr/>
        </p:nvSpPr>
        <p:spPr>
          <a:xfrm>
            <a:off x="62901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8" name="Google Shape;198;p24"/>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199" name="Google Shape;199;p24"/>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200" name="Google Shape;200;p24"/>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201" name="Google Shape;201;p24"/>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202" name="Google Shape;202;p24"/>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203" name="Google Shape;203;p24"/>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204" name="Google Shape;204;p24"/>
          <p:cNvPicPr preferRelativeResize="0"/>
          <p:nvPr/>
        </p:nvPicPr>
        <p:blipFill>
          <a:blip r:embed="rId3">
            <a:alphaModFix/>
          </a:blip>
          <a:stretch>
            <a:fillRect/>
          </a:stretch>
        </p:blipFill>
        <p:spPr>
          <a:xfrm>
            <a:off x="5390925" y="3102115"/>
            <a:ext cx="320400" cy="449819"/>
          </a:xfrm>
          <a:prstGeom prst="rect">
            <a:avLst/>
          </a:prstGeom>
          <a:noFill/>
          <a:ln>
            <a:noFill/>
          </a:ln>
        </p:spPr>
      </p:pic>
      <p:sp>
        <p:nvSpPr>
          <p:cNvPr id="205" name="Google Shape;205;p24"/>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sp>
        <p:nvSpPr>
          <p:cNvPr id="206" name="Google Shape;206;p24"/>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pic>
        <p:nvPicPr>
          <p:cNvPr id="207" name="Google Shape;207;p24"/>
          <p:cNvPicPr preferRelativeResize="0"/>
          <p:nvPr/>
        </p:nvPicPr>
        <p:blipFill>
          <a:blip r:embed="rId4">
            <a:alphaModFix/>
          </a:blip>
          <a:stretch>
            <a:fillRect/>
          </a:stretch>
        </p:blipFill>
        <p:spPr>
          <a:xfrm>
            <a:off x="5390925" y="2085625"/>
            <a:ext cx="320400" cy="289600"/>
          </a:xfrm>
          <a:prstGeom prst="rect">
            <a:avLst/>
          </a:prstGeom>
          <a:noFill/>
          <a:ln>
            <a:noFill/>
          </a:ln>
        </p:spPr>
      </p:pic>
      <p:sp>
        <p:nvSpPr>
          <p:cNvPr id="208" name="Google Shape;208;p24"/>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2" name="Shape 5572"/>
        <p:cNvGrpSpPr/>
        <p:nvPr/>
      </p:nvGrpSpPr>
      <p:grpSpPr>
        <a:xfrm>
          <a:off x="0" y="0"/>
          <a:ext cx="0" cy="0"/>
          <a:chOff x="0" y="0"/>
          <a:chExt cx="0" cy="0"/>
        </a:xfrm>
      </p:grpSpPr>
      <p:sp>
        <p:nvSpPr>
          <p:cNvPr id="5573" name="Google Shape;5573;p69"/>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Methods Overview</a:t>
            </a:r>
            <a:endParaRPr b="1"/>
          </a:p>
        </p:txBody>
      </p:sp>
      <p:sp>
        <p:nvSpPr>
          <p:cNvPr id="5574" name="Google Shape;5574;p69"/>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model inference </a:t>
            </a:r>
            <a:r>
              <a:rPr lang="en"/>
              <a:t>optimization</a:t>
            </a:r>
            <a:r>
              <a:rPr lang="en"/>
              <a:t> we want to…</a:t>
            </a:r>
            <a:endParaRPr/>
          </a:p>
          <a:p>
            <a:pPr indent="-342900" lvl="0" marL="457200" rtl="0" algn="l">
              <a:spcBef>
                <a:spcPts val="1200"/>
              </a:spcBef>
              <a:spcAft>
                <a:spcPts val="0"/>
              </a:spcAft>
              <a:buClr>
                <a:schemeClr val="accent1"/>
              </a:buClr>
              <a:buSzPts val="1800"/>
              <a:buChar char="●"/>
            </a:pPr>
            <a:r>
              <a:rPr b="1" lang="en">
                <a:solidFill>
                  <a:schemeClr val="accent1"/>
                </a:solidFill>
              </a:rPr>
              <a:t>Reduce the memory footprint</a:t>
            </a:r>
            <a:endParaRPr b="1">
              <a:solidFill>
                <a:schemeClr val="accent1"/>
              </a:solidFill>
            </a:endParaRPr>
          </a:p>
          <a:p>
            <a:pPr indent="-342900" lvl="0" marL="457200" rtl="0" algn="l">
              <a:spcBef>
                <a:spcPts val="0"/>
              </a:spcBef>
              <a:spcAft>
                <a:spcPts val="0"/>
              </a:spcAft>
              <a:buClr>
                <a:schemeClr val="accent1"/>
              </a:buClr>
              <a:buSzPts val="1800"/>
              <a:buChar char="●"/>
            </a:pPr>
            <a:r>
              <a:rPr b="1" lang="en">
                <a:solidFill>
                  <a:schemeClr val="accent1"/>
                </a:solidFill>
              </a:rPr>
              <a:t>Reduce the computation complexity</a:t>
            </a:r>
            <a:endParaRPr b="1">
              <a:solidFill>
                <a:schemeClr val="accent1"/>
              </a:solidFill>
            </a:endParaRPr>
          </a:p>
          <a:p>
            <a:pPr indent="-342900" lvl="0" marL="457200" rtl="0" algn="l">
              <a:spcBef>
                <a:spcPts val="0"/>
              </a:spcBef>
              <a:spcAft>
                <a:spcPts val="0"/>
              </a:spcAft>
              <a:buClr>
                <a:schemeClr val="accent1"/>
              </a:buClr>
              <a:buSzPts val="1800"/>
              <a:buChar char="●"/>
            </a:pPr>
            <a:r>
              <a:rPr b="1" lang="en">
                <a:solidFill>
                  <a:schemeClr val="accent1"/>
                </a:solidFill>
              </a:rPr>
              <a:t>Reduce the inference latency</a:t>
            </a:r>
            <a:endParaRPr b="1">
              <a:solidFill>
                <a:schemeClr val="accent1"/>
              </a:solidFill>
            </a:endParaRPr>
          </a:p>
          <a:p>
            <a:pPr indent="0" lvl="0" marL="0" rtl="0" algn="l">
              <a:spcBef>
                <a:spcPts val="1200"/>
              </a:spcBef>
              <a:spcAft>
                <a:spcPts val="1200"/>
              </a:spcAft>
              <a:buNone/>
            </a:pPr>
            <a:r>
              <a:t/>
            </a:r>
            <a:endParaRPr/>
          </a:p>
        </p:txBody>
      </p:sp>
      <p:sp>
        <p:nvSpPr>
          <p:cNvPr id="5575" name="Google Shape;5575;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9" name="Shape 5579"/>
        <p:cNvGrpSpPr/>
        <p:nvPr/>
      </p:nvGrpSpPr>
      <p:grpSpPr>
        <a:xfrm>
          <a:off x="0" y="0"/>
          <a:ext cx="0" cy="0"/>
          <a:chOff x="0" y="0"/>
          <a:chExt cx="0" cy="0"/>
        </a:xfrm>
      </p:grpSpPr>
      <p:sp>
        <p:nvSpPr>
          <p:cNvPr id="5580" name="Google Shape;5580;p70"/>
          <p:cNvSpPr txBox="1"/>
          <p:nvPr>
            <p:ph type="title"/>
          </p:nvPr>
        </p:nvSpPr>
        <p:spPr>
          <a:xfrm>
            <a:off x="540675" y="59400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Distillation</a:t>
            </a:r>
            <a:endParaRPr/>
          </a:p>
        </p:txBody>
      </p:sp>
      <p:sp>
        <p:nvSpPr>
          <p:cNvPr id="5581" name="Google Shape;5581;p70"/>
          <p:cNvSpPr txBox="1"/>
          <p:nvPr>
            <p:ph idx="1" type="body"/>
          </p:nvPr>
        </p:nvSpPr>
        <p:spPr>
          <a:xfrm>
            <a:off x="540675" y="1243775"/>
            <a:ext cx="2615700" cy="341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Transfer knowledge from bigger model to smaller model to </a:t>
            </a:r>
            <a:r>
              <a:rPr lang="en" sz="1300"/>
              <a:t>accelerate</a:t>
            </a:r>
            <a:r>
              <a:rPr lang="en" sz="1300"/>
              <a:t> inference time</a:t>
            </a:r>
            <a:endParaRPr sz="1300"/>
          </a:p>
          <a:p>
            <a:pPr indent="-311150" lvl="0" marL="457200" rtl="0" algn="l">
              <a:spcBef>
                <a:spcPts val="0"/>
              </a:spcBef>
              <a:spcAft>
                <a:spcPts val="0"/>
              </a:spcAft>
              <a:buSzPts val="1300"/>
              <a:buChar char="●"/>
            </a:pPr>
            <a:r>
              <a:rPr lang="en" sz="1300"/>
              <a:t>Ex. DistillBert reduced BERT parameter by 40% and accelerated inference time by 71% while maintaining 97% accuracy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Distillation loss</a:t>
            </a:r>
            <a:endParaRPr sz="1300"/>
          </a:p>
          <a:p>
            <a:pPr indent="0" lvl="0" marL="457200" rtl="0" algn="l">
              <a:spcBef>
                <a:spcPts val="1200"/>
              </a:spcBef>
              <a:spcAft>
                <a:spcPts val="1200"/>
              </a:spcAft>
              <a:buNone/>
            </a:pPr>
            <a:r>
              <a:t/>
            </a:r>
            <a:endParaRPr sz="1300"/>
          </a:p>
        </p:txBody>
      </p:sp>
      <p:pic>
        <p:nvPicPr>
          <p:cNvPr id="5582" name="Google Shape;5582;p70"/>
          <p:cNvPicPr preferRelativeResize="0"/>
          <p:nvPr/>
        </p:nvPicPr>
        <p:blipFill>
          <a:blip r:embed="rId3">
            <a:alphaModFix/>
          </a:blip>
          <a:stretch>
            <a:fillRect/>
          </a:stretch>
        </p:blipFill>
        <p:spPr>
          <a:xfrm>
            <a:off x="3721475" y="1243774"/>
            <a:ext cx="4561175" cy="2296275"/>
          </a:xfrm>
          <a:prstGeom prst="rect">
            <a:avLst/>
          </a:prstGeom>
          <a:noFill/>
          <a:ln>
            <a:noFill/>
          </a:ln>
        </p:spPr>
      </p:pic>
      <p:pic>
        <p:nvPicPr>
          <p:cNvPr id="5583" name="Google Shape;5583;p70"/>
          <p:cNvPicPr preferRelativeResize="0"/>
          <p:nvPr/>
        </p:nvPicPr>
        <p:blipFill>
          <a:blip r:embed="rId4">
            <a:alphaModFix/>
          </a:blip>
          <a:stretch>
            <a:fillRect/>
          </a:stretch>
        </p:blipFill>
        <p:spPr>
          <a:xfrm>
            <a:off x="2219250" y="4109850"/>
            <a:ext cx="4786650" cy="353525"/>
          </a:xfrm>
          <a:prstGeom prst="rect">
            <a:avLst/>
          </a:prstGeom>
          <a:noFill/>
          <a:ln>
            <a:noFill/>
          </a:ln>
        </p:spPr>
      </p:pic>
      <p:sp>
        <p:nvSpPr>
          <p:cNvPr id="5584" name="Google Shape;5584;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8" name="Shape 5588"/>
        <p:cNvGrpSpPr/>
        <p:nvPr/>
      </p:nvGrpSpPr>
      <p:grpSpPr>
        <a:xfrm>
          <a:off x="0" y="0"/>
          <a:ext cx="0" cy="0"/>
          <a:chOff x="0" y="0"/>
          <a:chExt cx="0" cy="0"/>
        </a:xfrm>
      </p:grpSpPr>
      <p:sp>
        <p:nvSpPr>
          <p:cNvPr id="5589" name="Google Shape;5589;p71"/>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a:t>
            </a:r>
            <a:endParaRPr/>
          </a:p>
        </p:txBody>
      </p:sp>
      <p:sp>
        <p:nvSpPr>
          <p:cNvPr id="5590" name="Google Shape;5590;p71"/>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Category</a:t>
            </a:r>
            <a:endParaRPr/>
          </a:p>
          <a:p>
            <a:pPr indent="-317500" lvl="1" marL="914400" rtl="0" algn="l">
              <a:spcBef>
                <a:spcPts val="0"/>
              </a:spcBef>
              <a:spcAft>
                <a:spcPts val="0"/>
              </a:spcAft>
              <a:buSzPts val="1400"/>
              <a:buChar char="○"/>
            </a:pPr>
            <a:r>
              <a:rPr lang="en"/>
              <a:t>Post-Training Quantization: Convert a converged model’s weight into lower precision without training</a:t>
            </a:r>
            <a:endParaRPr/>
          </a:p>
          <a:p>
            <a:pPr indent="-317500" lvl="1" marL="914400" rtl="0" algn="l">
              <a:spcBef>
                <a:spcPts val="0"/>
              </a:spcBef>
              <a:spcAft>
                <a:spcPts val="0"/>
              </a:spcAft>
              <a:buSzPts val="1400"/>
              <a:buChar char="○"/>
            </a:pPr>
            <a:r>
              <a:rPr lang="en"/>
              <a:t>Quantization aware Training: Apply lower precision weight during pre-training or fine-tuning</a:t>
            </a:r>
            <a:endParaRPr/>
          </a:p>
          <a:p>
            <a:pPr indent="-342900" lvl="0" marL="457200" rtl="0" algn="l">
              <a:spcBef>
                <a:spcPts val="0"/>
              </a:spcBef>
              <a:spcAft>
                <a:spcPts val="0"/>
              </a:spcAft>
              <a:buSzPts val="1800"/>
              <a:buChar char="●"/>
            </a:pPr>
            <a:r>
              <a:rPr lang="en"/>
              <a:t>Challenge</a:t>
            </a:r>
            <a:endParaRPr/>
          </a:p>
          <a:p>
            <a:pPr indent="-330200" lvl="1" marL="914400" rtl="0" algn="l">
              <a:spcBef>
                <a:spcPts val="0"/>
              </a:spcBef>
              <a:spcAft>
                <a:spcPts val="0"/>
              </a:spcAft>
              <a:buSzPts val="1600"/>
              <a:buChar char="○"/>
            </a:pPr>
            <a:r>
              <a:rPr lang="en" sz="1600"/>
              <a:t>Larger model have layers of extreme outlier that would heavily </a:t>
            </a:r>
            <a:r>
              <a:rPr lang="en" sz="1600"/>
              <a:t>affect</a:t>
            </a:r>
            <a:r>
              <a:rPr lang="en" sz="1600"/>
              <a:t> the performance </a:t>
            </a:r>
            <a:endParaRPr sz="1600"/>
          </a:p>
        </p:txBody>
      </p:sp>
      <p:sp>
        <p:nvSpPr>
          <p:cNvPr id="5591" name="Google Shape;5591;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5" name="Shape 5595"/>
        <p:cNvGrpSpPr/>
        <p:nvPr/>
      </p:nvGrpSpPr>
      <p:grpSpPr>
        <a:xfrm>
          <a:off x="0" y="0"/>
          <a:ext cx="0" cy="0"/>
          <a:chOff x="0" y="0"/>
          <a:chExt cx="0" cy="0"/>
        </a:xfrm>
      </p:grpSpPr>
      <p:sp>
        <p:nvSpPr>
          <p:cNvPr id="5596" name="Google Shape;5596;p72"/>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597" name="Google Shape;5597;p72"/>
          <p:cNvSpPr txBox="1"/>
          <p:nvPr>
            <p:ph idx="1" type="body"/>
          </p:nvPr>
        </p:nvSpPr>
        <p:spPr>
          <a:xfrm>
            <a:off x="500100" y="1130625"/>
            <a:ext cx="8143800" cy="32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Mixed precision quantization:</a:t>
            </a:r>
            <a:r>
              <a:rPr lang="en"/>
              <a:t> </a:t>
            </a:r>
            <a:endParaRPr/>
          </a:p>
          <a:p>
            <a:pPr indent="0" lvl="0" marL="0" rtl="0" algn="l">
              <a:spcBef>
                <a:spcPts val="1200"/>
              </a:spcBef>
              <a:spcAft>
                <a:spcPts val="0"/>
              </a:spcAft>
              <a:buNone/>
            </a:pPr>
            <a:r>
              <a:rPr lang="en"/>
              <a:t>Quantize at a different precision for weight and activations</a:t>
            </a:r>
            <a:endParaRPr/>
          </a:p>
          <a:p>
            <a:pPr indent="0" lvl="0" marL="0" rtl="0" algn="l">
              <a:spcBef>
                <a:spcPts val="1200"/>
              </a:spcBef>
              <a:spcAft>
                <a:spcPts val="0"/>
              </a:spcAft>
              <a:buNone/>
            </a:pPr>
            <a:r>
              <a:rPr b="1" lang="en"/>
              <a:t>GOBO</a:t>
            </a:r>
            <a:r>
              <a:rPr lang="en"/>
              <a:t>(2020) was one of the first models to apply PTQ on Transformers</a:t>
            </a:r>
            <a:endParaRPr/>
          </a:p>
          <a:p>
            <a:pPr indent="-323850" lvl="0" marL="914400" rtl="0" algn="l">
              <a:lnSpc>
                <a:spcPct val="150000"/>
              </a:lnSpc>
              <a:spcBef>
                <a:spcPts val="1200"/>
              </a:spcBef>
              <a:spcAft>
                <a:spcPts val="0"/>
              </a:spcAft>
              <a:buSzPts val="1500"/>
              <a:buChar char="●"/>
            </a:pPr>
            <a:r>
              <a:rPr lang="en" sz="1500"/>
              <a:t>Assumes the model weight of each layers follows an </a:t>
            </a:r>
            <a:r>
              <a:rPr b="1" lang="en" sz="1500"/>
              <a:t>Gaussian </a:t>
            </a:r>
            <a:r>
              <a:rPr b="1" lang="en" sz="1500"/>
              <a:t>distribution</a:t>
            </a:r>
            <a:r>
              <a:rPr lang="en" sz="1500"/>
              <a:t>. Detects the outliers by tracking the </a:t>
            </a:r>
            <a:r>
              <a:rPr b="1" lang="en" sz="1500"/>
              <a:t>mean</a:t>
            </a:r>
            <a:r>
              <a:rPr lang="en" sz="1500"/>
              <a:t> and </a:t>
            </a:r>
            <a:r>
              <a:rPr b="1" lang="en" sz="1500"/>
              <a:t>standard deviation per layer</a:t>
            </a:r>
            <a:endParaRPr b="1" sz="1500"/>
          </a:p>
          <a:p>
            <a:pPr indent="-323850" lvl="0" marL="914400" rtl="0" algn="l">
              <a:lnSpc>
                <a:spcPct val="150000"/>
              </a:lnSpc>
              <a:spcBef>
                <a:spcPts val="0"/>
              </a:spcBef>
              <a:spcAft>
                <a:spcPts val="0"/>
              </a:spcAft>
              <a:buSzPts val="1500"/>
              <a:buChar char="●"/>
            </a:pPr>
            <a:r>
              <a:rPr lang="en" sz="1500"/>
              <a:t>Splits the weight into two group, </a:t>
            </a:r>
            <a:r>
              <a:rPr b="1" lang="en" sz="1500"/>
              <a:t>G: Gaussian </a:t>
            </a:r>
            <a:r>
              <a:rPr lang="en" sz="1500"/>
              <a:t>and </a:t>
            </a:r>
            <a:r>
              <a:rPr b="1" lang="en" sz="1500"/>
              <a:t>O: Outliers  </a:t>
            </a:r>
            <a:endParaRPr b="1" sz="1500"/>
          </a:p>
          <a:p>
            <a:pPr indent="-323850" lvl="0" marL="914400" rtl="0" algn="l">
              <a:lnSpc>
                <a:spcPct val="150000"/>
              </a:lnSpc>
              <a:spcBef>
                <a:spcPts val="0"/>
              </a:spcBef>
              <a:spcAft>
                <a:spcPts val="0"/>
              </a:spcAft>
              <a:buSzPts val="1500"/>
              <a:buChar char="●"/>
            </a:pPr>
            <a:r>
              <a:rPr b="1" lang="en" sz="1500"/>
              <a:t>Outliers remains in original form(FP32)</a:t>
            </a:r>
            <a:r>
              <a:rPr lang="en" sz="1500"/>
              <a:t>,</a:t>
            </a:r>
            <a:r>
              <a:rPr b="1" lang="en" sz="1500"/>
              <a:t> non-outliers are clustered and assigns a representative value per cluster</a:t>
            </a:r>
            <a:endParaRPr b="1" sz="1500"/>
          </a:p>
        </p:txBody>
      </p:sp>
      <p:pic>
        <p:nvPicPr>
          <p:cNvPr id="5598" name="Google Shape;5598;p72"/>
          <p:cNvPicPr preferRelativeResize="0"/>
          <p:nvPr/>
        </p:nvPicPr>
        <p:blipFill rotWithShape="1">
          <a:blip r:embed="rId3">
            <a:alphaModFix/>
          </a:blip>
          <a:srcRect b="0" l="544" r="2217" t="0"/>
          <a:stretch/>
        </p:blipFill>
        <p:spPr>
          <a:xfrm>
            <a:off x="5435875" y="475775"/>
            <a:ext cx="3327449" cy="1256025"/>
          </a:xfrm>
          <a:prstGeom prst="rect">
            <a:avLst/>
          </a:prstGeom>
          <a:noFill/>
          <a:ln>
            <a:noFill/>
          </a:ln>
        </p:spPr>
      </p:pic>
      <p:sp>
        <p:nvSpPr>
          <p:cNvPr id="5599" name="Google Shape;559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3" name="Shape 5603"/>
        <p:cNvGrpSpPr/>
        <p:nvPr/>
      </p:nvGrpSpPr>
      <p:grpSpPr>
        <a:xfrm>
          <a:off x="0" y="0"/>
          <a:ext cx="0" cy="0"/>
          <a:chOff x="0" y="0"/>
          <a:chExt cx="0" cy="0"/>
        </a:xfrm>
      </p:grpSpPr>
      <p:sp>
        <p:nvSpPr>
          <p:cNvPr id="5604" name="Google Shape;5604;p73"/>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605" name="Google Shape;5605;p73"/>
          <p:cNvSpPr txBox="1"/>
          <p:nvPr>
            <p:ph idx="1" type="body"/>
          </p:nvPr>
        </p:nvSpPr>
        <p:spPr>
          <a:xfrm>
            <a:off x="540675" y="1107025"/>
            <a:ext cx="8143800" cy="34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 that </a:t>
            </a:r>
            <a:r>
              <a:rPr lang="en" u="sng"/>
              <a:t>only certain activation layers</a:t>
            </a:r>
            <a:r>
              <a:rPr lang="en"/>
              <a:t> in BERT caused a significant performance drop, it introduced a mixed-precision quantization</a:t>
            </a:r>
            <a:r>
              <a:rPr lang="en" sz="1700"/>
              <a:t>(</a:t>
            </a:r>
            <a:r>
              <a:rPr lang="en" sz="1100">
                <a:solidFill>
                  <a:schemeClr val="hlink"/>
                </a:solidFill>
                <a:highlight>
                  <a:srgbClr val="FFFFFF"/>
                </a:highlight>
                <a:uFill>
                  <a:noFill/>
                </a:uFill>
                <a:latin typeface="Roboto"/>
                <a:ea typeface="Roboto"/>
                <a:cs typeface="Roboto"/>
                <a:sym typeface="Roboto"/>
                <a:hlinkClick r:id="rId3"/>
              </a:rPr>
              <a:t>Bondarenko et al. 2021</a:t>
            </a:r>
            <a:r>
              <a:rPr lang="en" sz="1200">
                <a:solidFill>
                  <a:srgbClr val="1F1F1F"/>
                </a:solidFill>
                <a:highlight>
                  <a:srgbClr val="FFFFFF"/>
                </a:highlight>
                <a:latin typeface="Roboto"/>
                <a:ea typeface="Roboto"/>
                <a:cs typeface="Roboto"/>
                <a:sym typeface="Roboto"/>
              </a:rPr>
              <a:t>)</a:t>
            </a:r>
            <a:r>
              <a:rPr lang="en"/>
              <a:t>.</a:t>
            </a:r>
            <a:endParaRPr/>
          </a:p>
          <a:p>
            <a:pPr indent="-342900" lvl="0" marL="914400" rtl="0" algn="l">
              <a:spcBef>
                <a:spcPts val="1200"/>
              </a:spcBef>
              <a:spcAft>
                <a:spcPts val="0"/>
              </a:spcAft>
              <a:buSzPts val="1800"/>
              <a:buChar char="●"/>
            </a:pPr>
            <a:r>
              <a:rPr lang="en"/>
              <a:t>Using 16 bit quantization on the problematic activation layers</a:t>
            </a:r>
            <a:endParaRPr/>
          </a:p>
          <a:p>
            <a:pPr indent="-342900" lvl="0" marL="914400" rtl="0" algn="l">
              <a:spcBef>
                <a:spcPts val="0"/>
              </a:spcBef>
              <a:spcAft>
                <a:spcPts val="0"/>
              </a:spcAft>
              <a:buSzPts val="1800"/>
              <a:buChar char="●"/>
            </a:pPr>
            <a:r>
              <a:rPr lang="en"/>
              <a:t>While, quantizing to 8 bit for others</a:t>
            </a:r>
            <a:endParaRPr/>
          </a:p>
          <a:p>
            <a:pPr indent="0" lvl="0" marL="0" rtl="0" algn="l">
              <a:spcBef>
                <a:spcPts val="1200"/>
              </a:spcBef>
              <a:spcAft>
                <a:spcPts val="0"/>
              </a:spcAft>
              <a:buNone/>
            </a:pPr>
            <a:r>
              <a:rPr b="1" lang="en"/>
              <a:t>LLM int8()</a:t>
            </a:r>
            <a:r>
              <a:rPr lang="en"/>
              <a:t> is a mixed precision quantization that implements two mixed decomposition.</a:t>
            </a:r>
            <a:endParaRPr/>
          </a:p>
          <a:p>
            <a:pPr indent="-342900" lvl="0" marL="914400" rtl="0" algn="l">
              <a:spcBef>
                <a:spcPts val="1200"/>
              </a:spcBef>
              <a:spcAft>
                <a:spcPts val="0"/>
              </a:spcAft>
              <a:buSzPts val="1800"/>
              <a:buAutoNum type="arabicPeriod"/>
            </a:pPr>
            <a:r>
              <a:rPr lang="en"/>
              <a:t>Impose independent quantization per inner product  </a:t>
            </a:r>
            <a:endParaRPr/>
          </a:p>
          <a:p>
            <a:pPr indent="-342900" lvl="0" marL="914400" rtl="0" algn="l">
              <a:spcBef>
                <a:spcPts val="0"/>
              </a:spcBef>
              <a:spcAft>
                <a:spcPts val="0"/>
              </a:spcAft>
              <a:buSzPts val="1800"/>
              <a:buAutoNum type="arabicPeriod"/>
            </a:pPr>
            <a:r>
              <a:rPr lang="en"/>
              <a:t>Outliers activation features remains in FP16</a:t>
            </a:r>
            <a:endParaRPr/>
          </a:p>
        </p:txBody>
      </p:sp>
      <p:sp>
        <p:nvSpPr>
          <p:cNvPr id="5606" name="Google Shape;560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0" name="Shape 5610"/>
        <p:cNvGrpSpPr/>
        <p:nvPr/>
      </p:nvGrpSpPr>
      <p:grpSpPr>
        <a:xfrm>
          <a:off x="0" y="0"/>
          <a:ext cx="0" cy="0"/>
          <a:chOff x="0" y="0"/>
          <a:chExt cx="0" cy="0"/>
        </a:xfrm>
      </p:grpSpPr>
      <p:sp>
        <p:nvSpPr>
          <p:cNvPr id="5611" name="Google Shape;5611;p74"/>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612" name="Google Shape;5612;p74"/>
          <p:cNvSpPr txBox="1"/>
          <p:nvPr>
            <p:ph idx="1" type="body"/>
          </p:nvPr>
        </p:nvSpPr>
        <p:spPr>
          <a:xfrm>
            <a:off x="500100" y="1130625"/>
            <a:ext cx="8143800" cy="32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Quantization at fine-grained granularity:</a:t>
            </a:r>
            <a:endParaRPr b="1" u="sng"/>
          </a:p>
          <a:p>
            <a:pPr indent="-336550" lvl="0" marL="457200" rtl="0" algn="l">
              <a:spcBef>
                <a:spcPts val="1200"/>
              </a:spcBef>
              <a:spcAft>
                <a:spcPts val="0"/>
              </a:spcAft>
              <a:buSzPts val="1700"/>
              <a:buChar char="-"/>
            </a:pPr>
            <a:r>
              <a:rPr lang="en" sz="1700"/>
              <a:t>Quantizing the entire </a:t>
            </a:r>
            <a:r>
              <a:rPr lang="en" sz="1700"/>
              <a:t>weight matrix in one layer is easy, </a:t>
            </a:r>
            <a:r>
              <a:rPr b="1" lang="en" sz="1700"/>
              <a:t>but does not lead to a </a:t>
            </a:r>
            <a:r>
              <a:rPr b="1" lang="en" sz="1700">
                <a:solidFill>
                  <a:schemeClr val="accent1"/>
                </a:solidFill>
              </a:rPr>
              <a:t>good granularity of quantization</a:t>
            </a:r>
            <a:r>
              <a:rPr lang="en" sz="1700"/>
              <a:t> </a:t>
            </a:r>
            <a:endParaRPr sz="1700"/>
          </a:p>
          <a:p>
            <a:pPr indent="0" lvl="0" marL="0" rtl="0" algn="l">
              <a:spcBef>
                <a:spcPts val="1200"/>
              </a:spcBef>
              <a:spcAft>
                <a:spcPts val="0"/>
              </a:spcAft>
              <a:buNone/>
            </a:pPr>
            <a:r>
              <a:rPr b="1" lang="en" sz="1700"/>
              <a:t> Q-BERT(2020)</a:t>
            </a:r>
            <a:r>
              <a:rPr lang="en" sz="1700"/>
              <a:t> applied </a:t>
            </a:r>
            <a:r>
              <a:rPr lang="en" sz="1700" u="sng"/>
              <a:t>group-wise quantization</a:t>
            </a:r>
            <a:r>
              <a:rPr lang="en" sz="1700"/>
              <a:t> to fine tune BERT</a:t>
            </a:r>
            <a:endParaRPr sz="1700"/>
          </a:p>
          <a:p>
            <a:pPr indent="-336550" lvl="0" marL="457200" rtl="0" algn="l">
              <a:spcBef>
                <a:spcPts val="1200"/>
              </a:spcBef>
              <a:spcAft>
                <a:spcPts val="0"/>
              </a:spcAft>
              <a:buSzPts val="1700"/>
              <a:buChar char="●"/>
            </a:pPr>
            <a:r>
              <a:rPr lang="en" sz="1700"/>
              <a:t>Treating an individual matrix </a:t>
            </a:r>
            <a:r>
              <a:rPr b="1" lang="en" sz="1700"/>
              <a:t>W</a:t>
            </a:r>
            <a:r>
              <a:rPr lang="en" sz="1700"/>
              <a:t> </a:t>
            </a:r>
            <a:r>
              <a:rPr lang="en" sz="1700" u="sng"/>
              <a:t>with respect to each head</a:t>
            </a:r>
            <a:r>
              <a:rPr lang="en" sz="1700"/>
              <a:t> in multi-head self attention as one group, then applies </a:t>
            </a:r>
            <a:r>
              <a:rPr b="1" lang="en" sz="1700">
                <a:solidFill>
                  <a:schemeClr val="accent1"/>
                </a:solidFill>
              </a:rPr>
              <a:t>Hessian based mixed precision quantization</a:t>
            </a:r>
            <a:endParaRPr b="1" sz="1700">
              <a:solidFill>
                <a:schemeClr val="accent1"/>
              </a:solidFill>
            </a:endParaRPr>
          </a:p>
        </p:txBody>
      </p:sp>
      <p:sp>
        <p:nvSpPr>
          <p:cNvPr id="5613" name="Google Shape;5613;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7" name="Shape 5617"/>
        <p:cNvGrpSpPr/>
        <p:nvPr/>
      </p:nvGrpSpPr>
      <p:grpSpPr>
        <a:xfrm>
          <a:off x="0" y="0"/>
          <a:ext cx="0" cy="0"/>
          <a:chOff x="0" y="0"/>
          <a:chExt cx="0" cy="0"/>
        </a:xfrm>
      </p:grpSpPr>
      <p:sp>
        <p:nvSpPr>
          <p:cNvPr id="5618" name="Google Shape;5618;p75"/>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619" name="Google Shape;5619;p75"/>
          <p:cNvSpPr txBox="1"/>
          <p:nvPr>
            <p:ph idx="1" type="body"/>
          </p:nvPr>
        </p:nvSpPr>
        <p:spPr>
          <a:xfrm>
            <a:off x="500100" y="1130625"/>
            <a:ext cx="8143800" cy="33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Per-embedding group (PEG) activation quantization:</a:t>
            </a:r>
            <a:endParaRPr b="1" sz="1700"/>
          </a:p>
          <a:p>
            <a:pPr indent="-336550" lvl="0" marL="457200" rtl="0" algn="l">
              <a:spcBef>
                <a:spcPts val="1200"/>
              </a:spcBef>
              <a:spcAft>
                <a:spcPts val="0"/>
              </a:spcAft>
              <a:buSzPts val="1700"/>
              <a:buChar char="●"/>
            </a:pPr>
            <a:r>
              <a:rPr lang="en" sz="1700"/>
              <a:t>Motivated by the observation that outliers appears                                                         only in a few out of the d dimension(hidden state/ </a:t>
            </a:r>
            <a:r>
              <a:rPr lang="en" sz="1700"/>
              <a:t>model</a:t>
            </a:r>
            <a:r>
              <a:rPr lang="en" sz="1700"/>
              <a:t> size).</a:t>
            </a:r>
            <a:endParaRPr sz="1700"/>
          </a:p>
          <a:p>
            <a:pPr indent="-336550" lvl="0" marL="457200" rtl="0" algn="l">
              <a:spcBef>
                <a:spcPts val="0"/>
              </a:spcBef>
              <a:spcAft>
                <a:spcPts val="0"/>
              </a:spcAft>
              <a:buSzPts val="1700"/>
              <a:buChar char="●"/>
            </a:pPr>
            <a:r>
              <a:rPr b="1" lang="en" sz="1700"/>
              <a:t>PEG quantization</a:t>
            </a:r>
            <a:r>
              <a:rPr lang="en" sz="1700"/>
              <a:t> “splits the activation tensors into </a:t>
            </a:r>
            <a:r>
              <a:rPr lang="en" sz="1700" u="sng">
                <a:solidFill>
                  <a:schemeClr val="accent1"/>
                </a:solidFill>
              </a:rPr>
              <a:t>several evenly groups</a:t>
            </a:r>
            <a:r>
              <a:rPr lang="en" sz="1700"/>
              <a:t> along the embedding dimensions and </a:t>
            </a:r>
            <a:r>
              <a:rPr lang="en" sz="1700" u="sng">
                <a:solidFill>
                  <a:schemeClr val="accent1"/>
                </a:solidFill>
              </a:rPr>
              <a:t>share quantization parameters</a:t>
            </a:r>
            <a:r>
              <a:rPr lang="en" sz="1700"/>
              <a:t> among </a:t>
            </a:r>
            <a:r>
              <a:rPr lang="en" sz="1700"/>
              <a:t>elements in the same group”(</a:t>
            </a:r>
            <a:r>
              <a:rPr lang="en" sz="1200">
                <a:solidFill>
                  <a:schemeClr val="hlink"/>
                </a:solidFill>
                <a:highlight>
                  <a:srgbClr val="FFFFFF"/>
                </a:highlight>
                <a:uFill>
                  <a:noFill/>
                </a:uFill>
                <a:latin typeface="Roboto"/>
                <a:ea typeface="Roboto"/>
                <a:cs typeface="Roboto"/>
                <a:sym typeface="Roboto"/>
                <a:hlinkClick r:id="rId3"/>
              </a:rPr>
              <a:t>Bondarenko et al. 2021</a:t>
            </a:r>
            <a:r>
              <a:rPr lang="en" sz="1200">
                <a:solidFill>
                  <a:srgbClr val="1F1F1F"/>
                </a:solidFill>
                <a:highlight>
                  <a:srgbClr val="FFFFFF"/>
                </a:highlight>
                <a:latin typeface="Roboto"/>
                <a:ea typeface="Roboto"/>
                <a:cs typeface="Roboto"/>
                <a:sym typeface="Roboto"/>
              </a:rPr>
              <a:t>)</a:t>
            </a:r>
            <a:endParaRPr sz="1700"/>
          </a:p>
          <a:p>
            <a:pPr indent="0" lvl="0" marL="0" rtl="0" algn="l">
              <a:spcBef>
                <a:spcPts val="1200"/>
              </a:spcBef>
              <a:spcAft>
                <a:spcPts val="1200"/>
              </a:spcAft>
              <a:buNone/>
            </a:pPr>
            <a:r>
              <a:t/>
            </a:r>
            <a:endParaRPr b="1" sz="1700"/>
          </a:p>
        </p:txBody>
      </p:sp>
      <p:sp>
        <p:nvSpPr>
          <p:cNvPr id="5620" name="Google Shape;5620;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24" name="Shape 5624"/>
        <p:cNvGrpSpPr/>
        <p:nvPr/>
      </p:nvGrpSpPr>
      <p:grpSpPr>
        <a:xfrm>
          <a:off x="0" y="0"/>
          <a:ext cx="0" cy="0"/>
          <a:chOff x="0" y="0"/>
          <a:chExt cx="0" cy="0"/>
        </a:xfrm>
      </p:grpSpPr>
      <p:sp>
        <p:nvSpPr>
          <p:cNvPr id="5625" name="Google Shape;5625;p76"/>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626" name="Google Shape;5626;p76"/>
          <p:cNvSpPr txBox="1"/>
          <p:nvPr>
            <p:ph idx="1" type="body"/>
          </p:nvPr>
        </p:nvSpPr>
        <p:spPr>
          <a:xfrm>
            <a:off x="500100" y="1130625"/>
            <a:ext cx="8143800" cy="33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u="sng"/>
              <a:t>Second order information for quantization</a:t>
            </a:r>
            <a:endParaRPr b="1" sz="1700" u="sng"/>
          </a:p>
          <a:p>
            <a:pPr indent="-336550" lvl="0" marL="457200" rtl="0" algn="l">
              <a:spcBef>
                <a:spcPts val="1200"/>
              </a:spcBef>
              <a:spcAft>
                <a:spcPts val="0"/>
              </a:spcAft>
              <a:buSzPts val="1700"/>
              <a:buChar char="●"/>
            </a:pPr>
            <a:r>
              <a:rPr lang="en" sz="1700"/>
              <a:t>Q-BERT developed </a:t>
            </a:r>
            <a:r>
              <a:rPr b="1" lang="en" sz="1700">
                <a:solidFill>
                  <a:schemeClr val="accent1"/>
                </a:solidFill>
              </a:rPr>
              <a:t>Hessian AWare Quantization</a:t>
            </a:r>
            <a:r>
              <a:rPr lang="en" sz="1700">
                <a:solidFill>
                  <a:schemeClr val="accent1"/>
                </a:solidFill>
              </a:rPr>
              <a:t> </a:t>
            </a:r>
            <a:r>
              <a:rPr lang="en" sz="1700">
                <a:solidFill>
                  <a:schemeClr val="dk1"/>
                </a:solidFill>
              </a:rPr>
              <a:t>for its mixed precision quantization. </a:t>
            </a:r>
            <a:endParaRPr sz="1700">
              <a:solidFill>
                <a:schemeClr val="dk1"/>
              </a:solidFill>
            </a:endParaRPr>
          </a:p>
          <a:p>
            <a:pPr indent="-336550" lvl="1" marL="914400" rtl="0" algn="l">
              <a:spcBef>
                <a:spcPts val="0"/>
              </a:spcBef>
              <a:spcAft>
                <a:spcPts val="0"/>
              </a:spcAft>
              <a:buSzPts val="1700"/>
              <a:buChar char="○"/>
            </a:pPr>
            <a:r>
              <a:rPr b="1" lang="en" sz="1700">
                <a:solidFill>
                  <a:schemeClr val="accent1"/>
                </a:solidFill>
              </a:rPr>
              <a:t>Motivation: </a:t>
            </a:r>
            <a:r>
              <a:rPr lang="en" sz="1700">
                <a:solidFill>
                  <a:schemeClr val="dk1"/>
                </a:solidFill>
              </a:rPr>
              <a:t>parameters with higher Hessian spectrum(larger top eigenvalues) are </a:t>
            </a:r>
            <a:r>
              <a:rPr lang="en" sz="1700" u="sng">
                <a:solidFill>
                  <a:schemeClr val="dk1"/>
                </a:solidFill>
              </a:rPr>
              <a:t>more sensitive </a:t>
            </a:r>
            <a:r>
              <a:rPr lang="en" sz="1700">
                <a:solidFill>
                  <a:schemeClr val="dk1"/>
                </a:solidFill>
              </a:rPr>
              <a:t>to quantization, thus requires more precision.  </a:t>
            </a:r>
            <a:r>
              <a:rPr b="1" lang="en" sz="1700">
                <a:solidFill>
                  <a:schemeClr val="accent1"/>
                </a:solidFill>
              </a:rPr>
              <a:t> </a:t>
            </a:r>
            <a:endParaRPr b="1" sz="1700">
              <a:solidFill>
                <a:schemeClr val="accent1"/>
              </a:solidFill>
            </a:endParaRPr>
          </a:p>
          <a:p>
            <a:pPr indent="0" lvl="0" marL="0" rtl="0" algn="l">
              <a:spcBef>
                <a:spcPts val="1200"/>
              </a:spcBef>
              <a:spcAft>
                <a:spcPts val="1200"/>
              </a:spcAft>
              <a:buNone/>
            </a:pPr>
            <a:r>
              <a:t/>
            </a:r>
            <a:endParaRPr b="1" sz="1700"/>
          </a:p>
        </p:txBody>
      </p:sp>
      <p:sp>
        <p:nvSpPr>
          <p:cNvPr id="5627" name="Google Shape;5627;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1" name="Shape 5631"/>
        <p:cNvGrpSpPr/>
        <p:nvPr/>
      </p:nvGrpSpPr>
      <p:grpSpPr>
        <a:xfrm>
          <a:off x="0" y="0"/>
          <a:ext cx="0" cy="0"/>
          <a:chOff x="0" y="0"/>
          <a:chExt cx="0" cy="0"/>
        </a:xfrm>
      </p:grpSpPr>
      <p:sp>
        <p:nvSpPr>
          <p:cNvPr id="5632" name="Google Shape;5632;p77"/>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Post-training quantization(PTQ)</a:t>
            </a:r>
            <a:endParaRPr b="1"/>
          </a:p>
        </p:txBody>
      </p:sp>
      <p:sp>
        <p:nvSpPr>
          <p:cNvPr id="5633" name="Google Shape;5633;p77"/>
          <p:cNvSpPr txBox="1"/>
          <p:nvPr>
            <p:ph idx="1" type="body"/>
          </p:nvPr>
        </p:nvSpPr>
        <p:spPr>
          <a:xfrm>
            <a:off x="500100" y="1130625"/>
            <a:ext cx="4764600" cy="33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u="sng"/>
              <a:t>Outlier Smoothing</a:t>
            </a:r>
            <a:endParaRPr b="1" sz="1700" u="sng"/>
          </a:p>
          <a:p>
            <a:pPr indent="0" lvl="0" marL="0" rtl="0" algn="l">
              <a:spcBef>
                <a:spcPts val="1200"/>
              </a:spcBef>
              <a:spcAft>
                <a:spcPts val="0"/>
              </a:spcAft>
              <a:buNone/>
            </a:pPr>
            <a:r>
              <a:rPr lang="en" sz="1700"/>
              <a:t>Activation functions are harder to quantize than weights in Transformers.</a:t>
            </a:r>
            <a:endParaRPr sz="1700"/>
          </a:p>
          <a:p>
            <a:pPr indent="0" lvl="0" marL="0" rtl="0" algn="l">
              <a:spcBef>
                <a:spcPts val="1200"/>
              </a:spcBef>
              <a:spcAft>
                <a:spcPts val="0"/>
              </a:spcAft>
              <a:buNone/>
            </a:pPr>
            <a:r>
              <a:rPr b="1" lang="en" sz="1700"/>
              <a:t>Smooth Quant</a:t>
            </a:r>
            <a:r>
              <a:rPr lang="en" sz="1200">
                <a:solidFill>
                  <a:srgbClr val="1F1F1F"/>
                </a:solidFill>
                <a:highlight>
                  <a:srgbClr val="FFFFFF"/>
                </a:highlight>
                <a:latin typeface="Roboto"/>
                <a:ea typeface="Roboto"/>
                <a:cs typeface="Roboto"/>
                <a:sym typeface="Roboto"/>
              </a:rPr>
              <a:t>(</a:t>
            </a:r>
            <a:r>
              <a:rPr lang="en" sz="1200">
                <a:solidFill>
                  <a:schemeClr val="hlink"/>
                </a:solidFill>
                <a:highlight>
                  <a:srgbClr val="FFFFFF"/>
                </a:highlight>
                <a:uFill>
                  <a:noFill/>
                </a:uFill>
                <a:latin typeface="Roboto"/>
                <a:ea typeface="Roboto"/>
                <a:cs typeface="Roboto"/>
                <a:sym typeface="Roboto"/>
                <a:hlinkClick r:id="rId3"/>
              </a:rPr>
              <a:t>Xiao &amp; Lin 2022</a:t>
            </a:r>
            <a:r>
              <a:rPr lang="en" sz="1200">
                <a:solidFill>
                  <a:srgbClr val="1F1F1F"/>
                </a:solidFill>
                <a:highlight>
                  <a:srgbClr val="FFFFFF"/>
                </a:highlight>
                <a:latin typeface="Roboto"/>
                <a:ea typeface="Roboto"/>
                <a:cs typeface="Roboto"/>
                <a:sym typeface="Roboto"/>
              </a:rPr>
              <a:t>)</a:t>
            </a:r>
            <a:endParaRPr sz="1200">
              <a:solidFill>
                <a:srgbClr val="1F1F1F"/>
              </a:solidFill>
              <a:highlight>
                <a:srgbClr val="FFFFFF"/>
              </a:highlight>
              <a:latin typeface="Roboto"/>
              <a:ea typeface="Roboto"/>
              <a:cs typeface="Roboto"/>
              <a:sym typeface="Roboto"/>
            </a:endParaRPr>
          </a:p>
          <a:p>
            <a:pPr indent="-336550" lvl="0" marL="457200" rtl="0" algn="l">
              <a:spcBef>
                <a:spcPts val="1200"/>
              </a:spcBef>
              <a:spcAft>
                <a:spcPts val="0"/>
              </a:spcAft>
              <a:buClr>
                <a:srgbClr val="1F1F1F"/>
              </a:buClr>
              <a:buSzPts val="1700"/>
              <a:buChar char="●"/>
            </a:pPr>
            <a:r>
              <a:rPr lang="en" sz="1700">
                <a:solidFill>
                  <a:srgbClr val="1F1F1F"/>
                </a:solidFill>
                <a:highlight>
                  <a:srgbClr val="FFFFFF"/>
                </a:highlight>
              </a:rPr>
              <a:t>Proposed a solution to smooth outlier features from activation to weights through mathematically equivalent transformation, enabling quantization on weights and activation </a:t>
            </a:r>
            <a:endParaRPr sz="1700">
              <a:solidFill>
                <a:srgbClr val="1F1F1F"/>
              </a:solidFill>
              <a:highlight>
                <a:srgbClr val="FFFFFF"/>
              </a:highlight>
            </a:endParaRPr>
          </a:p>
        </p:txBody>
      </p:sp>
      <p:pic>
        <p:nvPicPr>
          <p:cNvPr id="5634" name="Google Shape;5634;p77"/>
          <p:cNvPicPr preferRelativeResize="0"/>
          <p:nvPr/>
        </p:nvPicPr>
        <p:blipFill>
          <a:blip r:embed="rId4">
            <a:alphaModFix/>
          </a:blip>
          <a:stretch>
            <a:fillRect/>
          </a:stretch>
        </p:blipFill>
        <p:spPr>
          <a:xfrm>
            <a:off x="5228400" y="1338670"/>
            <a:ext cx="3377701" cy="2931905"/>
          </a:xfrm>
          <a:prstGeom prst="rect">
            <a:avLst/>
          </a:prstGeom>
          <a:noFill/>
          <a:ln>
            <a:noFill/>
          </a:ln>
        </p:spPr>
      </p:pic>
      <p:sp>
        <p:nvSpPr>
          <p:cNvPr id="5635" name="Google Shape;5635;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9" name="Shape 5639"/>
        <p:cNvGrpSpPr/>
        <p:nvPr/>
      </p:nvGrpSpPr>
      <p:grpSpPr>
        <a:xfrm>
          <a:off x="0" y="0"/>
          <a:ext cx="0" cy="0"/>
          <a:chOff x="0" y="0"/>
          <a:chExt cx="0" cy="0"/>
        </a:xfrm>
      </p:grpSpPr>
      <p:sp>
        <p:nvSpPr>
          <p:cNvPr id="5640" name="Google Shape;5640;p78"/>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Aware Quantization</a:t>
            </a:r>
            <a:endParaRPr/>
          </a:p>
        </p:txBody>
      </p:sp>
      <p:sp>
        <p:nvSpPr>
          <p:cNvPr id="5641" name="Google Shape;5641;p78"/>
          <p:cNvSpPr txBox="1"/>
          <p:nvPr>
            <p:ph idx="1" type="body"/>
          </p:nvPr>
        </p:nvSpPr>
        <p:spPr>
          <a:xfrm>
            <a:off x="636025" y="1716625"/>
            <a:ext cx="774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Methods</a:t>
            </a:r>
            <a:endParaRPr b="1" sz="1700"/>
          </a:p>
          <a:p>
            <a:pPr indent="-336550" lvl="0" marL="457200" rtl="0" algn="l">
              <a:spcBef>
                <a:spcPts val="1200"/>
              </a:spcBef>
              <a:spcAft>
                <a:spcPts val="0"/>
              </a:spcAft>
              <a:buSzPts val="1700"/>
              <a:buChar char="●"/>
            </a:pPr>
            <a:r>
              <a:rPr lang="en" sz="1700"/>
              <a:t>Fine-tuning after quantization with similar </a:t>
            </a:r>
            <a:r>
              <a:rPr lang="en" sz="1700"/>
              <a:t>quality</a:t>
            </a:r>
            <a:r>
              <a:rPr lang="en" sz="1700"/>
              <a:t> dataset as the pretraining</a:t>
            </a:r>
            <a:endParaRPr sz="1700"/>
          </a:p>
          <a:p>
            <a:pPr indent="-336550" lvl="1" marL="914400" rtl="0" algn="l">
              <a:spcBef>
                <a:spcPts val="0"/>
              </a:spcBef>
              <a:spcAft>
                <a:spcPts val="0"/>
              </a:spcAft>
              <a:buSzPts val="1700"/>
              <a:buChar char="○"/>
            </a:pPr>
            <a:r>
              <a:rPr lang="en" sz="1700"/>
              <a:t>Training objective: Same as the general pre-training or fine-tuning</a:t>
            </a:r>
            <a:endParaRPr sz="1700"/>
          </a:p>
          <a:p>
            <a:pPr indent="-336550" lvl="1" marL="914400" rtl="0" algn="l">
              <a:spcBef>
                <a:spcPts val="0"/>
              </a:spcBef>
              <a:spcAft>
                <a:spcPts val="0"/>
              </a:spcAft>
              <a:buSzPts val="1700"/>
              <a:buChar char="○"/>
            </a:pPr>
            <a:r>
              <a:rPr lang="en" sz="1700"/>
              <a:t>Weight has lower bits</a:t>
            </a:r>
            <a:endParaRPr sz="1700"/>
          </a:p>
          <a:p>
            <a:pPr indent="-336550" lvl="0" marL="457200" rtl="0" algn="l">
              <a:spcBef>
                <a:spcPts val="0"/>
              </a:spcBef>
              <a:spcAft>
                <a:spcPts val="0"/>
              </a:spcAft>
              <a:buSzPts val="1700"/>
              <a:buChar char="●"/>
            </a:pPr>
            <a:r>
              <a:rPr lang="en" sz="1700"/>
              <a:t>Distillation(full precision teacher, low precision student)</a:t>
            </a:r>
            <a:endParaRPr sz="1700"/>
          </a:p>
          <a:p>
            <a:pPr indent="-336550" lvl="1" marL="914400" rtl="0" algn="l">
              <a:spcBef>
                <a:spcPts val="0"/>
              </a:spcBef>
              <a:spcAft>
                <a:spcPts val="0"/>
              </a:spcAft>
              <a:buSzPts val="1700"/>
              <a:buChar char="○"/>
            </a:pPr>
            <a:r>
              <a:rPr lang="en" sz="1700">
                <a:solidFill>
                  <a:srgbClr val="1F1F1F"/>
                </a:solidFill>
                <a:highlight>
                  <a:srgbClr val="FFFFFF"/>
                </a:highlight>
              </a:rPr>
              <a:t>Objective: Mean square loss between the multiplication with layer weights and the multiplication of quantized layer weights</a:t>
            </a:r>
            <a:endParaRPr sz="1700"/>
          </a:p>
        </p:txBody>
      </p:sp>
      <p:sp>
        <p:nvSpPr>
          <p:cNvPr id="5642" name="Google Shape;5642;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214" name="Google Shape;214;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215" name="Google Shape;215;p25"/>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216" name="Google Shape;216;p25"/>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217" name="Google Shape;217;p25"/>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218" name="Google Shape;218;p25"/>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219" name="Google Shape;219;p25"/>
          <p:cNvSpPr/>
          <p:nvPr/>
        </p:nvSpPr>
        <p:spPr>
          <a:xfrm>
            <a:off x="1595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5"/>
          <p:cNvSpPr/>
          <p:nvPr/>
        </p:nvSpPr>
        <p:spPr>
          <a:xfrm>
            <a:off x="95126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5"/>
          <p:cNvSpPr/>
          <p:nvPr/>
        </p:nvSpPr>
        <p:spPr>
          <a:xfrm>
            <a:off x="127352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5"/>
          <p:cNvSpPr/>
          <p:nvPr/>
        </p:nvSpPr>
        <p:spPr>
          <a:xfrm>
            <a:off x="224028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5"/>
          <p:cNvSpPr/>
          <p:nvPr/>
        </p:nvSpPr>
        <p:spPr>
          <a:xfrm>
            <a:off x="19180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5"/>
          <p:cNvSpPr/>
          <p:nvPr/>
        </p:nvSpPr>
        <p:spPr>
          <a:xfrm>
            <a:off x="256253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5"/>
          <p:cNvSpPr/>
          <p:nvPr/>
        </p:nvSpPr>
        <p:spPr>
          <a:xfrm>
            <a:off x="288478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5"/>
          <p:cNvSpPr/>
          <p:nvPr/>
        </p:nvSpPr>
        <p:spPr>
          <a:xfrm>
            <a:off x="320704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5"/>
          <p:cNvSpPr/>
          <p:nvPr/>
        </p:nvSpPr>
        <p:spPr>
          <a:xfrm>
            <a:off x="352929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5"/>
          <p:cNvSpPr/>
          <p:nvPr/>
        </p:nvSpPr>
        <p:spPr>
          <a:xfrm>
            <a:off x="385154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5"/>
          <p:cNvSpPr/>
          <p:nvPr/>
        </p:nvSpPr>
        <p:spPr>
          <a:xfrm>
            <a:off x="417380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25"/>
          <p:cNvSpPr/>
          <p:nvPr/>
        </p:nvSpPr>
        <p:spPr>
          <a:xfrm>
            <a:off x="44960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5"/>
          <p:cNvSpPr/>
          <p:nvPr/>
        </p:nvSpPr>
        <p:spPr>
          <a:xfrm>
            <a:off x="48183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5"/>
          <p:cNvSpPr/>
          <p:nvPr/>
        </p:nvSpPr>
        <p:spPr>
          <a:xfrm>
            <a:off x="51405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5"/>
          <p:cNvSpPr/>
          <p:nvPr/>
        </p:nvSpPr>
        <p:spPr>
          <a:xfrm>
            <a:off x="62901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4" name="Google Shape;234;p25"/>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235" name="Google Shape;235;p25"/>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236" name="Google Shape;236;p25"/>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237" name="Google Shape;237;p25"/>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238" name="Google Shape;238;p25"/>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239" name="Google Shape;239;p25"/>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240" name="Google Shape;240;p25"/>
          <p:cNvPicPr preferRelativeResize="0"/>
          <p:nvPr/>
        </p:nvPicPr>
        <p:blipFill>
          <a:blip r:embed="rId3">
            <a:alphaModFix/>
          </a:blip>
          <a:stretch>
            <a:fillRect/>
          </a:stretch>
        </p:blipFill>
        <p:spPr>
          <a:xfrm>
            <a:off x="5390925" y="3102115"/>
            <a:ext cx="320400" cy="449819"/>
          </a:xfrm>
          <a:prstGeom prst="rect">
            <a:avLst/>
          </a:prstGeom>
          <a:noFill/>
          <a:ln>
            <a:noFill/>
          </a:ln>
        </p:spPr>
      </p:pic>
      <p:sp>
        <p:nvSpPr>
          <p:cNvPr id="241" name="Google Shape;241;p25"/>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sp>
        <p:nvSpPr>
          <p:cNvPr id="242" name="Google Shape;242;p25"/>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pic>
        <p:nvPicPr>
          <p:cNvPr id="243" name="Google Shape;243;p25"/>
          <p:cNvPicPr preferRelativeResize="0"/>
          <p:nvPr/>
        </p:nvPicPr>
        <p:blipFill>
          <a:blip r:embed="rId4">
            <a:alphaModFix/>
          </a:blip>
          <a:stretch>
            <a:fillRect/>
          </a:stretch>
        </p:blipFill>
        <p:spPr>
          <a:xfrm>
            <a:off x="5390925" y="2085625"/>
            <a:ext cx="320400" cy="289600"/>
          </a:xfrm>
          <a:prstGeom prst="rect">
            <a:avLst/>
          </a:prstGeom>
          <a:noFill/>
          <a:ln>
            <a:noFill/>
          </a:ln>
        </p:spPr>
      </p:pic>
      <p:sp>
        <p:nvSpPr>
          <p:cNvPr id="244" name="Google Shape;244;p25"/>
          <p:cNvSpPr/>
          <p:nvPr/>
        </p:nvSpPr>
        <p:spPr>
          <a:xfrm flipH="1" rot="10800000">
            <a:off x="2987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25"/>
          <p:cNvSpPr/>
          <p:nvPr/>
        </p:nvSpPr>
        <p:spPr>
          <a:xfrm flipH="1" rot="10800000">
            <a:off x="26038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25"/>
          <p:cNvSpPr/>
          <p:nvPr/>
        </p:nvSpPr>
        <p:spPr>
          <a:xfrm flipH="1" rot="10800000">
            <a:off x="28116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5"/>
          <p:cNvSpPr/>
          <p:nvPr/>
        </p:nvSpPr>
        <p:spPr>
          <a:xfrm flipH="1" rot="10800000">
            <a:off x="3140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5"/>
          <p:cNvSpPr/>
          <p:nvPr/>
        </p:nvSpPr>
        <p:spPr>
          <a:xfrm flipH="1" rot="10800000">
            <a:off x="3078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25"/>
          <p:cNvSpPr/>
          <p:nvPr/>
        </p:nvSpPr>
        <p:spPr>
          <a:xfrm flipH="1" rot="10800000">
            <a:off x="3235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25"/>
          <p:cNvSpPr/>
          <p:nvPr/>
        </p:nvSpPr>
        <p:spPr>
          <a:xfrm flipH="1" rot="10800000">
            <a:off x="277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5"/>
          <p:cNvSpPr/>
          <p:nvPr/>
        </p:nvSpPr>
        <p:spPr>
          <a:xfrm flipH="1" rot="10800000">
            <a:off x="2838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5"/>
          <p:cNvSpPr/>
          <p:nvPr/>
        </p:nvSpPr>
        <p:spPr>
          <a:xfrm flipH="1" rot="10800000">
            <a:off x="28893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5"/>
          <p:cNvSpPr/>
          <p:nvPr/>
        </p:nvSpPr>
        <p:spPr>
          <a:xfrm flipH="1" rot="10800000">
            <a:off x="29363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5"/>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5"/>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25"/>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25"/>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5"/>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25"/>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5"/>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5"/>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5"/>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5"/>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25"/>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25"/>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5"/>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5"/>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5"/>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5"/>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5"/>
          <p:cNvSpPr/>
          <p:nvPr/>
        </p:nvSpPr>
        <p:spPr>
          <a:xfrm rot="10800000">
            <a:off x="2864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5"/>
          <p:cNvSpPr/>
          <p:nvPr/>
        </p:nvSpPr>
        <p:spPr>
          <a:xfrm rot="10800000">
            <a:off x="28242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5"/>
          <p:cNvSpPr/>
          <p:nvPr/>
        </p:nvSpPr>
        <p:spPr>
          <a:xfrm rot="10800000">
            <a:off x="28004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25"/>
          <p:cNvSpPr/>
          <p:nvPr/>
        </p:nvSpPr>
        <p:spPr>
          <a:xfrm rot="10800000">
            <a:off x="27652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5"/>
          <p:cNvSpPr/>
          <p:nvPr/>
        </p:nvSpPr>
        <p:spPr>
          <a:xfrm rot="10800000">
            <a:off x="27269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5"/>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5"/>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25"/>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5"/>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5"/>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5"/>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5"/>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5"/>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5"/>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5"/>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5"/>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5"/>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5"/>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5"/>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25"/>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25"/>
          <p:cNvSpPr/>
          <p:nvPr/>
        </p:nvSpPr>
        <p:spPr>
          <a:xfrm rot="10800000">
            <a:off x="2290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5"/>
          <p:cNvSpPr/>
          <p:nvPr/>
        </p:nvSpPr>
        <p:spPr>
          <a:xfrm rot="10800000">
            <a:off x="2226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25"/>
          <p:cNvSpPr/>
          <p:nvPr/>
        </p:nvSpPr>
        <p:spPr>
          <a:xfrm rot="10800000">
            <a:off x="2576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5"/>
          <p:cNvSpPr/>
          <p:nvPr/>
        </p:nvSpPr>
        <p:spPr>
          <a:xfrm rot="10800000">
            <a:off x="2470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5"/>
          <p:cNvSpPr/>
          <p:nvPr/>
        </p:nvSpPr>
        <p:spPr>
          <a:xfrm rot="10800000">
            <a:off x="23974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5"/>
          <p:cNvSpPr/>
          <p:nvPr/>
        </p:nvSpPr>
        <p:spPr>
          <a:xfrm rot="10800000">
            <a:off x="2323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5"/>
          <p:cNvSpPr/>
          <p:nvPr/>
        </p:nvSpPr>
        <p:spPr>
          <a:xfrm rot="10800000">
            <a:off x="3198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25"/>
          <p:cNvSpPr/>
          <p:nvPr/>
        </p:nvSpPr>
        <p:spPr>
          <a:xfrm rot="10800000">
            <a:off x="3019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25"/>
          <p:cNvSpPr/>
          <p:nvPr/>
        </p:nvSpPr>
        <p:spPr>
          <a:xfrm rot="10800000">
            <a:off x="287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5"/>
          <p:cNvSpPr/>
          <p:nvPr/>
        </p:nvSpPr>
        <p:spPr>
          <a:xfrm rot="10800000">
            <a:off x="2693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25"/>
          <p:cNvSpPr/>
          <p:nvPr/>
        </p:nvSpPr>
        <p:spPr>
          <a:xfrm rot="10800000">
            <a:off x="2733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25"/>
          <p:cNvSpPr/>
          <p:nvPr/>
        </p:nvSpPr>
        <p:spPr>
          <a:xfrm flipH="1" rot="10800000">
            <a:off x="2274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25"/>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6" name="Shape 5646"/>
        <p:cNvGrpSpPr/>
        <p:nvPr/>
      </p:nvGrpSpPr>
      <p:grpSpPr>
        <a:xfrm>
          <a:off x="0" y="0"/>
          <a:ext cx="0" cy="0"/>
          <a:chOff x="0" y="0"/>
          <a:chExt cx="0" cy="0"/>
        </a:xfrm>
      </p:grpSpPr>
      <p:sp>
        <p:nvSpPr>
          <p:cNvPr id="5647" name="Google Shape;5647;p79"/>
          <p:cNvSpPr txBox="1"/>
          <p:nvPr>
            <p:ph type="title"/>
          </p:nvPr>
        </p:nvSpPr>
        <p:spPr>
          <a:xfrm>
            <a:off x="540675" y="50175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Pruning</a:t>
            </a:r>
            <a:endParaRPr/>
          </a:p>
        </p:txBody>
      </p:sp>
      <p:sp>
        <p:nvSpPr>
          <p:cNvPr id="5648" name="Google Shape;5648;p79"/>
          <p:cNvSpPr txBox="1"/>
          <p:nvPr>
            <p:ph idx="1" type="body"/>
          </p:nvPr>
        </p:nvSpPr>
        <p:spPr>
          <a:xfrm>
            <a:off x="500100" y="1074450"/>
            <a:ext cx="8143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Trim unimportant model weights and connections while maintaining model capacity</a:t>
            </a:r>
            <a:endParaRPr/>
          </a:p>
          <a:p>
            <a:pPr indent="-342900" lvl="0" marL="457200" rtl="0" algn="l">
              <a:spcBef>
                <a:spcPts val="1200"/>
              </a:spcBef>
              <a:spcAft>
                <a:spcPts val="0"/>
              </a:spcAft>
              <a:buSzPts val="1800"/>
              <a:buChar char="●"/>
            </a:pPr>
            <a:r>
              <a:rPr lang="en"/>
              <a:t>Unstructured Pruning: </a:t>
            </a:r>
            <a:endParaRPr/>
          </a:p>
          <a:p>
            <a:pPr indent="-317500" lvl="1" marL="914400" rtl="0" algn="l">
              <a:spcBef>
                <a:spcPts val="0"/>
              </a:spcBef>
              <a:spcAft>
                <a:spcPts val="0"/>
              </a:spcAft>
              <a:buSzPts val="1400"/>
              <a:buChar char="○"/>
            </a:pPr>
            <a:r>
              <a:rPr lang="en"/>
              <a:t>Drop any weight or connection</a:t>
            </a:r>
            <a:endParaRPr/>
          </a:p>
          <a:p>
            <a:pPr indent="-317500" lvl="1" marL="914400" rtl="0" algn="l">
              <a:spcBef>
                <a:spcPts val="0"/>
              </a:spcBef>
              <a:spcAft>
                <a:spcPts val="0"/>
              </a:spcAft>
              <a:buSzPts val="1400"/>
              <a:buChar char="○"/>
            </a:pPr>
            <a:r>
              <a:rPr lang="en"/>
              <a:t>Does not maintain </a:t>
            </a:r>
            <a:r>
              <a:rPr lang="en"/>
              <a:t>original</a:t>
            </a:r>
            <a:r>
              <a:rPr lang="en"/>
              <a:t> architecture </a:t>
            </a:r>
            <a:endParaRPr/>
          </a:p>
          <a:p>
            <a:pPr indent="-317500" lvl="1" marL="914400" rtl="0" algn="l">
              <a:spcBef>
                <a:spcPts val="0"/>
              </a:spcBef>
              <a:spcAft>
                <a:spcPts val="0"/>
              </a:spcAft>
              <a:buSzPts val="1400"/>
              <a:buChar char="○"/>
            </a:pPr>
            <a:r>
              <a:rPr lang="en"/>
              <a:t>Usually does not work well with modern hardware</a:t>
            </a:r>
            <a:endParaRPr/>
          </a:p>
          <a:p>
            <a:pPr indent="-342900" lvl="0" marL="457200" rtl="0" algn="l">
              <a:spcBef>
                <a:spcPts val="0"/>
              </a:spcBef>
              <a:spcAft>
                <a:spcPts val="0"/>
              </a:spcAft>
              <a:buSzPts val="1800"/>
              <a:buChar char="●"/>
            </a:pPr>
            <a:r>
              <a:rPr lang="en"/>
              <a:t>Structured Pruning</a:t>
            </a:r>
            <a:endParaRPr/>
          </a:p>
          <a:p>
            <a:pPr indent="-317500" lvl="1" marL="914400" rtl="0" algn="l">
              <a:spcBef>
                <a:spcPts val="0"/>
              </a:spcBef>
              <a:spcAft>
                <a:spcPts val="0"/>
              </a:spcAft>
              <a:buSzPts val="1400"/>
              <a:buChar char="○"/>
            </a:pPr>
            <a:r>
              <a:rPr lang="en"/>
              <a:t>Aims to maintain the dense structure of network by replacing unimportant weights with 0</a:t>
            </a:r>
            <a:endParaRPr/>
          </a:p>
          <a:p>
            <a:pPr indent="-317500" lvl="1" marL="914400" rtl="0" algn="l">
              <a:spcBef>
                <a:spcPts val="0"/>
              </a:spcBef>
              <a:spcAft>
                <a:spcPts val="0"/>
              </a:spcAft>
              <a:buSzPts val="1400"/>
              <a:buChar char="○"/>
            </a:pPr>
            <a:r>
              <a:rPr lang="en"/>
              <a:t>High </a:t>
            </a:r>
            <a:r>
              <a:rPr lang="en"/>
              <a:t>sparsity</a:t>
            </a:r>
            <a:endParaRPr/>
          </a:p>
          <a:p>
            <a:pPr indent="0" lvl="0" marL="0" rtl="0" algn="l">
              <a:spcBef>
                <a:spcPts val="1200"/>
              </a:spcBef>
              <a:spcAft>
                <a:spcPts val="0"/>
              </a:spcAft>
              <a:buNone/>
            </a:pPr>
            <a:r>
              <a:rPr lang="en"/>
              <a:t>Examples:</a:t>
            </a:r>
            <a:endParaRPr/>
          </a:p>
          <a:p>
            <a:pPr indent="-317500" lvl="1" marL="914400" rtl="0" algn="l">
              <a:spcBef>
                <a:spcPts val="1200"/>
              </a:spcBef>
              <a:spcAft>
                <a:spcPts val="0"/>
              </a:spcAft>
              <a:buSzPts val="1400"/>
              <a:buChar char="○"/>
            </a:pPr>
            <a:r>
              <a:rPr lang="en"/>
              <a:t>Magnitude pruning</a:t>
            </a:r>
            <a:endParaRPr/>
          </a:p>
          <a:p>
            <a:pPr indent="-317500" lvl="1" marL="914400" rtl="0" algn="l">
              <a:spcBef>
                <a:spcPts val="0"/>
              </a:spcBef>
              <a:spcAft>
                <a:spcPts val="0"/>
              </a:spcAft>
              <a:buSzPts val="1400"/>
              <a:buChar char="○"/>
            </a:pPr>
            <a:r>
              <a:rPr lang="en"/>
              <a:t>Iterative pruning</a:t>
            </a:r>
            <a:endParaRPr/>
          </a:p>
        </p:txBody>
      </p:sp>
      <p:sp>
        <p:nvSpPr>
          <p:cNvPr id="5649" name="Google Shape;5649;p79"/>
          <p:cNvSpPr txBox="1"/>
          <p:nvPr/>
        </p:nvSpPr>
        <p:spPr>
          <a:xfrm>
            <a:off x="4765225" y="3498975"/>
            <a:ext cx="4161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How to retrain?</a:t>
            </a:r>
            <a:endParaRPr sz="18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Weight Rewinding</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Learning rate Rewinding</a:t>
            </a:r>
            <a:endParaRPr>
              <a:solidFill>
                <a:schemeClr val="dk2"/>
              </a:solidFill>
            </a:endParaRPr>
          </a:p>
        </p:txBody>
      </p:sp>
      <p:sp>
        <p:nvSpPr>
          <p:cNvPr id="5650" name="Google Shape;5650;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4" name="Shape 5654"/>
        <p:cNvGrpSpPr/>
        <p:nvPr/>
      </p:nvGrpSpPr>
      <p:grpSpPr>
        <a:xfrm>
          <a:off x="0" y="0"/>
          <a:ext cx="0" cy="0"/>
          <a:chOff x="0" y="0"/>
          <a:chExt cx="0" cy="0"/>
        </a:xfrm>
      </p:grpSpPr>
      <p:sp>
        <p:nvSpPr>
          <p:cNvPr id="5655" name="Google Shape;5655;p80"/>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Sparsity</a:t>
            </a:r>
            <a:endParaRPr b="1"/>
          </a:p>
        </p:txBody>
      </p:sp>
      <p:sp>
        <p:nvSpPr>
          <p:cNvPr id="5656" name="Google Shape;5656;p80"/>
          <p:cNvSpPr txBox="1"/>
          <p:nvPr>
            <p:ph idx="1" type="body"/>
          </p:nvPr>
        </p:nvSpPr>
        <p:spPr>
          <a:xfrm>
            <a:off x="500100" y="1130625"/>
            <a:ext cx="8143800" cy="32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Sparsity is an effective way to scale up model capacity while keeping model inference computationally efficient </a:t>
            </a:r>
            <a:endParaRPr/>
          </a:p>
          <a:p>
            <a:pPr indent="0" lvl="0" marL="0" rtl="0" algn="l">
              <a:spcBef>
                <a:spcPts val="1200"/>
              </a:spcBef>
              <a:spcAft>
                <a:spcPts val="0"/>
              </a:spcAft>
              <a:buNone/>
            </a:pPr>
            <a:r>
              <a:rPr lang="en"/>
              <a:t>There are two types sparsity for Transformers</a:t>
            </a:r>
            <a:endParaRPr/>
          </a:p>
          <a:p>
            <a:pPr indent="-342900" lvl="0" marL="914400" rtl="0" algn="l">
              <a:lnSpc>
                <a:spcPct val="150000"/>
              </a:lnSpc>
              <a:spcBef>
                <a:spcPts val="1200"/>
              </a:spcBef>
              <a:spcAft>
                <a:spcPts val="0"/>
              </a:spcAft>
              <a:buClr>
                <a:schemeClr val="accent4"/>
              </a:buClr>
              <a:buSzPts val="1800"/>
              <a:buAutoNum type="arabicParenR"/>
            </a:pPr>
            <a:r>
              <a:rPr b="1" lang="en">
                <a:solidFill>
                  <a:schemeClr val="accent4"/>
                </a:solidFill>
              </a:rPr>
              <a:t>Sparsified Dense Layers (self-attentions and FFN layers)</a:t>
            </a:r>
            <a:endParaRPr b="1">
              <a:solidFill>
                <a:schemeClr val="accent4"/>
              </a:solidFill>
            </a:endParaRPr>
          </a:p>
          <a:p>
            <a:pPr indent="-342900" lvl="0" marL="914400" rtl="0" algn="l">
              <a:lnSpc>
                <a:spcPct val="150000"/>
              </a:lnSpc>
              <a:spcBef>
                <a:spcPts val="0"/>
              </a:spcBef>
              <a:spcAft>
                <a:spcPts val="0"/>
              </a:spcAft>
              <a:buClr>
                <a:schemeClr val="accent4"/>
              </a:buClr>
              <a:buSzPts val="1800"/>
              <a:buAutoNum type="arabicParenR"/>
            </a:pPr>
            <a:r>
              <a:rPr b="1" lang="en">
                <a:solidFill>
                  <a:schemeClr val="accent4"/>
                </a:solidFill>
              </a:rPr>
              <a:t>Sparse Model Architecture (incorporating MoE components)</a:t>
            </a:r>
            <a:endParaRPr b="1">
              <a:solidFill>
                <a:schemeClr val="accent4"/>
              </a:solidFill>
            </a:endParaRPr>
          </a:p>
          <a:p>
            <a:pPr indent="0" lvl="0" marL="0" rtl="0" algn="l">
              <a:lnSpc>
                <a:spcPct val="150000"/>
              </a:lnSpc>
              <a:spcBef>
                <a:spcPts val="1200"/>
              </a:spcBef>
              <a:spcAft>
                <a:spcPts val="1200"/>
              </a:spcAft>
              <a:buNone/>
            </a:pPr>
            <a:r>
              <a:t/>
            </a:r>
            <a:endParaRPr b="1" sz="1500"/>
          </a:p>
        </p:txBody>
      </p:sp>
      <p:sp>
        <p:nvSpPr>
          <p:cNvPr id="5657" name="Google Shape;5657;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1" name="Shape 5661"/>
        <p:cNvGrpSpPr/>
        <p:nvPr/>
      </p:nvGrpSpPr>
      <p:grpSpPr>
        <a:xfrm>
          <a:off x="0" y="0"/>
          <a:ext cx="0" cy="0"/>
          <a:chOff x="0" y="0"/>
          <a:chExt cx="0" cy="0"/>
        </a:xfrm>
      </p:grpSpPr>
      <p:sp>
        <p:nvSpPr>
          <p:cNvPr id="5662" name="Google Shape;5662;p81"/>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Sparsity</a:t>
            </a:r>
            <a:endParaRPr b="1"/>
          </a:p>
        </p:txBody>
      </p:sp>
      <p:sp>
        <p:nvSpPr>
          <p:cNvPr id="5663" name="Google Shape;5663;p81"/>
          <p:cNvSpPr txBox="1"/>
          <p:nvPr>
            <p:ph idx="1" type="body"/>
          </p:nvPr>
        </p:nvSpPr>
        <p:spPr>
          <a:xfrm>
            <a:off x="500100" y="1130625"/>
            <a:ext cx="8143800" cy="324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N:M Sparsity via Pruning</a:t>
            </a:r>
            <a:endParaRPr b="1" u="sng"/>
          </a:p>
          <a:p>
            <a:pPr indent="0" lvl="0" marL="0" rtl="0" algn="l">
              <a:spcBef>
                <a:spcPts val="1200"/>
              </a:spcBef>
              <a:spcAft>
                <a:spcPts val="0"/>
              </a:spcAft>
              <a:buNone/>
            </a:pPr>
            <a:r>
              <a:rPr b="1" lang="en"/>
              <a:t>N:M Sparsity</a:t>
            </a:r>
            <a:r>
              <a:rPr lang="en"/>
              <a:t> : structured sparsity pattern that works well with modern GPU hardware optimization. </a:t>
            </a:r>
            <a:r>
              <a:rPr b="1" lang="en">
                <a:solidFill>
                  <a:schemeClr val="accent4"/>
                </a:solidFill>
              </a:rPr>
              <a:t>N out of every M consecutive </a:t>
            </a:r>
            <a:r>
              <a:rPr b="1" lang="en">
                <a:solidFill>
                  <a:schemeClr val="accent4"/>
                </a:solidFill>
              </a:rPr>
              <a:t>elements</a:t>
            </a:r>
            <a:r>
              <a:rPr b="1" lang="en">
                <a:solidFill>
                  <a:schemeClr val="accent4"/>
                </a:solidFill>
              </a:rPr>
              <a:t> are zero</a:t>
            </a:r>
            <a:endParaRPr b="1">
              <a:solidFill>
                <a:schemeClr val="accent4"/>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To sparsify a dense </a:t>
            </a:r>
            <a:r>
              <a:rPr lang="en" sz="1600">
                <a:solidFill>
                  <a:schemeClr val="dk1"/>
                </a:solidFill>
              </a:rPr>
              <a:t>neural</a:t>
            </a:r>
            <a:r>
              <a:rPr lang="en" sz="1600">
                <a:solidFill>
                  <a:schemeClr val="dk1"/>
                </a:solidFill>
              </a:rPr>
              <a:t> net to follow a N:M(e.g 2:4) pattern,it is suggested to use the </a:t>
            </a:r>
            <a:r>
              <a:rPr lang="en" sz="1600" u="sng">
                <a:solidFill>
                  <a:schemeClr val="dk1"/>
                </a:solidFill>
              </a:rPr>
              <a:t>three step routine</a:t>
            </a:r>
            <a:r>
              <a:rPr lang="en" sz="1600">
                <a:solidFill>
                  <a:schemeClr val="dk1"/>
                </a:solidFill>
              </a:rPr>
              <a:t> training for training a prune network</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1200"/>
              </a:spcAft>
              <a:buNone/>
            </a:pPr>
            <a:r>
              <a:t/>
            </a:r>
            <a:endParaRPr b="1" sz="1500"/>
          </a:p>
        </p:txBody>
      </p:sp>
      <p:pic>
        <p:nvPicPr>
          <p:cNvPr id="5664" name="Google Shape;5664;p81"/>
          <p:cNvPicPr preferRelativeResize="0"/>
          <p:nvPr/>
        </p:nvPicPr>
        <p:blipFill>
          <a:blip r:embed="rId3">
            <a:alphaModFix/>
          </a:blip>
          <a:stretch>
            <a:fillRect/>
          </a:stretch>
        </p:blipFill>
        <p:spPr>
          <a:xfrm>
            <a:off x="4951175" y="2922000"/>
            <a:ext cx="3629223" cy="1687851"/>
          </a:xfrm>
          <a:prstGeom prst="rect">
            <a:avLst/>
          </a:prstGeom>
          <a:noFill/>
          <a:ln>
            <a:noFill/>
          </a:ln>
        </p:spPr>
      </p:pic>
      <p:sp>
        <p:nvSpPr>
          <p:cNvPr id="5665" name="Google Shape;5665;p81"/>
          <p:cNvSpPr txBox="1"/>
          <p:nvPr/>
        </p:nvSpPr>
        <p:spPr>
          <a:xfrm>
            <a:off x="800475" y="2996275"/>
            <a:ext cx="4381500" cy="1454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Train a model without sparsity</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Prune the model in a N:M sparse pattern</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 sz="1500"/>
              <a:t>Retrain the pruned model while maintaining N:M sparsity</a:t>
            </a:r>
            <a:endParaRPr sz="1500"/>
          </a:p>
        </p:txBody>
      </p:sp>
      <p:sp>
        <p:nvSpPr>
          <p:cNvPr id="5666" name="Google Shape;5666;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0" name="Shape 5670"/>
        <p:cNvGrpSpPr/>
        <p:nvPr/>
      </p:nvGrpSpPr>
      <p:grpSpPr>
        <a:xfrm>
          <a:off x="0" y="0"/>
          <a:ext cx="0" cy="0"/>
          <a:chOff x="0" y="0"/>
          <a:chExt cx="0" cy="0"/>
        </a:xfrm>
      </p:grpSpPr>
      <p:sp>
        <p:nvSpPr>
          <p:cNvPr id="5671" name="Google Shape;5671;p82"/>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Applying a Permutation before Pruning</a:t>
            </a:r>
            <a:endParaRPr b="1"/>
          </a:p>
        </p:txBody>
      </p:sp>
      <p:sp>
        <p:nvSpPr>
          <p:cNvPr id="5672" name="Google Shape;5672;p82"/>
          <p:cNvSpPr txBox="1"/>
          <p:nvPr>
            <p:ph idx="1" type="body"/>
          </p:nvPr>
        </p:nvSpPr>
        <p:spPr>
          <a:xfrm>
            <a:off x="500100" y="1130625"/>
            <a:ext cx="8143800" cy="357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Pruning step can prune a large, important value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If we permute the columns of the weights before pruning, then we may be able to avoid pruning some important values</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1200"/>
              </a:spcAft>
              <a:buNone/>
            </a:pPr>
            <a:r>
              <a:t/>
            </a:r>
            <a:endParaRPr b="1" sz="1500"/>
          </a:p>
        </p:txBody>
      </p:sp>
      <p:pic>
        <p:nvPicPr>
          <p:cNvPr id="5673" name="Google Shape;5673;p82"/>
          <p:cNvPicPr preferRelativeResize="0"/>
          <p:nvPr/>
        </p:nvPicPr>
        <p:blipFill>
          <a:blip r:embed="rId3">
            <a:alphaModFix/>
          </a:blip>
          <a:stretch>
            <a:fillRect/>
          </a:stretch>
        </p:blipFill>
        <p:spPr>
          <a:xfrm>
            <a:off x="1807975" y="2486802"/>
            <a:ext cx="5528051" cy="2151799"/>
          </a:xfrm>
          <a:prstGeom prst="rect">
            <a:avLst/>
          </a:prstGeom>
          <a:noFill/>
          <a:ln>
            <a:noFill/>
          </a:ln>
        </p:spPr>
      </p:pic>
      <p:sp>
        <p:nvSpPr>
          <p:cNvPr id="5674" name="Google Shape;5674;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8" name="Shape 5678"/>
        <p:cNvGrpSpPr/>
        <p:nvPr/>
      </p:nvGrpSpPr>
      <p:grpSpPr>
        <a:xfrm>
          <a:off x="0" y="0"/>
          <a:ext cx="0" cy="0"/>
          <a:chOff x="0" y="0"/>
          <a:chExt cx="0" cy="0"/>
        </a:xfrm>
      </p:grpSpPr>
      <p:sp>
        <p:nvSpPr>
          <p:cNvPr id="5679" name="Google Shape;5679;p83"/>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Applying a Permutation before Pruning</a:t>
            </a:r>
            <a:endParaRPr b="1"/>
          </a:p>
        </p:txBody>
      </p:sp>
      <p:sp>
        <p:nvSpPr>
          <p:cNvPr id="5680" name="Google Shape;5680;p83"/>
          <p:cNvSpPr txBox="1"/>
          <p:nvPr>
            <p:ph idx="1" type="body"/>
          </p:nvPr>
        </p:nvSpPr>
        <p:spPr>
          <a:xfrm>
            <a:off x="500100" y="1130625"/>
            <a:ext cx="8143800" cy="357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Permuting columns of a matrix doesn’t affect results as long as we also permute the corresponding rows of the matrix we multiply by</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1200"/>
              </a:spcAft>
              <a:buNone/>
            </a:pPr>
            <a:r>
              <a:t/>
            </a:r>
            <a:endParaRPr b="1" sz="1500"/>
          </a:p>
        </p:txBody>
      </p:sp>
      <p:pic>
        <p:nvPicPr>
          <p:cNvPr id="5681" name="Google Shape;5681;p83"/>
          <p:cNvPicPr preferRelativeResize="0"/>
          <p:nvPr/>
        </p:nvPicPr>
        <p:blipFill>
          <a:blip r:embed="rId3">
            <a:alphaModFix/>
          </a:blip>
          <a:stretch>
            <a:fillRect/>
          </a:stretch>
        </p:blipFill>
        <p:spPr>
          <a:xfrm>
            <a:off x="2136225" y="2380044"/>
            <a:ext cx="4871550" cy="2015300"/>
          </a:xfrm>
          <a:prstGeom prst="rect">
            <a:avLst/>
          </a:prstGeom>
          <a:noFill/>
          <a:ln>
            <a:noFill/>
          </a:ln>
        </p:spPr>
      </p:pic>
      <p:sp>
        <p:nvSpPr>
          <p:cNvPr id="5682" name="Google Shape;5682;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6" name="Shape 5686"/>
        <p:cNvGrpSpPr/>
        <p:nvPr/>
      </p:nvGrpSpPr>
      <p:grpSpPr>
        <a:xfrm>
          <a:off x="0" y="0"/>
          <a:ext cx="0" cy="0"/>
          <a:chOff x="0" y="0"/>
          <a:chExt cx="0" cy="0"/>
        </a:xfrm>
      </p:grpSpPr>
      <p:sp>
        <p:nvSpPr>
          <p:cNvPr id="5687" name="Google Shape;5687;p84"/>
          <p:cNvSpPr txBox="1"/>
          <p:nvPr>
            <p:ph type="title"/>
          </p:nvPr>
        </p:nvSpPr>
        <p:spPr>
          <a:xfrm>
            <a:off x="540675" y="4757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Applying a Permutation before Pruning</a:t>
            </a:r>
            <a:endParaRPr b="1"/>
          </a:p>
        </p:txBody>
      </p:sp>
      <p:sp>
        <p:nvSpPr>
          <p:cNvPr id="5688" name="Google Shape;5688;p84"/>
          <p:cNvSpPr txBox="1"/>
          <p:nvPr>
            <p:ph idx="1" type="body"/>
          </p:nvPr>
        </p:nvSpPr>
        <p:spPr>
          <a:xfrm>
            <a:off x="500100" y="1130625"/>
            <a:ext cx="8143800" cy="35790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150000"/>
              </a:lnSpc>
              <a:spcBef>
                <a:spcPts val="0"/>
              </a:spcBef>
              <a:spcAft>
                <a:spcPts val="0"/>
              </a:spcAft>
              <a:buClr>
                <a:schemeClr val="dk1"/>
              </a:buClr>
              <a:buSzPct val="100000"/>
              <a:buChar char="●"/>
            </a:pPr>
            <a:r>
              <a:rPr lang="en" sz="1600">
                <a:solidFill>
                  <a:schemeClr val="dk1"/>
                </a:solidFill>
              </a:rPr>
              <a:t>Permuting columns can improve pruning step</a:t>
            </a:r>
            <a:endParaRPr sz="1600">
              <a:solidFill>
                <a:schemeClr val="dk1"/>
              </a:solidFill>
            </a:endParaRPr>
          </a:p>
          <a:p>
            <a:pPr indent="-322580" lvl="0" marL="457200" rtl="0" algn="l">
              <a:lnSpc>
                <a:spcPct val="150000"/>
              </a:lnSpc>
              <a:spcBef>
                <a:spcPts val="0"/>
              </a:spcBef>
              <a:spcAft>
                <a:spcPts val="0"/>
              </a:spcAft>
              <a:buClr>
                <a:schemeClr val="dk1"/>
              </a:buClr>
              <a:buSzPct val="100000"/>
              <a:buChar char="●"/>
            </a:pPr>
            <a:r>
              <a:rPr lang="en" sz="1600">
                <a:solidFill>
                  <a:schemeClr val="dk1"/>
                </a:solidFill>
              </a:rPr>
              <a:t>Goal: find the best permutation</a:t>
            </a:r>
            <a:endParaRPr sz="1600">
              <a:solidFill>
                <a:schemeClr val="dk1"/>
              </a:solidFill>
            </a:endParaRPr>
          </a:p>
          <a:p>
            <a:pPr indent="-322580" lvl="0" marL="457200" rtl="0" algn="l">
              <a:lnSpc>
                <a:spcPct val="150000"/>
              </a:lnSpc>
              <a:spcBef>
                <a:spcPts val="0"/>
              </a:spcBef>
              <a:spcAft>
                <a:spcPts val="0"/>
              </a:spcAft>
              <a:buClr>
                <a:schemeClr val="dk1"/>
              </a:buClr>
              <a:buSzPct val="100000"/>
              <a:buChar char="●"/>
            </a:pPr>
            <a:r>
              <a:rPr lang="en" sz="1600">
                <a:solidFill>
                  <a:schemeClr val="dk1"/>
                </a:solidFill>
              </a:rPr>
              <a:t>Issue: too many permutations to try</a:t>
            </a:r>
            <a:endParaRPr sz="1600">
              <a:solidFill>
                <a:schemeClr val="dk1"/>
              </a:solidFill>
            </a:endParaRPr>
          </a:p>
          <a:p>
            <a:pPr indent="-322580" lvl="0" marL="457200" rtl="0" algn="l">
              <a:lnSpc>
                <a:spcPct val="150000"/>
              </a:lnSpc>
              <a:spcBef>
                <a:spcPts val="0"/>
              </a:spcBef>
              <a:spcAft>
                <a:spcPts val="0"/>
              </a:spcAft>
              <a:buClr>
                <a:schemeClr val="dk1"/>
              </a:buClr>
              <a:buSzPct val="100000"/>
              <a:buChar char="●"/>
            </a:pPr>
            <a:r>
              <a:rPr lang="en" sz="1600">
                <a:solidFill>
                  <a:schemeClr val="dk1"/>
                </a:solidFill>
              </a:rPr>
              <a:t>Can c</a:t>
            </a:r>
            <a:r>
              <a:rPr lang="en" sz="1600">
                <a:solidFill>
                  <a:schemeClr val="dk1"/>
                </a:solidFill>
              </a:rPr>
              <a:t>ut down on the number of permutations to try by observing that some permutations are redundant - still too many</a:t>
            </a:r>
            <a:endParaRPr sz="1600">
              <a:solidFill>
                <a:schemeClr val="dk1"/>
              </a:solidFill>
            </a:endParaRPr>
          </a:p>
          <a:p>
            <a:pPr indent="-322580" lvl="0" marL="457200" rtl="0" algn="l">
              <a:lnSpc>
                <a:spcPct val="150000"/>
              </a:lnSpc>
              <a:spcBef>
                <a:spcPts val="0"/>
              </a:spcBef>
              <a:spcAft>
                <a:spcPts val="0"/>
              </a:spcAft>
              <a:buClr>
                <a:schemeClr val="dk1"/>
              </a:buClr>
              <a:buSzPct val="100000"/>
              <a:buChar char="●"/>
            </a:pPr>
            <a:r>
              <a:rPr lang="en" sz="1600">
                <a:solidFill>
                  <a:schemeClr val="dk1"/>
                </a:solidFill>
              </a:rPr>
              <a:t>Greedy approach: build your permutation step-by-step in a greedy fashion (must use techniques to “escape” local minima)</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1200"/>
              </a:spcAft>
              <a:buNone/>
            </a:pPr>
            <a:r>
              <a:t/>
            </a:r>
            <a:endParaRPr b="1" sz="1500"/>
          </a:p>
        </p:txBody>
      </p:sp>
      <p:sp>
        <p:nvSpPr>
          <p:cNvPr id="5689" name="Google Shape;5689;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3" name="Shape 5693"/>
        <p:cNvGrpSpPr/>
        <p:nvPr/>
      </p:nvGrpSpPr>
      <p:grpSpPr>
        <a:xfrm>
          <a:off x="0" y="0"/>
          <a:ext cx="0" cy="0"/>
          <a:chOff x="0" y="0"/>
          <a:chExt cx="0" cy="0"/>
        </a:xfrm>
      </p:grpSpPr>
      <p:sp>
        <p:nvSpPr>
          <p:cNvPr id="5694" name="Google Shape;5694;p85"/>
          <p:cNvSpPr txBox="1"/>
          <p:nvPr>
            <p:ph type="title"/>
          </p:nvPr>
        </p:nvSpPr>
        <p:spPr>
          <a:xfrm>
            <a:off x="540675" y="53632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Algorithm</a:t>
            </a:r>
            <a:endParaRPr/>
          </a:p>
        </p:txBody>
      </p:sp>
      <p:sp>
        <p:nvSpPr>
          <p:cNvPr id="5695" name="Google Shape;5695;p85"/>
          <p:cNvSpPr txBox="1"/>
          <p:nvPr>
            <p:ph idx="1" type="body"/>
          </p:nvPr>
        </p:nvSpPr>
        <p:spPr>
          <a:xfrm>
            <a:off x="540675" y="12553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Greedy Permutation Algorithm</a:t>
            </a:r>
            <a:endParaRPr/>
          </a:p>
          <a:p>
            <a:pPr indent="-317500" lvl="1" marL="914400" rtl="0" algn="l">
              <a:spcBef>
                <a:spcPts val="0"/>
              </a:spcBef>
              <a:spcAft>
                <a:spcPts val="0"/>
              </a:spcAft>
              <a:buSzPts val="1400"/>
              <a:buChar char="○"/>
            </a:pPr>
            <a:r>
              <a:rPr lang="en"/>
              <a:t>Think of permutation as a composition of swaps</a:t>
            </a:r>
            <a:endParaRPr/>
          </a:p>
          <a:p>
            <a:pPr indent="-317500" lvl="1" marL="914400" rtl="0" algn="l">
              <a:spcBef>
                <a:spcPts val="0"/>
              </a:spcBef>
              <a:spcAft>
                <a:spcPts val="0"/>
              </a:spcAft>
              <a:buSzPts val="1400"/>
              <a:buChar char="○"/>
            </a:pPr>
            <a:r>
              <a:rPr lang="en"/>
              <a:t>Iterate over all possible swaps and greedily pick the best swap, adding it to your permutation</a:t>
            </a:r>
            <a:endParaRPr/>
          </a:p>
          <a:p>
            <a:pPr indent="-317500" lvl="1" marL="914400" rtl="0" algn="l">
              <a:spcBef>
                <a:spcPts val="0"/>
              </a:spcBef>
              <a:spcAft>
                <a:spcPts val="0"/>
              </a:spcAft>
              <a:buSzPts val="1400"/>
              <a:buChar char="○"/>
            </a:pPr>
            <a:r>
              <a:rPr lang="en"/>
              <a:t>Repeat until we hit local min</a:t>
            </a:r>
            <a:endParaRPr/>
          </a:p>
          <a:p>
            <a:pPr indent="-342900" lvl="0" marL="457200" rtl="0" algn="l">
              <a:spcBef>
                <a:spcPts val="0"/>
              </a:spcBef>
              <a:spcAft>
                <a:spcPts val="0"/>
              </a:spcAft>
              <a:buSzPts val="1800"/>
              <a:buChar char="●"/>
            </a:pPr>
            <a:r>
              <a:rPr lang="en"/>
              <a:t>Issue: get trapped in local minimum, must escape</a:t>
            </a:r>
            <a:endParaRPr/>
          </a:p>
          <a:p>
            <a:pPr indent="-342900" lvl="0" marL="457200" rtl="0" algn="l">
              <a:spcBef>
                <a:spcPts val="0"/>
              </a:spcBef>
              <a:spcAft>
                <a:spcPts val="0"/>
              </a:spcAft>
              <a:buSzPts val="1800"/>
              <a:buChar char="●"/>
            </a:pPr>
            <a:r>
              <a:rPr lang="en"/>
              <a:t>2 techniques to escape local min</a:t>
            </a:r>
            <a:endParaRPr/>
          </a:p>
          <a:p>
            <a:pPr indent="-317500" lvl="1" marL="914400" rtl="0" algn="l">
              <a:spcBef>
                <a:spcPts val="0"/>
              </a:spcBef>
              <a:spcAft>
                <a:spcPts val="0"/>
              </a:spcAft>
              <a:buSzPts val="1400"/>
              <a:buChar char="○"/>
            </a:pPr>
            <a:r>
              <a:rPr lang="en"/>
              <a:t>Bounded regressions: after hitting local min, apply a randomly chosen swap to our permutation and repeat greedy loop</a:t>
            </a:r>
            <a:endParaRPr/>
          </a:p>
          <a:p>
            <a:pPr indent="-317500" lvl="1" marL="914400" rtl="0" algn="l">
              <a:spcBef>
                <a:spcPts val="0"/>
              </a:spcBef>
              <a:spcAft>
                <a:spcPts val="0"/>
              </a:spcAft>
              <a:buSzPts val="1400"/>
              <a:buChar char="○"/>
            </a:pPr>
            <a:r>
              <a:rPr lang="en"/>
              <a:t>Narrow, deep search: instead of iterating over all possible swaps, for all pairs of “stripes,” exhaustively search for the best permutation for that pair of stripes, choose the best permutation found over all pairs</a:t>
            </a:r>
            <a:endParaRPr/>
          </a:p>
        </p:txBody>
      </p:sp>
      <p:sp>
        <p:nvSpPr>
          <p:cNvPr id="5696" name="Google Shape;5696;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0" name="Shape 5700"/>
        <p:cNvGrpSpPr/>
        <p:nvPr/>
      </p:nvGrpSpPr>
      <p:grpSpPr>
        <a:xfrm>
          <a:off x="0" y="0"/>
          <a:ext cx="0" cy="0"/>
          <a:chOff x="0" y="0"/>
          <a:chExt cx="0" cy="0"/>
        </a:xfrm>
      </p:grpSpPr>
      <p:sp>
        <p:nvSpPr>
          <p:cNvPr id="5701" name="Google Shape;5701;p86"/>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a:t>
            </a:r>
            <a:endParaRPr/>
          </a:p>
        </p:txBody>
      </p:sp>
      <p:sp>
        <p:nvSpPr>
          <p:cNvPr id="5702" name="Google Shape;5702;p86"/>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t>
            </a:r>
            <a:r>
              <a:rPr lang="en"/>
              <a:t>euristic of increasing weight magnitude empirically results in improved network accuracy, this may not hold in general; other heuristics may perform better</a:t>
            </a:r>
            <a:endParaRPr/>
          </a:p>
        </p:txBody>
      </p:sp>
      <p:sp>
        <p:nvSpPr>
          <p:cNvPr id="5703" name="Google Shape;5703;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7" name="Shape 5707"/>
        <p:cNvGrpSpPr/>
        <p:nvPr/>
      </p:nvGrpSpPr>
      <p:grpSpPr>
        <a:xfrm>
          <a:off x="0" y="0"/>
          <a:ext cx="0" cy="0"/>
          <a:chOff x="0" y="0"/>
          <a:chExt cx="0" cy="0"/>
        </a:xfrm>
      </p:grpSpPr>
      <p:sp>
        <p:nvSpPr>
          <p:cNvPr id="5708" name="Google Shape;5708;p87"/>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Sparsified Transformer</a:t>
            </a:r>
            <a:endParaRPr/>
          </a:p>
        </p:txBody>
      </p:sp>
      <p:sp>
        <p:nvSpPr>
          <p:cNvPr id="5709" name="Google Shape;5709;p87"/>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Transformer (</a:t>
            </a:r>
            <a:r>
              <a:rPr lang="en" u="sng">
                <a:solidFill>
                  <a:schemeClr val="hlink"/>
                </a:solidFill>
                <a:hlinkClick r:id="rId3"/>
              </a:rPr>
              <a:t>Jaszczur et al. 2021</a:t>
            </a:r>
            <a:r>
              <a:rPr lang="en"/>
              <a:t>): method to sparsify FFN and Attention layers in transformers</a:t>
            </a:r>
            <a:endParaRPr/>
          </a:p>
          <a:p>
            <a:pPr indent="0" lvl="0" marL="0" rtl="0" algn="l">
              <a:spcBef>
                <a:spcPts val="1200"/>
              </a:spcBef>
              <a:spcAft>
                <a:spcPts val="1200"/>
              </a:spcAft>
              <a:buNone/>
            </a:pPr>
            <a:r>
              <a:t/>
            </a:r>
            <a:endParaRPr/>
          </a:p>
        </p:txBody>
      </p:sp>
      <p:sp>
        <p:nvSpPr>
          <p:cNvPr id="5710" name="Google Shape;571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4" name="Shape 5714"/>
        <p:cNvGrpSpPr/>
        <p:nvPr/>
      </p:nvGrpSpPr>
      <p:grpSpPr>
        <a:xfrm>
          <a:off x="0" y="0"/>
          <a:ext cx="0" cy="0"/>
          <a:chOff x="0" y="0"/>
          <a:chExt cx="0" cy="0"/>
        </a:xfrm>
      </p:grpSpPr>
      <p:sp>
        <p:nvSpPr>
          <p:cNvPr id="5715" name="Google Shape;5715;p88"/>
          <p:cNvSpPr txBox="1"/>
          <p:nvPr>
            <p:ph type="title"/>
          </p:nvPr>
        </p:nvSpPr>
        <p:spPr>
          <a:xfrm>
            <a:off x="540675" y="41630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Sparsifying FFN</a:t>
            </a:r>
            <a:endParaRPr/>
          </a:p>
        </p:txBody>
      </p:sp>
      <p:sp>
        <p:nvSpPr>
          <p:cNvPr id="5716" name="Google Shape;5716;p88"/>
          <p:cNvSpPr txBox="1"/>
          <p:nvPr>
            <p:ph idx="1" type="body"/>
          </p:nvPr>
        </p:nvSpPr>
        <p:spPr>
          <a:xfrm>
            <a:off x="540675" y="989000"/>
            <a:ext cx="7898400" cy="224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FFN layer of Transformer has ReLU: introduces a bunch of 0s</a:t>
            </a:r>
            <a:endParaRPr/>
          </a:p>
          <a:p>
            <a:pPr indent="-342900" lvl="0" marL="457200" rtl="0" algn="l">
              <a:spcBef>
                <a:spcPts val="0"/>
              </a:spcBef>
              <a:spcAft>
                <a:spcPts val="0"/>
              </a:spcAft>
              <a:buSzPts val="1800"/>
              <a:buChar char="●"/>
            </a:pPr>
            <a:r>
              <a:rPr lang="en"/>
              <a:t>Instead, we can train a controller to dynamically pick which columns get zeroed out</a:t>
            </a:r>
            <a:endParaRPr/>
          </a:p>
          <a:p>
            <a:pPr indent="-342900" lvl="0" marL="457200" rtl="0" algn="l">
              <a:spcBef>
                <a:spcPts val="0"/>
              </a:spcBef>
              <a:spcAft>
                <a:spcPts val="0"/>
              </a:spcAft>
              <a:buSzPts val="1800"/>
              <a:buChar char="●"/>
            </a:pPr>
            <a:r>
              <a:rPr lang="en"/>
              <a:t>Columns that get set to 0 don’t need to be loaded into memory</a:t>
            </a:r>
            <a:endParaRPr/>
          </a:p>
        </p:txBody>
      </p:sp>
      <p:pic>
        <p:nvPicPr>
          <p:cNvPr id="5717" name="Google Shape;5717;p88"/>
          <p:cNvPicPr preferRelativeResize="0"/>
          <p:nvPr/>
        </p:nvPicPr>
        <p:blipFill>
          <a:blip r:embed="rId3">
            <a:alphaModFix/>
          </a:blip>
          <a:stretch>
            <a:fillRect/>
          </a:stretch>
        </p:blipFill>
        <p:spPr>
          <a:xfrm>
            <a:off x="1703837" y="2370799"/>
            <a:ext cx="5572073" cy="2294024"/>
          </a:xfrm>
          <a:prstGeom prst="rect">
            <a:avLst/>
          </a:prstGeom>
          <a:noFill/>
          <a:ln>
            <a:noFill/>
          </a:ln>
        </p:spPr>
      </p:pic>
      <p:sp>
        <p:nvSpPr>
          <p:cNvPr id="5718" name="Google Shape;5718;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308" name="Google Shape;308;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309" name="Google Shape;309;p26"/>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310" name="Google Shape;310;p26"/>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311" name="Google Shape;311;p26"/>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312" name="Google Shape;312;p26"/>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313" name="Google Shape;313;p26"/>
          <p:cNvSpPr/>
          <p:nvPr/>
        </p:nvSpPr>
        <p:spPr>
          <a:xfrm>
            <a:off x="1595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6"/>
          <p:cNvSpPr/>
          <p:nvPr/>
        </p:nvSpPr>
        <p:spPr>
          <a:xfrm>
            <a:off x="95126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6"/>
          <p:cNvSpPr/>
          <p:nvPr/>
        </p:nvSpPr>
        <p:spPr>
          <a:xfrm>
            <a:off x="127352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6"/>
          <p:cNvSpPr/>
          <p:nvPr/>
        </p:nvSpPr>
        <p:spPr>
          <a:xfrm>
            <a:off x="224028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6"/>
          <p:cNvSpPr/>
          <p:nvPr/>
        </p:nvSpPr>
        <p:spPr>
          <a:xfrm>
            <a:off x="19180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6"/>
          <p:cNvSpPr/>
          <p:nvPr/>
        </p:nvSpPr>
        <p:spPr>
          <a:xfrm>
            <a:off x="256253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6"/>
          <p:cNvSpPr/>
          <p:nvPr/>
        </p:nvSpPr>
        <p:spPr>
          <a:xfrm>
            <a:off x="288478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6"/>
          <p:cNvSpPr/>
          <p:nvPr/>
        </p:nvSpPr>
        <p:spPr>
          <a:xfrm>
            <a:off x="320704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6"/>
          <p:cNvSpPr/>
          <p:nvPr/>
        </p:nvSpPr>
        <p:spPr>
          <a:xfrm>
            <a:off x="352929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6"/>
          <p:cNvSpPr/>
          <p:nvPr/>
        </p:nvSpPr>
        <p:spPr>
          <a:xfrm>
            <a:off x="385154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6"/>
          <p:cNvSpPr/>
          <p:nvPr/>
        </p:nvSpPr>
        <p:spPr>
          <a:xfrm>
            <a:off x="417380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6"/>
          <p:cNvSpPr/>
          <p:nvPr/>
        </p:nvSpPr>
        <p:spPr>
          <a:xfrm>
            <a:off x="44960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6"/>
          <p:cNvSpPr/>
          <p:nvPr/>
        </p:nvSpPr>
        <p:spPr>
          <a:xfrm>
            <a:off x="48183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6"/>
          <p:cNvSpPr/>
          <p:nvPr/>
        </p:nvSpPr>
        <p:spPr>
          <a:xfrm>
            <a:off x="51405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26"/>
          <p:cNvSpPr/>
          <p:nvPr/>
        </p:nvSpPr>
        <p:spPr>
          <a:xfrm>
            <a:off x="62901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8" name="Google Shape;328;p26"/>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329" name="Google Shape;329;p26"/>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330" name="Google Shape;330;p26"/>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331" name="Google Shape;331;p26"/>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332" name="Google Shape;332;p26"/>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333" name="Google Shape;333;p26"/>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334" name="Google Shape;334;p26"/>
          <p:cNvPicPr preferRelativeResize="0"/>
          <p:nvPr/>
        </p:nvPicPr>
        <p:blipFill>
          <a:blip r:embed="rId3">
            <a:alphaModFix/>
          </a:blip>
          <a:stretch>
            <a:fillRect/>
          </a:stretch>
        </p:blipFill>
        <p:spPr>
          <a:xfrm>
            <a:off x="5390925" y="3102115"/>
            <a:ext cx="320400" cy="449819"/>
          </a:xfrm>
          <a:prstGeom prst="rect">
            <a:avLst/>
          </a:prstGeom>
          <a:noFill/>
          <a:ln>
            <a:noFill/>
          </a:ln>
        </p:spPr>
      </p:pic>
      <p:sp>
        <p:nvSpPr>
          <p:cNvPr id="335" name="Google Shape;335;p26"/>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sp>
        <p:nvSpPr>
          <p:cNvPr id="336" name="Google Shape;336;p26"/>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65520</a:t>
            </a:r>
            <a:endParaRPr sz="1800">
              <a:solidFill>
                <a:schemeClr val="dk2"/>
              </a:solidFill>
            </a:endParaRPr>
          </a:p>
        </p:txBody>
      </p:sp>
      <p:pic>
        <p:nvPicPr>
          <p:cNvPr id="337" name="Google Shape;337;p26"/>
          <p:cNvPicPr preferRelativeResize="0"/>
          <p:nvPr/>
        </p:nvPicPr>
        <p:blipFill>
          <a:blip r:embed="rId4">
            <a:alphaModFix/>
          </a:blip>
          <a:stretch>
            <a:fillRect/>
          </a:stretch>
        </p:blipFill>
        <p:spPr>
          <a:xfrm>
            <a:off x="5390925" y="2085625"/>
            <a:ext cx="320400" cy="289600"/>
          </a:xfrm>
          <a:prstGeom prst="rect">
            <a:avLst/>
          </a:prstGeom>
          <a:noFill/>
          <a:ln>
            <a:noFill/>
          </a:ln>
        </p:spPr>
      </p:pic>
      <p:sp>
        <p:nvSpPr>
          <p:cNvPr id="338" name="Google Shape;338;p26"/>
          <p:cNvSpPr/>
          <p:nvPr/>
        </p:nvSpPr>
        <p:spPr>
          <a:xfrm flipH="1" rot="10800000">
            <a:off x="2987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26"/>
          <p:cNvSpPr/>
          <p:nvPr/>
        </p:nvSpPr>
        <p:spPr>
          <a:xfrm flipH="1" rot="10800000">
            <a:off x="26038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6"/>
          <p:cNvSpPr/>
          <p:nvPr/>
        </p:nvSpPr>
        <p:spPr>
          <a:xfrm flipH="1" rot="10800000">
            <a:off x="28116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6"/>
          <p:cNvSpPr/>
          <p:nvPr/>
        </p:nvSpPr>
        <p:spPr>
          <a:xfrm flipH="1" rot="10800000">
            <a:off x="3140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26"/>
          <p:cNvSpPr/>
          <p:nvPr/>
        </p:nvSpPr>
        <p:spPr>
          <a:xfrm flipH="1" rot="10800000">
            <a:off x="3078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6"/>
          <p:cNvSpPr/>
          <p:nvPr/>
        </p:nvSpPr>
        <p:spPr>
          <a:xfrm flipH="1" rot="10800000">
            <a:off x="3235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6"/>
          <p:cNvSpPr/>
          <p:nvPr/>
        </p:nvSpPr>
        <p:spPr>
          <a:xfrm flipH="1" rot="10800000">
            <a:off x="277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6"/>
          <p:cNvSpPr/>
          <p:nvPr/>
        </p:nvSpPr>
        <p:spPr>
          <a:xfrm flipH="1" rot="10800000">
            <a:off x="28389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6"/>
          <p:cNvSpPr/>
          <p:nvPr/>
        </p:nvSpPr>
        <p:spPr>
          <a:xfrm flipH="1" rot="10800000">
            <a:off x="28893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6"/>
          <p:cNvSpPr/>
          <p:nvPr/>
        </p:nvSpPr>
        <p:spPr>
          <a:xfrm flipH="1" rot="10800000">
            <a:off x="29363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6"/>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6"/>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6"/>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6"/>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26"/>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26"/>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6"/>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6"/>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6"/>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26"/>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26"/>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6"/>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26"/>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26"/>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6"/>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6"/>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26"/>
          <p:cNvSpPr/>
          <p:nvPr/>
        </p:nvSpPr>
        <p:spPr>
          <a:xfrm rot="10800000">
            <a:off x="286431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26"/>
          <p:cNvSpPr/>
          <p:nvPr/>
        </p:nvSpPr>
        <p:spPr>
          <a:xfrm rot="10800000">
            <a:off x="28242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6"/>
          <p:cNvSpPr/>
          <p:nvPr/>
        </p:nvSpPr>
        <p:spPr>
          <a:xfrm rot="10800000">
            <a:off x="28004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6"/>
          <p:cNvSpPr/>
          <p:nvPr/>
        </p:nvSpPr>
        <p:spPr>
          <a:xfrm rot="10800000">
            <a:off x="27652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26"/>
          <p:cNvSpPr/>
          <p:nvPr/>
        </p:nvSpPr>
        <p:spPr>
          <a:xfrm rot="10800000">
            <a:off x="27269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6"/>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26"/>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26"/>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26"/>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26"/>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6"/>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6"/>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26"/>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26"/>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26"/>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26"/>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26"/>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26"/>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26"/>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26"/>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26"/>
          <p:cNvSpPr/>
          <p:nvPr/>
        </p:nvSpPr>
        <p:spPr>
          <a:xfrm rot="10800000">
            <a:off x="2290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26"/>
          <p:cNvSpPr/>
          <p:nvPr/>
        </p:nvSpPr>
        <p:spPr>
          <a:xfrm rot="10800000">
            <a:off x="2226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26"/>
          <p:cNvSpPr/>
          <p:nvPr/>
        </p:nvSpPr>
        <p:spPr>
          <a:xfrm rot="10800000">
            <a:off x="2576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26"/>
          <p:cNvSpPr/>
          <p:nvPr/>
        </p:nvSpPr>
        <p:spPr>
          <a:xfrm rot="10800000">
            <a:off x="2470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26"/>
          <p:cNvSpPr/>
          <p:nvPr/>
        </p:nvSpPr>
        <p:spPr>
          <a:xfrm rot="10800000">
            <a:off x="23974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26"/>
          <p:cNvSpPr/>
          <p:nvPr/>
        </p:nvSpPr>
        <p:spPr>
          <a:xfrm rot="10800000">
            <a:off x="2323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26"/>
          <p:cNvSpPr/>
          <p:nvPr/>
        </p:nvSpPr>
        <p:spPr>
          <a:xfrm rot="10800000">
            <a:off x="3198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26"/>
          <p:cNvSpPr/>
          <p:nvPr/>
        </p:nvSpPr>
        <p:spPr>
          <a:xfrm rot="10800000">
            <a:off x="3019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26"/>
          <p:cNvSpPr/>
          <p:nvPr/>
        </p:nvSpPr>
        <p:spPr>
          <a:xfrm rot="10800000">
            <a:off x="287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26"/>
          <p:cNvSpPr/>
          <p:nvPr/>
        </p:nvSpPr>
        <p:spPr>
          <a:xfrm rot="10800000">
            <a:off x="2693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6"/>
          <p:cNvSpPr/>
          <p:nvPr/>
        </p:nvSpPr>
        <p:spPr>
          <a:xfrm rot="10800000">
            <a:off x="27333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6"/>
          <p:cNvSpPr/>
          <p:nvPr/>
        </p:nvSpPr>
        <p:spPr>
          <a:xfrm flipH="1" rot="10800000">
            <a:off x="2274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6" name="Google Shape;396;p26"/>
          <p:cNvCxnSpPr>
            <a:stCxn id="348" idx="1"/>
            <a:endCxn id="317" idx="7"/>
          </p:cNvCxnSpPr>
          <p:nvPr/>
        </p:nvCxnSpPr>
        <p:spPr>
          <a:xfrm flipH="1">
            <a:off x="1980839" y="2427261"/>
            <a:ext cx="126900" cy="6960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26"/>
          <p:cNvCxnSpPr>
            <a:stCxn id="349" idx="1"/>
            <a:endCxn id="317" idx="4"/>
          </p:cNvCxnSpPr>
          <p:nvPr/>
        </p:nvCxnSpPr>
        <p:spPr>
          <a:xfrm flipH="1">
            <a:off x="1954689" y="2427261"/>
            <a:ext cx="191700" cy="7587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26"/>
          <p:cNvCxnSpPr>
            <a:endCxn id="316" idx="7"/>
          </p:cNvCxnSpPr>
          <p:nvPr/>
        </p:nvCxnSpPr>
        <p:spPr>
          <a:xfrm>
            <a:off x="2183617" y="2401264"/>
            <a:ext cx="119400" cy="7221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26"/>
          <p:cNvCxnSpPr>
            <a:stCxn id="395" idx="0"/>
            <a:endCxn id="316" idx="5"/>
          </p:cNvCxnSpPr>
          <p:nvPr/>
        </p:nvCxnSpPr>
        <p:spPr>
          <a:xfrm flipH="1">
            <a:off x="2303088" y="2438025"/>
            <a:ext cx="7800" cy="7374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6"/>
          <p:cNvCxnSpPr>
            <a:endCxn id="316" idx="6"/>
          </p:cNvCxnSpPr>
          <p:nvPr/>
        </p:nvCxnSpPr>
        <p:spPr>
          <a:xfrm flipH="1">
            <a:off x="2313780" y="2401150"/>
            <a:ext cx="83700" cy="7482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26"/>
          <p:cNvCxnSpPr>
            <a:stCxn id="387" idx="0"/>
            <a:endCxn id="318" idx="3"/>
          </p:cNvCxnSpPr>
          <p:nvPr/>
        </p:nvCxnSpPr>
        <p:spPr>
          <a:xfrm>
            <a:off x="2507650" y="2438025"/>
            <a:ext cx="65700" cy="7374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26"/>
          <p:cNvCxnSpPr>
            <a:stCxn id="393" idx="6"/>
            <a:endCxn id="318" idx="4"/>
          </p:cNvCxnSpPr>
          <p:nvPr/>
        </p:nvCxnSpPr>
        <p:spPr>
          <a:xfrm flipH="1">
            <a:off x="2599300" y="2401275"/>
            <a:ext cx="93900" cy="7848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26"/>
          <p:cNvCxnSpPr>
            <a:stCxn id="394" idx="0"/>
            <a:endCxn id="318" idx="5"/>
          </p:cNvCxnSpPr>
          <p:nvPr/>
        </p:nvCxnSpPr>
        <p:spPr>
          <a:xfrm flipH="1">
            <a:off x="2625213" y="2438025"/>
            <a:ext cx="144900" cy="7374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26"/>
          <p:cNvCxnSpPr>
            <a:stCxn id="392" idx="7"/>
            <a:endCxn id="319" idx="5"/>
          </p:cNvCxnSpPr>
          <p:nvPr/>
        </p:nvCxnSpPr>
        <p:spPr>
          <a:xfrm>
            <a:off x="2883364" y="2427261"/>
            <a:ext cx="64200" cy="748200"/>
          </a:xfrm>
          <a:prstGeom prst="straightConnector1">
            <a:avLst/>
          </a:prstGeom>
          <a:noFill/>
          <a:ln cap="flat" cmpd="sng" w="9525">
            <a:solidFill>
              <a:schemeClr val="dk2"/>
            </a:solidFill>
            <a:prstDash val="solid"/>
            <a:round/>
            <a:headEnd len="med" w="med" type="none"/>
            <a:tailEnd len="med" w="med" type="triangle"/>
          </a:ln>
        </p:spPr>
      </p:cxnSp>
      <p:cxnSp>
        <p:nvCxnSpPr>
          <p:cNvPr id="405" name="Google Shape;405;p26"/>
          <p:cNvCxnSpPr>
            <a:stCxn id="391" idx="5"/>
            <a:endCxn id="319" idx="4"/>
          </p:cNvCxnSpPr>
          <p:nvPr/>
        </p:nvCxnSpPr>
        <p:spPr>
          <a:xfrm flipH="1">
            <a:off x="2921464" y="2375289"/>
            <a:ext cx="108900" cy="8109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6"/>
          <p:cNvCxnSpPr>
            <a:stCxn id="392" idx="2"/>
            <a:endCxn id="319" idx="4"/>
          </p:cNvCxnSpPr>
          <p:nvPr/>
        </p:nvCxnSpPr>
        <p:spPr>
          <a:xfrm flipH="1">
            <a:off x="2921500" y="2401275"/>
            <a:ext cx="24600" cy="7848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26"/>
          <p:cNvCxnSpPr>
            <a:stCxn id="375" idx="2"/>
            <a:endCxn id="320" idx="4"/>
          </p:cNvCxnSpPr>
          <p:nvPr/>
        </p:nvCxnSpPr>
        <p:spPr>
          <a:xfrm>
            <a:off x="3146638" y="2401275"/>
            <a:ext cx="97200" cy="7848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26"/>
          <p:cNvCxnSpPr>
            <a:stCxn id="390" idx="1"/>
            <a:endCxn id="320" idx="3"/>
          </p:cNvCxnSpPr>
          <p:nvPr/>
        </p:nvCxnSpPr>
        <p:spPr>
          <a:xfrm flipH="1">
            <a:off x="3217911" y="2427261"/>
            <a:ext cx="43200" cy="7482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26"/>
          <p:cNvCxnSpPr>
            <a:stCxn id="370" idx="2"/>
            <a:endCxn id="320" idx="3"/>
          </p:cNvCxnSpPr>
          <p:nvPr/>
        </p:nvCxnSpPr>
        <p:spPr>
          <a:xfrm flipH="1">
            <a:off x="3217950" y="2401275"/>
            <a:ext cx="121200" cy="774000"/>
          </a:xfrm>
          <a:prstGeom prst="straightConnector1">
            <a:avLst/>
          </a:prstGeom>
          <a:noFill/>
          <a:ln cap="flat" cmpd="sng" w="9525">
            <a:solidFill>
              <a:schemeClr val="dk2"/>
            </a:solidFill>
            <a:prstDash val="solid"/>
            <a:round/>
            <a:headEnd len="med" w="med" type="none"/>
            <a:tailEnd len="med" w="med" type="triangle"/>
          </a:ln>
        </p:spPr>
      </p:cxnSp>
      <p:cxnSp>
        <p:nvCxnSpPr>
          <p:cNvPr id="410" name="Google Shape;410;p26"/>
          <p:cNvCxnSpPr>
            <a:stCxn id="362" idx="1"/>
            <a:endCxn id="321" idx="0"/>
          </p:cNvCxnSpPr>
          <p:nvPr/>
        </p:nvCxnSpPr>
        <p:spPr>
          <a:xfrm>
            <a:off x="3427461" y="2427261"/>
            <a:ext cx="138600" cy="6852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26"/>
          <p:cNvCxnSpPr>
            <a:stCxn id="361" idx="2"/>
            <a:endCxn id="321" idx="4"/>
          </p:cNvCxnSpPr>
          <p:nvPr/>
        </p:nvCxnSpPr>
        <p:spPr>
          <a:xfrm>
            <a:off x="3473425" y="2401275"/>
            <a:ext cx="92700" cy="78480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26"/>
          <p:cNvCxnSpPr>
            <a:stCxn id="359" idx="2"/>
            <a:endCxn id="321" idx="5"/>
          </p:cNvCxnSpPr>
          <p:nvPr/>
        </p:nvCxnSpPr>
        <p:spPr>
          <a:xfrm>
            <a:off x="3537300" y="2401275"/>
            <a:ext cx="54600" cy="7740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26"/>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2" name="Shape 5722"/>
        <p:cNvGrpSpPr/>
        <p:nvPr/>
      </p:nvGrpSpPr>
      <p:grpSpPr>
        <a:xfrm>
          <a:off x="0" y="0"/>
          <a:ext cx="0" cy="0"/>
          <a:chOff x="0" y="0"/>
          <a:chExt cx="0" cy="0"/>
        </a:xfrm>
      </p:grpSpPr>
      <p:sp>
        <p:nvSpPr>
          <p:cNvPr id="5723" name="Google Shape;5723;p89"/>
          <p:cNvSpPr txBox="1"/>
          <p:nvPr>
            <p:ph type="title"/>
          </p:nvPr>
        </p:nvSpPr>
        <p:spPr>
          <a:xfrm>
            <a:off x="500100" y="47240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Sparsifying Attention</a:t>
            </a:r>
            <a:endParaRPr/>
          </a:p>
        </p:txBody>
      </p:sp>
      <p:sp>
        <p:nvSpPr>
          <p:cNvPr id="5724" name="Google Shape;5724;p89"/>
          <p:cNvSpPr txBox="1"/>
          <p:nvPr>
            <p:ph idx="1" type="body"/>
          </p:nvPr>
        </p:nvSpPr>
        <p:spPr>
          <a:xfrm>
            <a:off x="540675" y="1045100"/>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Attention has dense layers</a:t>
            </a:r>
            <a:endParaRPr/>
          </a:p>
          <a:p>
            <a:pPr indent="-342900" lvl="0" marL="457200" rtl="0" algn="l">
              <a:spcBef>
                <a:spcPts val="0"/>
              </a:spcBef>
              <a:spcAft>
                <a:spcPts val="0"/>
              </a:spcAft>
              <a:buSzPts val="1800"/>
              <a:buChar char="●"/>
            </a:pPr>
            <a:r>
              <a:rPr lang="en"/>
              <a:t>Instead, divide the input and dimensionality of the model into S modules</a:t>
            </a:r>
            <a:endParaRPr/>
          </a:p>
          <a:p>
            <a:pPr indent="-342900" lvl="0" marL="457200" rtl="0" algn="l">
              <a:spcBef>
                <a:spcPts val="0"/>
              </a:spcBef>
              <a:spcAft>
                <a:spcPts val="0"/>
              </a:spcAft>
              <a:buSzPts val="1800"/>
              <a:buChar char="●"/>
            </a:pPr>
            <a:r>
              <a:rPr lang="en"/>
              <a:t>Introduce a multiplicative layer: fewer parameters than dense layer, but still expressive enough to represent arbitrary permutations</a:t>
            </a:r>
            <a:endParaRPr/>
          </a:p>
          <a:p>
            <a:pPr indent="-342900" lvl="0" marL="457200" rtl="0" algn="l">
              <a:spcBef>
                <a:spcPts val="0"/>
              </a:spcBef>
              <a:spcAft>
                <a:spcPts val="0"/>
              </a:spcAft>
              <a:buSzPts val="1800"/>
              <a:buChar char="●"/>
            </a:pPr>
            <a:r>
              <a:rPr lang="en"/>
              <a:t>Also, add convolutional layer to further reduce parameters</a:t>
            </a:r>
            <a:endParaRPr/>
          </a:p>
          <a:p>
            <a:pPr indent="-342900" lvl="0" marL="457200" rtl="0" algn="l">
              <a:spcBef>
                <a:spcPts val="0"/>
              </a:spcBef>
              <a:spcAft>
                <a:spcPts val="0"/>
              </a:spcAft>
              <a:buSzPts val="1800"/>
              <a:buChar char="●"/>
            </a:pPr>
            <a:r>
              <a:rPr lang="en"/>
              <a:t>Reduces # parameters and computation time</a:t>
            </a:r>
            <a:endParaRPr/>
          </a:p>
        </p:txBody>
      </p:sp>
      <p:pic>
        <p:nvPicPr>
          <p:cNvPr id="5725" name="Google Shape;5725;p89"/>
          <p:cNvPicPr preferRelativeResize="0"/>
          <p:nvPr/>
        </p:nvPicPr>
        <p:blipFill>
          <a:blip r:embed="rId3">
            <a:alphaModFix/>
          </a:blip>
          <a:stretch>
            <a:fillRect/>
          </a:stretch>
        </p:blipFill>
        <p:spPr>
          <a:xfrm>
            <a:off x="2538325" y="3164300"/>
            <a:ext cx="4067349" cy="1488125"/>
          </a:xfrm>
          <a:prstGeom prst="rect">
            <a:avLst/>
          </a:prstGeom>
          <a:noFill/>
          <a:ln>
            <a:noFill/>
          </a:ln>
        </p:spPr>
      </p:pic>
      <p:sp>
        <p:nvSpPr>
          <p:cNvPr id="5726" name="Google Shape;5726;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0" name="Shape 5730"/>
        <p:cNvGrpSpPr/>
        <p:nvPr/>
      </p:nvGrpSpPr>
      <p:grpSpPr>
        <a:xfrm>
          <a:off x="0" y="0"/>
          <a:ext cx="0" cy="0"/>
          <a:chOff x="0" y="0"/>
          <a:chExt cx="0" cy="0"/>
        </a:xfrm>
      </p:grpSpPr>
      <p:sp>
        <p:nvSpPr>
          <p:cNvPr id="5731" name="Google Shape;5731;p90"/>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Mixture of Expert(MoE)</a:t>
            </a:r>
            <a:endParaRPr/>
          </a:p>
        </p:txBody>
      </p:sp>
      <p:sp>
        <p:nvSpPr>
          <p:cNvPr id="5732" name="Google Shape;5732;p90"/>
          <p:cNvSpPr txBox="1"/>
          <p:nvPr>
            <p:ph idx="1" type="body"/>
          </p:nvPr>
        </p:nvSpPr>
        <p:spPr>
          <a:xfrm>
            <a:off x="540675" y="1716625"/>
            <a:ext cx="8143800" cy="30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F1F1F"/>
                </a:solidFill>
                <a:highlight>
                  <a:srgbClr val="FFFFFF"/>
                </a:highlight>
              </a:rPr>
              <a:t>A collection of “expert” networks and each example only activates a subset of networks to get predictions</a:t>
            </a:r>
            <a:endParaRPr sz="1600">
              <a:solidFill>
                <a:srgbClr val="1F1F1F"/>
              </a:solidFill>
              <a:highlight>
                <a:srgbClr val="FFFFFF"/>
              </a:highlight>
            </a:endParaRPr>
          </a:p>
          <a:p>
            <a:pPr indent="0" lvl="0" marL="0" rtl="0" algn="l">
              <a:spcBef>
                <a:spcPts val="1200"/>
              </a:spcBef>
              <a:spcAft>
                <a:spcPts val="0"/>
              </a:spcAft>
              <a:buNone/>
            </a:pPr>
            <a:r>
              <a:t/>
            </a:r>
            <a:endParaRPr sz="1200">
              <a:solidFill>
                <a:srgbClr val="1F1F1F"/>
              </a:solidFill>
              <a:highlight>
                <a:srgbClr val="FFFFFF"/>
              </a:highlight>
            </a:endParaRPr>
          </a:p>
          <a:p>
            <a:pPr indent="0" lvl="0" marL="0" rtl="0" algn="l">
              <a:spcBef>
                <a:spcPts val="1200"/>
              </a:spcBef>
              <a:spcAft>
                <a:spcPts val="0"/>
              </a:spcAft>
              <a:buNone/>
            </a:pPr>
            <a:r>
              <a:t/>
            </a:r>
            <a:endParaRPr sz="1500">
              <a:solidFill>
                <a:srgbClr val="1F1F1F"/>
              </a:solidFill>
              <a:highlight>
                <a:srgbClr val="FFFFFF"/>
              </a:highlight>
            </a:endParaRPr>
          </a:p>
          <a:p>
            <a:pPr indent="-330200" lvl="0" marL="457200" rtl="0" algn="l">
              <a:spcBef>
                <a:spcPts val="1200"/>
              </a:spcBef>
              <a:spcAft>
                <a:spcPts val="0"/>
              </a:spcAft>
              <a:buClr>
                <a:srgbClr val="1F1F1F"/>
              </a:buClr>
              <a:buSzPts val="1600"/>
              <a:buChar char="●"/>
            </a:pPr>
            <a:r>
              <a:rPr lang="en" sz="1600">
                <a:solidFill>
                  <a:srgbClr val="1F1F1F"/>
                </a:solidFill>
                <a:highlight>
                  <a:srgbClr val="FFFFFF"/>
                </a:highlight>
              </a:rPr>
              <a:t>K–top k expert networks</a:t>
            </a:r>
            <a:endParaRPr sz="1600">
              <a:solidFill>
                <a:srgbClr val="1F1F1F"/>
              </a:solidFill>
              <a:highlight>
                <a:srgbClr val="FFFFFF"/>
              </a:highlight>
            </a:endParaRPr>
          </a:p>
          <a:p>
            <a:pPr indent="-330200" lvl="0" marL="457200" rtl="0" algn="l">
              <a:spcBef>
                <a:spcPts val="0"/>
              </a:spcBef>
              <a:spcAft>
                <a:spcPts val="0"/>
              </a:spcAft>
              <a:buClr>
                <a:srgbClr val="1F1F1F"/>
              </a:buClr>
              <a:buSzPts val="1600"/>
              <a:buChar char="●"/>
            </a:pPr>
            <a:r>
              <a:rPr lang="en" sz="1600">
                <a:solidFill>
                  <a:srgbClr val="1F1F1F"/>
                </a:solidFill>
                <a:highlight>
                  <a:srgbClr val="FFFFFF"/>
                </a:highlight>
              </a:rPr>
              <a:t>C–Capacity factor. Greater C-&gt;better performance, but </a:t>
            </a:r>
            <a:r>
              <a:rPr lang="en" sz="1600">
                <a:solidFill>
                  <a:srgbClr val="1F1F1F"/>
                </a:solidFill>
                <a:highlight>
                  <a:srgbClr val="FFFFFF"/>
                </a:highlight>
              </a:rPr>
              <a:t>computationally</a:t>
            </a:r>
            <a:r>
              <a:rPr lang="en" sz="1600">
                <a:solidFill>
                  <a:srgbClr val="1F1F1F"/>
                </a:solidFill>
                <a:highlight>
                  <a:srgbClr val="FFFFFF"/>
                </a:highlight>
              </a:rPr>
              <a:t> expensive</a:t>
            </a:r>
            <a:endParaRPr sz="1600">
              <a:solidFill>
                <a:srgbClr val="1F1F1F"/>
              </a:solidFill>
              <a:highlight>
                <a:srgbClr val="FFFFFF"/>
              </a:highlight>
            </a:endParaRPr>
          </a:p>
          <a:p>
            <a:pPr indent="-330200" lvl="0" marL="457200" rtl="0" algn="l">
              <a:spcBef>
                <a:spcPts val="0"/>
              </a:spcBef>
              <a:spcAft>
                <a:spcPts val="0"/>
              </a:spcAft>
              <a:buClr>
                <a:srgbClr val="1F1F1F"/>
              </a:buClr>
              <a:buSzPts val="1600"/>
              <a:buChar char="●"/>
            </a:pPr>
            <a:r>
              <a:rPr lang="en" sz="1600">
                <a:solidFill>
                  <a:srgbClr val="1F1F1F"/>
                </a:solidFill>
                <a:highlight>
                  <a:srgbClr val="FFFFFF"/>
                </a:highlight>
              </a:rPr>
              <a:t>Save time, as only partial parameters are used instead of all expert networks</a:t>
            </a:r>
            <a:endParaRPr sz="1600">
              <a:solidFill>
                <a:srgbClr val="1F1F1F"/>
              </a:solidFill>
              <a:highlight>
                <a:srgbClr val="FFFFFF"/>
              </a:highlight>
            </a:endParaRPr>
          </a:p>
        </p:txBody>
      </p:sp>
      <p:pic>
        <p:nvPicPr>
          <p:cNvPr id="5733" name="Google Shape;5733;p90"/>
          <p:cNvPicPr preferRelativeResize="0"/>
          <p:nvPr/>
        </p:nvPicPr>
        <p:blipFill rotWithShape="1">
          <a:blip r:embed="rId3">
            <a:alphaModFix/>
          </a:blip>
          <a:srcRect b="9935" l="0" r="0" t="18692"/>
          <a:stretch/>
        </p:blipFill>
        <p:spPr>
          <a:xfrm>
            <a:off x="2064950" y="2377287"/>
            <a:ext cx="5276025" cy="533575"/>
          </a:xfrm>
          <a:prstGeom prst="rect">
            <a:avLst/>
          </a:prstGeom>
          <a:noFill/>
          <a:ln>
            <a:noFill/>
          </a:ln>
        </p:spPr>
      </p:pic>
      <p:sp>
        <p:nvSpPr>
          <p:cNvPr id="5734" name="Google Shape;5734;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8" name="Shape 5738"/>
        <p:cNvGrpSpPr/>
        <p:nvPr/>
      </p:nvGrpSpPr>
      <p:grpSpPr>
        <a:xfrm>
          <a:off x="0" y="0"/>
          <a:ext cx="0" cy="0"/>
          <a:chOff x="0" y="0"/>
          <a:chExt cx="0" cy="0"/>
        </a:xfrm>
      </p:grpSpPr>
      <p:sp>
        <p:nvSpPr>
          <p:cNvPr id="5739" name="Google Shape;5739;p91"/>
          <p:cNvSpPr txBox="1"/>
          <p:nvPr>
            <p:ph type="title"/>
          </p:nvPr>
        </p:nvSpPr>
        <p:spPr>
          <a:xfrm>
            <a:off x="586825" y="59400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Strategies</a:t>
            </a:r>
            <a:endParaRPr/>
          </a:p>
        </p:txBody>
      </p:sp>
      <p:sp>
        <p:nvSpPr>
          <p:cNvPr id="5740" name="Google Shape;5740;p91"/>
          <p:cNvSpPr txBox="1"/>
          <p:nvPr>
            <p:ph idx="1" type="body"/>
          </p:nvPr>
        </p:nvSpPr>
        <p:spPr>
          <a:xfrm>
            <a:off x="586825" y="1166700"/>
            <a:ext cx="8143800" cy="3693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00000"/>
              <a:buChar char="●"/>
            </a:pPr>
            <a:r>
              <a:rPr lang="en">
                <a:solidFill>
                  <a:schemeClr val="dk1"/>
                </a:solidFill>
              </a:rPr>
              <a:t>V-MoE</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Add MoE layer to vision transformer</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Route the token</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Each expert has limited capacity-&gt;</a:t>
            </a:r>
            <a:r>
              <a:rPr lang="en">
                <a:solidFill>
                  <a:schemeClr val="dk1"/>
                </a:solidFill>
                <a:highlight>
                  <a:srgbClr val="FFFFFF"/>
                </a:highlight>
              </a:rPr>
              <a:t>assign experts to tokens with a high priority score first</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Score: Sum or max of top-k router score</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Dynamic with disjoint routing decision for each token</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Need to preload all experts during inference</a:t>
            </a:r>
            <a:endParaRPr>
              <a:solidFill>
                <a:schemeClr val="dk1"/>
              </a:solidFill>
              <a:highlight>
                <a:srgbClr val="FFFFFF"/>
              </a:highlight>
            </a:endParaRPr>
          </a:p>
          <a:p>
            <a:pPr indent="-325755" lvl="0" marL="457200" rtl="0" algn="l">
              <a:spcBef>
                <a:spcPts val="0"/>
              </a:spcBef>
              <a:spcAft>
                <a:spcPts val="0"/>
              </a:spcAft>
              <a:buClr>
                <a:schemeClr val="dk1"/>
              </a:buClr>
              <a:buSzPct val="100000"/>
              <a:buChar char="●"/>
            </a:pPr>
            <a:r>
              <a:rPr lang="en">
                <a:solidFill>
                  <a:schemeClr val="dk1"/>
                </a:solidFill>
                <a:highlight>
                  <a:srgbClr val="FFFFFF"/>
                </a:highlight>
              </a:rPr>
              <a:t>Task-MoE</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Route the task</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Categorize a distribution of tasks according to predefined </a:t>
            </a:r>
            <a:r>
              <a:rPr i="1" lang="en">
                <a:solidFill>
                  <a:schemeClr val="dk1"/>
                </a:solidFill>
                <a:highlight>
                  <a:srgbClr val="FFFFFF"/>
                </a:highlight>
              </a:rPr>
              <a:t>heuristics</a:t>
            </a:r>
            <a:r>
              <a:rPr lang="en">
                <a:solidFill>
                  <a:schemeClr val="dk1"/>
                </a:solidFill>
                <a:highlight>
                  <a:srgbClr val="FFFFFF"/>
                </a:highlight>
              </a:rPr>
              <a:t> and incorporate such human knowledge into the router</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Static</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Only need to load k experts during inference</a:t>
            </a:r>
            <a:endParaRPr>
              <a:solidFill>
                <a:schemeClr val="dk1"/>
              </a:solidFill>
              <a:highlight>
                <a:srgbClr val="FFFFFF"/>
              </a:highlight>
            </a:endParaRPr>
          </a:p>
          <a:p>
            <a:pPr indent="-325755" lvl="0" marL="457200" rtl="0" algn="l">
              <a:spcBef>
                <a:spcPts val="0"/>
              </a:spcBef>
              <a:spcAft>
                <a:spcPts val="0"/>
              </a:spcAft>
              <a:buClr>
                <a:schemeClr val="dk1"/>
              </a:buClr>
              <a:buSzPct val="100000"/>
              <a:buChar char="●"/>
            </a:pPr>
            <a:r>
              <a:rPr lang="en">
                <a:solidFill>
                  <a:schemeClr val="dk1"/>
                </a:solidFill>
                <a:highlight>
                  <a:srgbClr val="FFFFFF"/>
                </a:highlight>
              </a:rPr>
              <a:t>PR-MoE</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Token needs to pass extra MLP layer</a:t>
            </a:r>
            <a:endParaRPr>
              <a:solidFill>
                <a:schemeClr val="dk1"/>
              </a:solidFill>
              <a:highlight>
                <a:srgbClr val="FFFFFF"/>
              </a:highlight>
            </a:endParaRPr>
          </a:p>
          <a:p>
            <a:pPr indent="-304165" lvl="1" marL="914400" rtl="0" algn="l">
              <a:spcBef>
                <a:spcPts val="0"/>
              </a:spcBef>
              <a:spcAft>
                <a:spcPts val="0"/>
              </a:spcAft>
              <a:buClr>
                <a:schemeClr val="dk1"/>
              </a:buClr>
              <a:buSzPct val="100000"/>
              <a:buChar char="○"/>
            </a:pPr>
            <a:r>
              <a:rPr lang="en">
                <a:solidFill>
                  <a:schemeClr val="dk1"/>
                </a:solidFill>
                <a:highlight>
                  <a:srgbClr val="FFFFFF"/>
                </a:highlight>
              </a:rPr>
              <a:t>Greater number of experts at later as it brings more benefits</a:t>
            </a:r>
            <a:endParaRPr>
              <a:solidFill>
                <a:schemeClr val="dk1"/>
              </a:solidFill>
              <a:highlight>
                <a:srgbClr val="FFFFFF"/>
              </a:highlight>
            </a:endParaRPr>
          </a:p>
          <a:p>
            <a:pPr indent="0" lvl="0" marL="0" rtl="0" algn="l">
              <a:spcBef>
                <a:spcPts val="1200"/>
              </a:spcBef>
              <a:spcAft>
                <a:spcPts val="1200"/>
              </a:spcAft>
              <a:buNone/>
            </a:pPr>
            <a:r>
              <a:t/>
            </a:r>
            <a:endParaRPr>
              <a:solidFill>
                <a:schemeClr val="dk1"/>
              </a:solidFill>
              <a:highlight>
                <a:srgbClr val="FFFFFF"/>
              </a:highlight>
            </a:endParaRPr>
          </a:p>
        </p:txBody>
      </p:sp>
      <p:pic>
        <p:nvPicPr>
          <p:cNvPr id="5741" name="Google Shape;5741;p91"/>
          <p:cNvPicPr preferRelativeResize="0"/>
          <p:nvPr/>
        </p:nvPicPr>
        <p:blipFill>
          <a:blip r:embed="rId3">
            <a:alphaModFix/>
          </a:blip>
          <a:stretch>
            <a:fillRect/>
          </a:stretch>
        </p:blipFill>
        <p:spPr>
          <a:xfrm>
            <a:off x="6150125" y="3167825"/>
            <a:ext cx="2481001" cy="1495400"/>
          </a:xfrm>
          <a:prstGeom prst="rect">
            <a:avLst/>
          </a:prstGeom>
          <a:noFill/>
          <a:ln>
            <a:noFill/>
          </a:ln>
        </p:spPr>
      </p:pic>
      <p:sp>
        <p:nvSpPr>
          <p:cNvPr id="5742" name="Google Shape;5742;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6" name="Shape 5746"/>
        <p:cNvGrpSpPr/>
        <p:nvPr/>
      </p:nvGrpSpPr>
      <p:grpSpPr>
        <a:xfrm>
          <a:off x="0" y="0"/>
          <a:ext cx="0" cy="0"/>
          <a:chOff x="0" y="0"/>
          <a:chExt cx="0" cy="0"/>
        </a:xfrm>
      </p:grpSpPr>
      <p:sp>
        <p:nvSpPr>
          <p:cNvPr id="5747" name="Google Shape;5747;p92"/>
          <p:cNvSpPr txBox="1"/>
          <p:nvPr>
            <p:ph type="title"/>
          </p:nvPr>
        </p:nvSpPr>
        <p:spPr>
          <a:xfrm>
            <a:off x="540675" y="465650"/>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Optimization</a:t>
            </a:r>
            <a:endParaRPr/>
          </a:p>
        </p:txBody>
      </p:sp>
      <p:sp>
        <p:nvSpPr>
          <p:cNvPr id="5748" name="Google Shape;5748;p92"/>
          <p:cNvSpPr txBox="1"/>
          <p:nvPr>
            <p:ph idx="1" type="body"/>
          </p:nvPr>
        </p:nvSpPr>
        <p:spPr>
          <a:xfrm>
            <a:off x="540675" y="1105400"/>
            <a:ext cx="496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Sparse Attention Patterns</a:t>
            </a:r>
            <a:endParaRPr/>
          </a:p>
          <a:p>
            <a:pPr indent="-336550" lvl="0" marL="457200" rtl="0" algn="l">
              <a:spcBef>
                <a:spcPts val="1200"/>
              </a:spcBef>
              <a:spcAft>
                <a:spcPts val="0"/>
              </a:spcAft>
              <a:buSzPts val="1700"/>
              <a:buChar char="●"/>
            </a:pPr>
            <a:r>
              <a:rPr lang="en" sz="1700"/>
              <a:t>Fixed Pattern:</a:t>
            </a:r>
            <a:r>
              <a:rPr lang="en" sz="1700">
                <a:solidFill>
                  <a:srgbClr val="1F1F1F"/>
                </a:solidFill>
                <a:highlight>
                  <a:srgbClr val="FFFFFF"/>
                </a:highlight>
              </a:rPr>
              <a:t> </a:t>
            </a:r>
            <a:endParaRPr sz="1700">
              <a:solidFill>
                <a:srgbClr val="1F1F1F"/>
              </a:solidFill>
              <a:highlight>
                <a:srgbClr val="FFFFFF"/>
              </a:highlight>
            </a:endParaRPr>
          </a:p>
          <a:p>
            <a:pPr indent="-336550" lvl="1" marL="914400" rtl="0" algn="l">
              <a:spcBef>
                <a:spcPts val="0"/>
              </a:spcBef>
              <a:spcAft>
                <a:spcPts val="0"/>
              </a:spcAft>
              <a:buClr>
                <a:srgbClr val="1F1F1F"/>
              </a:buClr>
              <a:buSzPts val="1700"/>
              <a:buChar char="○"/>
            </a:pPr>
            <a:r>
              <a:rPr lang="en" sz="1700">
                <a:solidFill>
                  <a:srgbClr val="1F1F1F"/>
                </a:solidFill>
                <a:highlight>
                  <a:srgbClr val="FFFFFF"/>
                </a:highlight>
              </a:rPr>
              <a:t>Limit the field of view for the attention matrix, using predefined, fixed patterns(Sparse Transformer)</a:t>
            </a:r>
            <a:endParaRPr sz="1700">
              <a:solidFill>
                <a:srgbClr val="1F1F1F"/>
              </a:solidFill>
              <a:highlight>
                <a:srgbClr val="FFFFFF"/>
              </a:highlight>
            </a:endParaRPr>
          </a:p>
          <a:p>
            <a:pPr indent="-336550" lvl="0" marL="457200" rtl="0" algn="l">
              <a:spcBef>
                <a:spcPts val="0"/>
              </a:spcBef>
              <a:spcAft>
                <a:spcPts val="0"/>
              </a:spcAft>
              <a:buClr>
                <a:srgbClr val="1F1F1F"/>
              </a:buClr>
              <a:buSzPts val="1700"/>
              <a:buChar char="●"/>
            </a:pPr>
            <a:r>
              <a:rPr lang="en" sz="1700">
                <a:solidFill>
                  <a:srgbClr val="1F1F1F"/>
                </a:solidFill>
                <a:highlight>
                  <a:srgbClr val="FFFFFF"/>
                </a:highlight>
              </a:rPr>
              <a:t>Combined Pattern: combine multiple patterns</a:t>
            </a:r>
            <a:endParaRPr sz="1700">
              <a:solidFill>
                <a:srgbClr val="1F1F1F"/>
              </a:solidFill>
              <a:highlight>
                <a:srgbClr val="FFFFFF"/>
              </a:highlight>
            </a:endParaRPr>
          </a:p>
          <a:p>
            <a:pPr indent="-336550" lvl="0" marL="457200" rtl="0" algn="l">
              <a:spcBef>
                <a:spcPts val="0"/>
              </a:spcBef>
              <a:spcAft>
                <a:spcPts val="0"/>
              </a:spcAft>
              <a:buClr>
                <a:srgbClr val="1F1F1F"/>
              </a:buClr>
              <a:buSzPts val="1700"/>
              <a:buChar char="●"/>
            </a:pPr>
            <a:r>
              <a:rPr lang="en" sz="1700">
                <a:solidFill>
                  <a:srgbClr val="1F1F1F"/>
                </a:solidFill>
                <a:highlight>
                  <a:srgbClr val="FFFFFF"/>
                </a:highlight>
              </a:rPr>
              <a:t>Learnable Pattern: Identify the attention pattern by learning</a:t>
            </a:r>
            <a:endParaRPr sz="1700">
              <a:solidFill>
                <a:srgbClr val="1F1F1F"/>
              </a:solidFill>
              <a:highlight>
                <a:srgbClr val="FFFFFF"/>
              </a:highlight>
            </a:endParaRPr>
          </a:p>
        </p:txBody>
      </p:sp>
      <p:pic>
        <p:nvPicPr>
          <p:cNvPr id="5749" name="Google Shape;5749;p92"/>
          <p:cNvPicPr preferRelativeResize="0"/>
          <p:nvPr/>
        </p:nvPicPr>
        <p:blipFill>
          <a:blip r:embed="rId3">
            <a:alphaModFix/>
          </a:blip>
          <a:stretch>
            <a:fillRect/>
          </a:stretch>
        </p:blipFill>
        <p:spPr>
          <a:xfrm>
            <a:off x="5503275" y="465650"/>
            <a:ext cx="3098176" cy="2686649"/>
          </a:xfrm>
          <a:prstGeom prst="rect">
            <a:avLst/>
          </a:prstGeom>
          <a:noFill/>
          <a:ln>
            <a:noFill/>
          </a:ln>
        </p:spPr>
      </p:pic>
      <p:sp>
        <p:nvSpPr>
          <p:cNvPr id="5750" name="Google Shape;5750;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4" name="Shape 5754"/>
        <p:cNvGrpSpPr/>
        <p:nvPr/>
      </p:nvGrpSpPr>
      <p:grpSpPr>
        <a:xfrm>
          <a:off x="0" y="0"/>
          <a:ext cx="0" cy="0"/>
          <a:chOff x="0" y="0"/>
          <a:chExt cx="0" cy="0"/>
        </a:xfrm>
      </p:grpSpPr>
      <p:sp>
        <p:nvSpPr>
          <p:cNvPr id="5755" name="Google Shape;5755;p93"/>
          <p:cNvSpPr txBox="1"/>
          <p:nvPr>
            <p:ph idx="1" type="body"/>
          </p:nvPr>
        </p:nvSpPr>
        <p:spPr>
          <a:xfrm>
            <a:off x="563750" y="563375"/>
            <a:ext cx="8143800" cy="39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F1F1F"/>
                </a:solidFill>
                <a:highlight>
                  <a:srgbClr val="FFFFFF"/>
                </a:highlight>
              </a:rPr>
              <a:t>Recurrence</a:t>
            </a:r>
            <a:endParaRPr>
              <a:solidFill>
                <a:srgbClr val="1F1F1F"/>
              </a:solidFill>
              <a:highlight>
                <a:srgbClr val="FFFFFF"/>
              </a:highlight>
            </a:endParaRPr>
          </a:p>
          <a:p>
            <a:pPr indent="-336550" lvl="0" marL="457200" rtl="0" algn="l">
              <a:spcBef>
                <a:spcPts val="1200"/>
              </a:spcBef>
              <a:spcAft>
                <a:spcPts val="0"/>
              </a:spcAft>
              <a:buClr>
                <a:srgbClr val="1F1F1F"/>
              </a:buClr>
              <a:buSzPts val="1700"/>
              <a:buChar char="●"/>
            </a:pPr>
            <a:r>
              <a:rPr lang="en" sz="1700">
                <a:solidFill>
                  <a:srgbClr val="1F1F1F"/>
                </a:solidFill>
                <a:highlight>
                  <a:srgbClr val="FFFFFF"/>
                </a:highlight>
              </a:rPr>
              <a:t>Connects the different blocks via recurrence(Ex. RNN like structure, hidden state reuse) - can allow for longer contexts</a:t>
            </a:r>
            <a:endParaRPr sz="1700">
              <a:solidFill>
                <a:srgbClr val="1F1F1F"/>
              </a:solidFill>
              <a:highlight>
                <a:srgbClr val="FFFFFF"/>
              </a:highlight>
            </a:endParaRPr>
          </a:p>
          <a:p>
            <a:pPr indent="0" lvl="0" marL="0" rtl="0" algn="l">
              <a:spcBef>
                <a:spcPts val="1200"/>
              </a:spcBef>
              <a:spcAft>
                <a:spcPts val="0"/>
              </a:spcAft>
              <a:buNone/>
            </a:pPr>
            <a:r>
              <a:rPr lang="en">
                <a:solidFill>
                  <a:srgbClr val="1F1F1F"/>
                </a:solidFill>
                <a:highlight>
                  <a:srgbClr val="FFFFFF"/>
                </a:highlight>
              </a:rPr>
              <a:t>Memory Saving Design</a:t>
            </a:r>
            <a:endParaRPr>
              <a:solidFill>
                <a:srgbClr val="1F1F1F"/>
              </a:solidFill>
              <a:highlight>
                <a:srgbClr val="FFFFFF"/>
              </a:highlight>
            </a:endParaRPr>
          </a:p>
          <a:p>
            <a:pPr indent="-336550" lvl="0" marL="457200" rtl="0" algn="l">
              <a:spcBef>
                <a:spcPts val="1200"/>
              </a:spcBef>
              <a:spcAft>
                <a:spcPts val="0"/>
              </a:spcAft>
              <a:buClr>
                <a:srgbClr val="1F1F1F"/>
              </a:buClr>
              <a:buSzPts val="1700"/>
              <a:buChar char="●"/>
            </a:pPr>
            <a:r>
              <a:rPr lang="en" sz="1700">
                <a:solidFill>
                  <a:srgbClr val="1F1F1F"/>
                </a:solidFill>
                <a:highlight>
                  <a:srgbClr val="FFFFFF"/>
                </a:highlight>
              </a:rPr>
              <a:t>A design that saves memory</a:t>
            </a:r>
            <a:endParaRPr sz="1700">
              <a:solidFill>
                <a:srgbClr val="1F1F1F"/>
              </a:solidFill>
              <a:highlight>
                <a:srgbClr val="FFFFFF"/>
              </a:highlight>
            </a:endParaRPr>
          </a:p>
          <a:p>
            <a:pPr indent="-336550" lvl="1" marL="914400" rtl="0" algn="l">
              <a:spcBef>
                <a:spcPts val="0"/>
              </a:spcBef>
              <a:spcAft>
                <a:spcPts val="0"/>
              </a:spcAft>
              <a:buClr>
                <a:srgbClr val="1F1F1F"/>
              </a:buClr>
              <a:buSzPts val="1700"/>
              <a:buChar char="○"/>
            </a:pPr>
            <a:r>
              <a:rPr lang="en" sz="1700">
                <a:solidFill>
                  <a:srgbClr val="1F1F1F"/>
                </a:solidFill>
                <a:highlight>
                  <a:srgbClr val="FFFFFF"/>
                </a:highlight>
              </a:rPr>
              <a:t>Leverage low rank approximation in attention</a:t>
            </a:r>
            <a:endParaRPr sz="1700">
              <a:solidFill>
                <a:srgbClr val="1F1F1F"/>
              </a:solidFill>
              <a:highlight>
                <a:srgbClr val="FFFFFF"/>
              </a:highlight>
            </a:endParaRPr>
          </a:p>
          <a:p>
            <a:pPr indent="-336550" lvl="1" marL="914400" rtl="0" algn="l">
              <a:spcBef>
                <a:spcPts val="0"/>
              </a:spcBef>
              <a:spcAft>
                <a:spcPts val="0"/>
              </a:spcAft>
              <a:buClr>
                <a:srgbClr val="1F1F1F"/>
              </a:buClr>
              <a:buSzPts val="1700"/>
              <a:buChar char="○"/>
            </a:pPr>
            <a:r>
              <a:rPr lang="en" sz="1700">
                <a:solidFill>
                  <a:srgbClr val="1F1F1F"/>
                </a:solidFill>
                <a:highlight>
                  <a:srgbClr val="FFFFFF"/>
                </a:highlight>
              </a:rPr>
              <a:t>Parameter sharing within attention layer</a:t>
            </a:r>
            <a:endParaRPr sz="1700">
              <a:solidFill>
                <a:srgbClr val="1F1F1F"/>
              </a:solidFill>
              <a:highlight>
                <a:srgbClr val="FFFFFF"/>
              </a:highlight>
            </a:endParaRPr>
          </a:p>
          <a:p>
            <a:pPr indent="-336550" lvl="1" marL="914400" rtl="0" algn="l">
              <a:spcBef>
                <a:spcPts val="0"/>
              </a:spcBef>
              <a:spcAft>
                <a:spcPts val="0"/>
              </a:spcAft>
              <a:buClr>
                <a:srgbClr val="1F1F1F"/>
              </a:buClr>
              <a:buSzPts val="1700"/>
              <a:buChar char="○"/>
            </a:pPr>
            <a:r>
              <a:rPr lang="en" sz="1700">
                <a:solidFill>
                  <a:srgbClr val="1F1F1F"/>
                </a:solidFill>
                <a:highlight>
                  <a:srgbClr val="FFFFFF"/>
                </a:highlight>
              </a:rPr>
              <a:t>Mathematical optimization for attention</a:t>
            </a:r>
            <a:endParaRPr sz="1700">
              <a:solidFill>
                <a:srgbClr val="1F1F1F"/>
              </a:solidFill>
              <a:highlight>
                <a:srgbClr val="FFFFFF"/>
              </a:highlight>
            </a:endParaRPr>
          </a:p>
          <a:p>
            <a:pPr indent="0" lvl="0" marL="457200" rtl="0" algn="l">
              <a:spcBef>
                <a:spcPts val="1200"/>
              </a:spcBef>
              <a:spcAft>
                <a:spcPts val="1200"/>
              </a:spcAft>
              <a:buNone/>
            </a:pPr>
            <a:r>
              <a:t/>
            </a:r>
            <a:endParaRPr sz="1700">
              <a:solidFill>
                <a:srgbClr val="1F1F1F"/>
              </a:solidFill>
              <a:highlight>
                <a:srgbClr val="FFFFFF"/>
              </a:highlight>
            </a:endParaRPr>
          </a:p>
        </p:txBody>
      </p:sp>
      <p:sp>
        <p:nvSpPr>
          <p:cNvPr id="5756" name="Google Shape;5756;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0" name="Shape 5760"/>
        <p:cNvGrpSpPr/>
        <p:nvPr/>
      </p:nvGrpSpPr>
      <p:grpSpPr>
        <a:xfrm>
          <a:off x="0" y="0"/>
          <a:ext cx="0" cy="0"/>
          <a:chOff x="0" y="0"/>
          <a:chExt cx="0" cy="0"/>
        </a:xfrm>
      </p:grpSpPr>
      <p:sp>
        <p:nvSpPr>
          <p:cNvPr id="5761" name="Google Shape;5761;p94"/>
          <p:cNvSpPr txBox="1"/>
          <p:nvPr>
            <p:ph idx="1" type="body"/>
          </p:nvPr>
        </p:nvSpPr>
        <p:spPr>
          <a:xfrm>
            <a:off x="500100" y="690225"/>
            <a:ext cx="8143800" cy="30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1F1F1F"/>
                </a:solidFill>
                <a:highlight>
                  <a:schemeClr val="lt1"/>
                </a:highlight>
              </a:rPr>
              <a:t>Adaptive Attention</a:t>
            </a:r>
            <a:endParaRPr>
              <a:solidFill>
                <a:srgbClr val="1F1F1F"/>
              </a:solidFill>
              <a:highlight>
                <a:schemeClr val="lt1"/>
              </a:highlight>
            </a:endParaRPr>
          </a:p>
          <a:p>
            <a:pPr indent="-336550" lvl="0" marL="457200" rtl="0" algn="l">
              <a:spcBef>
                <a:spcPts val="1200"/>
              </a:spcBef>
              <a:spcAft>
                <a:spcPts val="0"/>
              </a:spcAft>
              <a:buClr>
                <a:srgbClr val="1F1F1F"/>
              </a:buClr>
              <a:buSzPts val="1700"/>
              <a:buChar char="●"/>
            </a:pPr>
            <a:r>
              <a:rPr lang="en" sz="1700">
                <a:solidFill>
                  <a:srgbClr val="1F1F1F"/>
                </a:solidFill>
                <a:highlight>
                  <a:schemeClr val="lt1"/>
                </a:highlight>
              </a:rPr>
              <a:t>learn the optimal attention span or decide on when to do early exiting for different input tokens.</a:t>
            </a:r>
            <a:endParaRPr sz="1700">
              <a:solidFill>
                <a:srgbClr val="1F1F1F"/>
              </a:solidFill>
              <a:highlight>
                <a:schemeClr val="lt1"/>
              </a:highlight>
            </a:endParaRPr>
          </a:p>
          <a:p>
            <a:pPr indent="-336550" lvl="1" marL="914400" rtl="0" algn="l">
              <a:spcBef>
                <a:spcPts val="0"/>
              </a:spcBef>
              <a:spcAft>
                <a:spcPts val="0"/>
              </a:spcAft>
              <a:buClr>
                <a:srgbClr val="1F1F1F"/>
              </a:buClr>
              <a:buSzPts val="1700"/>
              <a:buChar char="○"/>
            </a:pPr>
            <a:r>
              <a:rPr lang="en" sz="1700">
                <a:solidFill>
                  <a:srgbClr val="1F1F1F"/>
                </a:solidFill>
                <a:highlight>
                  <a:schemeClr val="lt1"/>
                </a:highlight>
              </a:rPr>
              <a:t>learn the optimal attention span</a:t>
            </a:r>
            <a:endParaRPr sz="1700">
              <a:solidFill>
                <a:srgbClr val="1F1F1F"/>
              </a:solidFill>
              <a:highlight>
                <a:schemeClr val="lt1"/>
              </a:highlight>
            </a:endParaRPr>
          </a:p>
          <a:p>
            <a:pPr indent="-336550" lvl="1" marL="914400" rtl="0" algn="l">
              <a:spcBef>
                <a:spcPts val="0"/>
              </a:spcBef>
              <a:spcAft>
                <a:spcPts val="0"/>
              </a:spcAft>
              <a:buClr>
                <a:srgbClr val="1F1F1F"/>
              </a:buClr>
              <a:buSzPts val="1700"/>
              <a:buChar char="○"/>
            </a:pPr>
            <a:r>
              <a:rPr lang="en" sz="1700">
                <a:solidFill>
                  <a:srgbClr val="1F1F1F"/>
                </a:solidFill>
                <a:highlight>
                  <a:schemeClr val="lt1"/>
                </a:highlight>
              </a:rPr>
              <a:t>Dynamically decide recurrent steps</a:t>
            </a:r>
            <a:endParaRPr sz="1700">
              <a:solidFill>
                <a:srgbClr val="1F1F1F"/>
              </a:solidFill>
              <a:highlight>
                <a:schemeClr val="lt1"/>
              </a:highlight>
            </a:endParaRPr>
          </a:p>
          <a:p>
            <a:pPr indent="-336550" lvl="1" marL="914400" rtl="0" algn="l">
              <a:spcBef>
                <a:spcPts val="0"/>
              </a:spcBef>
              <a:spcAft>
                <a:spcPts val="0"/>
              </a:spcAft>
              <a:buClr>
                <a:srgbClr val="1F1F1F"/>
              </a:buClr>
              <a:buSzPts val="1700"/>
              <a:buChar char="○"/>
            </a:pPr>
            <a:r>
              <a:rPr lang="en" sz="1700">
                <a:solidFill>
                  <a:srgbClr val="1F1F1F"/>
                </a:solidFill>
                <a:highlight>
                  <a:schemeClr val="lt1"/>
                </a:highlight>
              </a:rPr>
              <a:t>Early exit </a:t>
            </a:r>
            <a:r>
              <a:rPr lang="en" sz="1700">
                <a:solidFill>
                  <a:srgbClr val="1F1F1F"/>
                </a:solidFill>
                <a:highlight>
                  <a:srgbClr val="FFFFFF"/>
                </a:highlight>
              </a:rPr>
              <a:t>using some confidence measures</a:t>
            </a:r>
            <a:endParaRPr sz="1700"/>
          </a:p>
        </p:txBody>
      </p:sp>
      <p:sp>
        <p:nvSpPr>
          <p:cNvPr id="5762" name="Google Shape;5762;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6" name="Shape 5766"/>
        <p:cNvGrpSpPr/>
        <p:nvPr/>
      </p:nvGrpSpPr>
      <p:grpSpPr>
        <a:xfrm>
          <a:off x="0" y="0"/>
          <a:ext cx="0" cy="0"/>
          <a:chOff x="0" y="0"/>
          <a:chExt cx="0" cy="0"/>
        </a:xfrm>
      </p:grpSpPr>
      <p:sp>
        <p:nvSpPr>
          <p:cNvPr id="5767" name="Google Shape;5767;p95"/>
          <p:cNvSpPr txBox="1"/>
          <p:nvPr>
            <p:ph type="title"/>
          </p:nvPr>
        </p:nvSpPr>
        <p:spPr>
          <a:xfrm>
            <a:off x="540675" y="1009175"/>
            <a:ext cx="814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5768" name="Google Shape;5768;p95"/>
          <p:cNvSpPr txBox="1"/>
          <p:nvPr>
            <p:ph idx="1" type="body"/>
          </p:nvPr>
        </p:nvSpPr>
        <p:spPr>
          <a:xfrm>
            <a:off x="540675" y="1716625"/>
            <a:ext cx="814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Thanks for listening!</a:t>
            </a:r>
            <a:endParaRPr/>
          </a:p>
          <a:p>
            <a:pPr indent="-342900" lvl="0" marL="457200" rtl="0" algn="l">
              <a:spcBef>
                <a:spcPts val="0"/>
              </a:spcBef>
              <a:spcAft>
                <a:spcPts val="0"/>
              </a:spcAft>
              <a:buSzPts val="1800"/>
              <a:buChar char="●"/>
            </a:pPr>
            <a:r>
              <a:rPr lang="en"/>
              <a:t>Questions?</a:t>
            </a:r>
            <a:endParaRPr/>
          </a:p>
        </p:txBody>
      </p:sp>
      <p:sp>
        <p:nvSpPr>
          <p:cNvPr id="5769" name="Google Shape;5769;p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419" name="Google Shape;419;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20" name="Google Shape;420;p27"/>
          <p:cNvSpPr/>
          <p:nvPr/>
        </p:nvSpPr>
        <p:spPr>
          <a:xfrm flipH="1" rot="10800000">
            <a:off x="149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27"/>
          <p:cNvSpPr/>
          <p:nvPr/>
        </p:nvSpPr>
        <p:spPr>
          <a:xfrm flipH="1" rot="10800000">
            <a:off x="11091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27"/>
          <p:cNvSpPr/>
          <p:nvPr/>
        </p:nvSpPr>
        <p:spPr>
          <a:xfrm flipH="1" rot="10800000">
            <a:off x="1316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27"/>
          <p:cNvSpPr/>
          <p:nvPr/>
        </p:nvSpPr>
        <p:spPr>
          <a:xfrm flipH="1" rot="10800000">
            <a:off x="1645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27"/>
          <p:cNvSpPr/>
          <p:nvPr/>
        </p:nvSpPr>
        <p:spPr>
          <a:xfrm flipH="1" rot="10800000">
            <a:off x="1583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27"/>
          <p:cNvSpPr/>
          <p:nvPr/>
        </p:nvSpPr>
        <p:spPr>
          <a:xfrm flipH="1" rot="10800000">
            <a:off x="1741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27"/>
          <p:cNvSpPr/>
          <p:nvPr/>
        </p:nvSpPr>
        <p:spPr>
          <a:xfrm flipH="1" rot="10800000">
            <a:off x="19022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27"/>
          <p:cNvSpPr/>
          <p:nvPr/>
        </p:nvSpPr>
        <p:spPr>
          <a:xfrm flipH="1" rot="10800000">
            <a:off x="1964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27"/>
          <p:cNvSpPr/>
          <p:nvPr/>
        </p:nvSpPr>
        <p:spPr>
          <a:xfrm flipH="1" rot="10800000">
            <a:off x="2015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27"/>
          <p:cNvSpPr/>
          <p:nvPr/>
        </p:nvSpPr>
        <p:spPr>
          <a:xfrm flipH="1" rot="10800000">
            <a:off x="20621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27"/>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27"/>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27"/>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27"/>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27"/>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27"/>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27"/>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27"/>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27"/>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27"/>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27"/>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27"/>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27"/>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27"/>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7"/>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27"/>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27"/>
          <p:cNvSpPr/>
          <p:nvPr/>
        </p:nvSpPr>
        <p:spPr>
          <a:xfrm rot="10800000">
            <a:off x="3634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27"/>
          <p:cNvSpPr/>
          <p:nvPr/>
        </p:nvSpPr>
        <p:spPr>
          <a:xfrm rot="10800000">
            <a:off x="3594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27"/>
          <p:cNvSpPr/>
          <p:nvPr/>
        </p:nvSpPr>
        <p:spPr>
          <a:xfrm rot="10800000">
            <a:off x="3570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27"/>
          <p:cNvSpPr/>
          <p:nvPr/>
        </p:nvSpPr>
        <p:spPr>
          <a:xfrm rot="10800000">
            <a:off x="35355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27"/>
          <p:cNvSpPr/>
          <p:nvPr/>
        </p:nvSpPr>
        <p:spPr>
          <a:xfrm rot="10800000">
            <a:off x="34972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27"/>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27"/>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27"/>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27"/>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27"/>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27"/>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27"/>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27"/>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27"/>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7"/>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27"/>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27"/>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27"/>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7"/>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7"/>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27"/>
          <p:cNvSpPr/>
          <p:nvPr/>
        </p:nvSpPr>
        <p:spPr>
          <a:xfrm rot="10800000">
            <a:off x="37505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27"/>
          <p:cNvSpPr/>
          <p:nvPr/>
        </p:nvSpPr>
        <p:spPr>
          <a:xfrm rot="10800000">
            <a:off x="36867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27"/>
          <p:cNvSpPr/>
          <p:nvPr/>
        </p:nvSpPr>
        <p:spPr>
          <a:xfrm rot="10800000">
            <a:off x="40369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27"/>
          <p:cNvSpPr/>
          <p:nvPr/>
        </p:nvSpPr>
        <p:spPr>
          <a:xfrm rot="10800000">
            <a:off x="39310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27"/>
          <p:cNvSpPr/>
          <p:nvPr/>
        </p:nvSpPr>
        <p:spPr>
          <a:xfrm rot="10800000">
            <a:off x="3857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27"/>
          <p:cNvSpPr/>
          <p:nvPr/>
        </p:nvSpPr>
        <p:spPr>
          <a:xfrm rot="10800000">
            <a:off x="37840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27"/>
          <p:cNvSpPr/>
          <p:nvPr/>
        </p:nvSpPr>
        <p:spPr>
          <a:xfrm rot="10800000">
            <a:off x="4658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27"/>
          <p:cNvSpPr/>
          <p:nvPr/>
        </p:nvSpPr>
        <p:spPr>
          <a:xfrm rot="10800000">
            <a:off x="4479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27"/>
          <p:cNvSpPr/>
          <p:nvPr/>
        </p:nvSpPr>
        <p:spPr>
          <a:xfrm rot="10800000">
            <a:off x="4332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27"/>
          <p:cNvSpPr/>
          <p:nvPr/>
        </p:nvSpPr>
        <p:spPr>
          <a:xfrm rot="10800000">
            <a:off x="4153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27"/>
          <p:cNvSpPr/>
          <p:nvPr/>
        </p:nvSpPr>
        <p:spPr>
          <a:xfrm rot="10800000">
            <a:off x="496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27"/>
          <p:cNvSpPr/>
          <p:nvPr/>
        </p:nvSpPr>
        <p:spPr>
          <a:xfrm flipH="1" rot="10800000">
            <a:off x="779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8" name="Google Shape;478;p27"/>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479" name="Google Shape;479;p27"/>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480" name="Google Shape;480;p27"/>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481" name="Google Shape;481;p27"/>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482" name="Google Shape;482;p27"/>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483" name="Google Shape;483;p27"/>
          <p:cNvSpPr/>
          <p:nvPr/>
        </p:nvSpPr>
        <p:spPr>
          <a:xfrm>
            <a:off x="174953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27"/>
          <p:cNvSpPr/>
          <p:nvPr/>
        </p:nvSpPr>
        <p:spPr>
          <a:xfrm>
            <a:off x="115175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27"/>
          <p:cNvSpPr/>
          <p:nvPr/>
        </p:nvSpPr>
        <p:spPr>
          <a:xfrm>
            <a:off x="145064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27"/>
          <p:cNvSpPr/>
          <p:nvPr/>
        </p:nvSpPr>
        <p:spPr>
          <a:xfrm>
            <a:off x="234731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27"/>
          <p:cNvSpPr/>
          <p:nvPr/>
        </p:nvSpPr>
        <p:spPr>
          <a:xfrm>
            <a:off x="20484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27"/>
          <p:cNvSpPr/>
          <p:nvPr/>
        </p:nvSpPr>
        <p:spPr>
          <a:xfrm>
            <a:off x="26462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27"/>
          <p:cNvSpPr/>
          <p:nvPr/>
        </p:nvSpPr>
        <p:spPr>
          <a:xfrm>
            <a:off x="294510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27"/>
          <p:cNvSpPr/>
          <p:nvPr/>
        </p:nvSpPr>
        <p:spPr>
          <a:xfrm>
            <a:off x="324399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27"/>
          <p:cNvSpPr/>
          <p:nvPr/>
        </p:nvSpPr>
        <p:spPr>
          <a:xfrm>
            <a:off x="354288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27"/>
          <p:cNvSpPr/>
          <p:nvPr/>
        </p:nvSpPr>
        <p:spPr>
          <a:xfrm>
            <a:off x="3841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27"/>
          <p:cNvSpPr/>
          <p:nvPr/>
        </p:nvSpPr>
        <p:spPr>
          <a:xfrm>
            <a:off x="414066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27"/>
          <p:cNvSpPr/>
          <p:nvPr/>
        </p:nvSpPr>
        <p:spPr>
          <a:xfrm>
            <a:off x="44395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27"/>
          <p:cNvSpPr/>
          <p:nvPr/>
        </p:nvSpPr>
        <p:spPr>
          <a:xfrm>
            <a:off x="473844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27"/>
          <p:cNvSpPr/>
          <p:nvPr/>
        </p:nvSpPr>
        <p:spPr>
          <a:xfrm>
            <a:off x="503733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27"/>
          <p:cNvSpPr/>
          <p:nvPr/>
        </p:nvSpPr>
        <p:spPr>
          <a:xfrm>
            <a:off x="8528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8" name="Google Shape;498;p27"/>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499" name="Google Shape;499;p27"/>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500" name="Google Shape;500;p27"/>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501" name="Google Shape;501;p27"/>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502" name="Google Shape;502;p27"/>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503" name="Google Shape;503;p27"/>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sp>
        <p:nvSpPr>
          <p:cNvPr id="504" name="Google Shape;504;p27"/>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505" name="Google Shape;505;p27"/>
          <p:cNvSpPr/>
          <p:nvPr/>
        </p:nvSpPr>
        <p:spPr>
          <a:xfrm flipH="1" rot="10800000">
            <a:off x="905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27"/>
          <p:cNvSpPr/>
          <p:nvPr/>
        </p:nvSpPr>
        <p:spPr>
          <a:xfrm flipH="1" rot="10800000">
            <a:off x="10129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27"/>
          <p:cNvSpPr/>
          <p:nvPr/>
        </p:nvSpPr>
        <p:spPr>
          <a:xfrm flipH="1" rot="10800000">
            <a:off x="1262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27"/>
          <p:cNvSpPr/>
          <p:nvPr/>
        </p:nvSpPr>
        <p:spPr>
          <a:xfrm rot="10800000">
            <a:off x="47109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27"/>
          <p:cNvSpPr/>
          <p:nvPr/>
        </p:nvSpPr>
        <p:spPr>
          <a:xfrm rot="10800000">
            <a:off x="44792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27"/>
          <p:cNvSpPr/>
          <p:nvPr/>
        </p:nvSpPr>
        <p:spPr>
          <a:xfrm rot="10800000">
            <a:off x="49003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11" name="Google Shape;511;p27"/>
          <p:cNvPicPr preferRelativeResize="0"/>
          <p:nvPr/>
        </p:nvPicPr>
        <p:blipFill>
          <a:blip r:embed="rId3">
            <a:alphaModFix/>
          </a:blip>
          <a:stretch>
            <a:fillRect/>
          </a:stretch>
        </p:blipFill>
        <p:spPr>
          <a:xfrm>
            <a:off x="5370250" y="2009900"/>
            <a:ext cx="589750" cy="285750"/>
          </a:xfrm>
          <a:prstGeom prst="rect">
            <a:avLst/>
          </a:prstGeom>
          <a:noFill/>
          <a:ln>
            <a:noFill/>
          </a:ln>
        </p:spPr>
      </p:pic>
      <p:pic>
        <p:nvPicPr>
          <p:cNvPr id="512" name="Google Shape;512;p27"/>
          <p:cNvPicPr preferRelativeResize="0"/>
          <p:nvPr/>
        </p:nvPicPr>
        <p:blipFill>
          <a:blip r:embed="rId4">
            <a:alphaModFix/>
          </a:blip>
          <a:stretch>
            <a:fillRect/>
          </a:stretch>
        </p:blipFill>
        <p:spPr>
          <a:xfrm>
            <a:off x="5390925" y="3102115"/>
            <a:ext cx="320400" cy="449819"/>
          </a:xfrm>
          <a:prstGeom prst="rect">
            <a:avLst/>
          </a:prstGeom>
          <a:noFill/>
          <a:ln>
            <a:noFill/>
          </a:ln>
        </p:spPr>
      </p:pic>
      <p:sp>
        <p:nvSpPr>
          <p:cNvPr id="513" name="Google Shape;513;p27"/>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27"/>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27"/>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27"/>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27"/>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27"/>
          <p:cNvSpPr/>
          <p:nvPr/>
        </p:nvSpPr>
        <p:spPr>
          <a:xfrm flipH="1" rot="10800000">
            <a:off x="27278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27"/>
          <p:cNvSpPr/>
          <p:nvPr/>
        </p:nvSpPr>
        <p:spPr>
          <a:xfrm flipH="1" rot="10800000">
            <a:off x="27516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27"/>
          <p:cNvSpPr/>
          <p:nvPr/>
        </p:nvSpPr>
        <p:spPr>
          <a:xfrm flipH="1" rot="10800000">
            <a:off x="27868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1" name="Google Shape;521;p27"/>
          <p:cNvSpPr/>
          <p:nvPr/>
        </p:nvSpPr>
        <p:spPr>
          <a:xfrm flipH="1" rot="10800000">
            <a:off x="28251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27"/>
          <p:cNvSpPr/>
          <p:nvPr/>
        </p:nvSpPr>
        <p:spPr>
          <a:xfrm flipH="1" rot="10800000">
            <a:off x="28770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27"/>
          <p:cNvSpPr/>
          <p:nvPr/>
        </p:nvSpPr>
        <p:spPr>
          <a:xfrm flipH="1" rot="10800000">
            <a:off x="29139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27"/>
          <p:cNvSpPr/>
          <p:nvPr/>
        </p:nvSpPr>
        <p:spPr>
          <a:xfrm flipH="1" rot="10800000">
            <a:off x="29378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27"/>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16-bit normal distributed data to 4-bit integers</a:t>
            </a:r>
            <a:endParaRPr/>
          </a:p>
        </p:txBody>
      </p:sp>
      <p:sp>
        <p:nvSpPr>
          <p:cNvPr id="531" name="Google Shape;531;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32" name="Google Shape;532;p28"/>
          <p:cNvSpPr/>
          <p:nvPr/>
        </p:nvSpPr>
        <p:spPr>
          <a:xfrm flipH="1" rot="10800000">
            <a:off x="1492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28"/>
          <p:cNvSpPr/>
          <p:nvPr/>
        </p:nvSpPr>
        <p:spPr>
          <a:xfrm flipH="1" rot="10800000">
            <a:off x="11091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28"/>
          <p:cNvSpPr/>
          <p:nvPr/>
        </p:nvSpPr>
        <p:spPr>
          <a:xfrm flipH="1" rot="10800000">
            <a:off x="1316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28"/>
          <p:cNvSpPr/>
          <p:nvPr/>
        </p:nvSpPr>
        <p:spPr>
          <a:xfrm flipH="1" rot="10800000">
            <a:off x="1645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28"/>
          <p:cNvSpPr/>
          <p:nvPr/>
        </p:nvSpPr>
        <p:spPr>
          <a:xfrm flipH="1" rot="10800000">
            <a:off x="15836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28"/>
          <p:cNvSpPr/>
          <p:nvPr/>
        </p:nvSpPr>
        <p:spPr>
          <a:xfrm flipH="1" rot="10800000">
            <a:off x="17412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28"/>
          <p:cNvSpPr/>
          <p:nvPr/>
        </p:nvSpPr>
        <p:spPr>
          <a:xfrm flipH="1" rot="10800000">
            <a:off x="19022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28"/>
          <p:cNvSpPr/>
          <p:nvPr/>
        </p:nvSpPr>
        <p:spPr>
          <a:xfrm flipH="1" rot="10800000">
            <a:off x="1964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28"/>
          <p:cNvSpPr/>
          <p:nvPr/>
        </p:nvSpPr>
        <p:spPr>
          <a:xfrm flipH="1" rot="10800000">
            <a:off x="2015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28"/>
          <p:cNvSpPr/>
          <p:nvPr/>
        </p:nvSpPr>
        <p:spPr>
          <a:xfrm flipH="1" rot="10800000">
            <a:off x="20621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28"/>
          <p:cNvSpPr/>
          <p:nvPr/>
        </p:nvSpPr>
        <p:spPr>
          <a:xfrm flipH="1" rot="10800000">
            <a:off x="20969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28"/>
          <p:cNvSpPr/>
          <p:nvPr/>
        </p:nvSpPr>
        <p:spPr>
          <a:xfrm flipH="1" rot="10800000">
            <a:off x="2135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28"/>
          <p:cNvSpPr/>
          <p:nvPr/>
        </p:nvSpPr>
        <p:spPr>
          <a:xfrm flipH="1" rot="10800000">
            <a:off x="2183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28"/>
          <p:cNvSpPr/>
          <p:nvPr/>
        </p:nvSpPr>
        <p:spPr>
          <a:xfrm flipH="1" rot="10800000">
            <a:off x="2217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28"/>
          <p:cNvSpPr/>
          <p:nvPr/>
        </p:nvSpPr>
        <p:spPr>
          <a:xfrm flipH="1" rot="10800000">
            <a:off x="22571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28"/>
          <p:cNvSpPr/>
          <p:nvPr/>
        </p:nvSpPr>
        <p:spPr>
          <a:xfrm flipH="1" rot="10800000">
            <a:off x="2290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28"/>
          <p:cNvSpPr/>
          <p:nvPr/>
        </p:nvSpPr>
        <p:spPr>
          <a:xfrm flipH="1" rot="10800000">
            <a:off x="233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28"/>
          <p:cNvSpPr/>
          <p:nvPr/>
        </p:nvSpPr>
        <p:spPr>
          <a:xfrm flipH="1" rot="10800000">
            <a:off x="2354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28"/>
          <p:cNvSpPr/>
          <p:nvPr/>
        </p:nvSpPr>
        <p:spPr>
          <a:xfrm flipH="1" rot="10800000">
            <a:off x="2389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28"/>
          <p:cNvSpPr/>
          <p:nvPr/>
        </p:nvSpPr>
        <p:spPr>
          <a:xfrm flipH="1" rot="10800000">
            <a:off x="2428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28"/>
          <p:cNvSpPr/>
          <p:nvPr/>
        </p:nvSpPr>
        <p:spPr>
          <a:xfrm flipH="1" rot="10800000">
            <a:off x="24798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28"/>
          <p:cNvSpPr/>
          <p:nvPr/>
        </p:nvSpPr>
        <p:spPr>
          <a:xfrm rot="10800000">
            <a:off x="34638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28"/>
          <p:cNvSpPr/>
          <p:nvPr/>
        </p:nvSpPr>
        <p:spPr>
          <a:xfrm rot="10800000">
            <a:off x="3423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28"/>
          <p:cNvSpPr/>
          <p:nvPr/>
        </p:nvSpPr>
        <p:spPr>
          <a:xfrm rot="10800000">
            <a:off x="33999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28"/>
          <p:cNvSpPr/>
          <p:nvPr/>
        </p:nvSpPr>
        <p:spPr>
          <a:xfrm rot="10800000">
            <a:off x="33647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28"/>
          <p:cNvSpPr/>
          <p:nvPr/>
        </p:nvSpPr>
        <p:spPr>
          <a:xfrm rot="10800000">
            <a:off x="33264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28"/>
          <p:cNvSpPr/>
          <p:nvPr/>
        </p:nvSpPr>
        <p:spPr>
          <a:xfrm rot="10800000">
            <a:off x="3634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28"/>
          <p:cNvSpPr/>
          <p:nvPr/>
        </p:nvSpPr>
        <p:spPr>
          <a:xfrm rot="10800000">
            <a:off x="35946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28"/>
          <p:cNvSpPr/>
          <p:nvPr/>
        </p:nvSpPr>
        <p:spPr>
          <a:xfrm rot="10800000">
            <a:off x="35707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28"/>
          <p:cNvSpPr/>
          <p:nvPr/>
        </p:nvSpPr>
        <p:spPr>
          <a:xfrm rot="10800000">
            <a:off x="35355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28"/>
          <p:cNvSpPr/>
          <p:nvPr/>
        </p:nvSpPr>
        <p:spPr>
          <a:xfrm rot="10800000">
            <a:off x="34972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28"/>
          <p:cNvSpPr/>
          <p:nvPr/>
        </p:nvSpPr>
        <p:spPr>
          <a:xfrm rot="10800000">
            <a:off x="32912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28"/>
          <p:cNvSpPr/>
          <p:nvPr/>
        </p:nvSpPr>
        <p:spPr>
          <a:xfrm rot="10800000">
            <a:off x="32656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28"/>
          <p:cNvSpPr/>
          <p:nvPr/>
        </p:nvSpPr>
        <p:spPr>
          <a:xfrm rot="10800000">
            <a:off x="3227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28"/>
          <p:cNvSpPr/>
          <p:nvPr/>
        </p:nvSpPr>
        <p:spPr>
          <a:xfrm rot="10800000">
            <a:off x="31921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28"/>
          <p:cNvSpPr/>
          <p:nvPr/>
        </p:nvSpPr>
        <p:spPr>
          <a:xfrm rot="10800000">
            <a:off x="315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28"/>
          <p:cNvSpPr/>
          <p:nvPr/>
        </p:nvSpPr>
        <p:spPr>
          <a:xfrm rot="10800000">
            <a:off x="30976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28"/>
          <p:cNvSpPr/>
          <p:nvPr/>
        </p:nvSpPr>
        <p:spPr>
          <a:xfrm rot="10800000">
            <a:off x="30731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28"/>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28"/>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28"/>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28"/>
          <p:cNvSpPr/>
          <p:nvPr/>
        </p:nvSpPr>
        <p:spPr>
          <a:xfrm flipH="1" rot="10800000">
            <a:off x="25168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4" name="Google Shape;574;p28"/>
          <p:cNvSpPr/>
          <p:nvPr/>
        </p:nvSpPr>
        <p:spPr>
          <a:xfrm flipH="1" rot="10800000">
            <a:off x="25406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28"/>
          <p:cNvSpPr/>
          <p:nvPr/>
        </p:nvSpPr>
        <p:spPr>
          <a:xfrm flipH="1" rot="10800000">
            <a:off x="2592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6" name="Google Shape;576;p28"/>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28"/>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28"/>
          <p:cNvSpPr/>
          <p:nvPr/>
        </p:nvSpPr>
        <p:spPr>
          <a:xfrm rot="10800000">
            <a:off x="37505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9" name="Google Shape;579;p28"/>
          <p:cNvSpPr/>
          <p:nvPr/>
        </p:nvSpPr>
        <p:spPr>
          <a:xfrm rot="10800000">
            <a:off x="368670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28"/>
          <p:cNvSpPr/>
          <p:nvPr/>
        </p:nvSpPr>
        <p:spPr>
          <a:xfrm rot="10800000">
            <a:off x="40369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28"/>
          <p:cNvSpPr/>
          <p:nvPr/>
        </p:nvSpPr>
        <p:spPr>
          <a:xfrm rot="10800000">
            <a:off x="39310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28"/>
          <p:cNvSpPr/>
          <p:nvPr/>
        </p:nvSpPr>
        <p:spPr>
          <a:xfrm rot="10800000">
            <a:off x="38575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28"/>
          <p:cNvSpPr/>
          <p:nvPr/>
        </p:nvSpPr>
        <p:spPr>
          <a:xfrm rot="10800000">
            <a:off x="37840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28"/>
          <p:cNvSpPr/>
          <p:nvPr/>
        </p:nvSpPr>
        <p:spPr>
          <a:xfrm rot="10800000">
            <a:off x="46585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28"/>
          <p:cNvSpPr/>
          <p:nvPr/>
        </p:nvSpPr>
        <p:spPr>
          <a:xfrm rot="10800000">
            <a:off x="4479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28"/>
          <p:cNvSpPr/>
          <p:nvPr/>
        </p:nvSpPr>
        <p:spPr>
          <a:xfrm rot="10800000">
            <a:off x="43327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28"/>
          <p:cNvSpPr/>
          <p:nvPr/>
        </p:nvSpPr>
        <p:spPr>
          <a:xfrm rot="10800000">
            <a:off x="4153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28"/>
          <p:cNvSpPr/>
          <p:nvPr/>
        </p:nvSpPr>
        <p:spPr>
          <a:xfrm rot="10800000">
            <a:off x="49638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28"/>
          <p:cNvSpPr/>
          <p:nvPr/>
        </p:nvSpPr>
        <p:spPr>
          <a:xfrm flipH="1" rot="10800000">
            <a:off x="77937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0" name="Google Shape;590;p28"/>
          <p:cNvCxnSpPr/>
          <p:nvPr/>
        </p:nvCxnSpPr>
        <p:spPr>
          <a:xfrm flipH="1" rot="10800000">
            <a:off x="654300" y="22304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591" name="Google Shape;591;p28"/>
          <p:cNvCxnSpPr/>
          <p:nvPr/>
        </p:nvCxnSpPr>
        <p:spPr>
          <a:xfrm rot="10800000">
            <a:off x="658850" y="20675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592" name="Google Shape;592;p28"/>
          <p:cNvCxnSpPr/>
          <p:nvPr/>
        </p:nvCxnSpPr>
        <p:spPr>
          <a:xfrm rot="10800000">
            <a:off x="5170400" y="2067525"/>
            <a:ext cx="0" cy="325800"/>
          </a:xfrm>
          <a:prstGeom prst="straightConnector1">
            <a:avLst/>
          </a:prstGeom>
          <a:noFill/>
          <a:ln cap="flat" cmpd="sng" w="28575">
            <a:solidFill>
              <a:schemeClr val="dk2"/>
            </a:solidFill>
            <a:prstDash val="solid"/>
            <a:round/>
            <a:headEnd len="med" w="med" type="none"/>
            <a:tailEnd len="med" w="med" type="none"/>
          </a:ln>
        </p:spPr>
      </p:cxnSp>
      <p:sp>
        <p:nvSpPr>
          <p:cNvPr id="593" name="Google Shape;593;p28"/>
          <p:cNvSpPr txBox="1"/>
          <p:nvPr/>
        </p:nvSpPr>
        <p:spPr>
          <a:xfrm>
            <a:off x="2135625" y="1673925"/>
            <a:ext cx="1435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16-bit float</a:t>
            </a:r>
            <a:endParaRPr sz="1800">
              <a:solidFill>
                <a:schemeClr val="dk2"/>
              </a:solidFill>
            </a:endParaRPr>
          </a:p>
        </p:txBody>
      </p:sp>
      <p:sp>
        <p:nvSpPr>
          <p:cNvPr id="594" name="Google Shape;594;p28"/>
          <p:cNvSpPr txBox="1"/>
          <p:nvPr/>
        </p:nvSpPr>
        <p:spPr>
          <a:xfrm>
            <a:off x="23300" y="1673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595" name="Google Shape;595;p28"/>
          <p:cNvSpPr txBox="1"/>
          <p:nvPr/>
        </p:nvSpPr>
        <p:spPr>
          <a:xfrm>
            <a:off x="4534850" y="1710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596" name="Google Shape;596;p28"/>
          <p:cNvSpPr/>
          <p:nvPr/>
        </p:nvSpPr>
        <p:spPr>
          <a:xfrm>
            <a:off x="174953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28"/>
          <p:cNvSpPr/>
          <p:nvPr/>
        </p:nvSpPr>
        <p:spPr>
          <a:xfrm>
            <a:off x="115175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8"/>
          <p:cNvSpPr/>
          <p:nvPr/>
        </p:nvSpPr>
        <p:spPr>
          <a:xfrm>
            <a:off x="145064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9" name="Google Shape;599;p28"/>
          <p:cNvSpPr/>
          <p:nvPr/>
        </p:nvSpPr>
        <p:spPr>
          <a:xfrm>
            <a:off x="234731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0" name="Google Shape;600;p28"/>
          <p:cNvSpPr/>
          <p:nvPr/>
        </p:nvSpPr>
        <p:spPr>
          <a:xfrm>
            <a:off x="2048427"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1" name="Google Shape;601;p28"/>
          <p:cNvSpPr/>
          <p:nvPr/>
        </p:nvSpPr>
        <p:spPr>
          <a:xfrm>
            <a:off x="2646209"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28"/>
          <p:cNvSpPr/>
          <p:nvPr/>
        </p:nvSpPr>
        <p:spPr>
          <a:xfrm>
            <a:off x="2945100"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3" name="Google Shape;603;p28"/>
          <p:cNvSpPr/>
          <p:nvPr/>
        </p:nvSpPr>
        <p:spPr>
          <a:xfrm>
            <a:off x="3243991"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4" name="Google Shape;604;p28"/>
          <p:cNvSpPr/>
          <p:nvPr/>
        </p:nvSpPr>
        <p:spPr>
          <a:xfrm>
            <a:off x="3542882"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28"/>
          <p:cNvSpPr/>
          <p:nvPr/>
        </p:nvSpPr>
        <p:spPr>
          <a:xfrm>
            <a:off x="384177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6" name="Google Shape;606;p28"/>
          <p:cNvSpPr/>
          <p:nvPr/>
        </p:nvSpPr>
        <p:spPr>
          <a:xfrm>
            <a:off x="4140664"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28"/>
          <p:cNvSpPr/>
          <p:nvPr/>
        </p:nvSpPr>
        <p:spPr>
          <a:xfrm>
            <a:off x="4439555"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28"/>
          <p:cNvSpPr/>
          <p:nvPr/>
        </p:nvSpPr>
        <p:spPr>
          <a:xfrm>
            <a:off x="4738446"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28"/>
          <p:cNvSpPr/>
          <p:nvPr/>
        </p:nvSpPr>
        <p:spPr>
          <a:xfrm>
            <a:off x="5037338"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28"/>
          <p:cNvSpPr/>
          <p:nvPr/>
        </p:nvSpPr>
        <p:spPr>
          <a:xfrm>
            <a:off x="852863" y="3112600"/>
            <a:ext cx="73500" cy="73500"/>
          </a:xfrm>
          <a:prstGeom prst="ellipse">
            <a:avLst/>
          </a:prstGeom>
          <a:solidFill>
            <a:srgbClr val="0C7B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11" name="Google Shape;611;p28"/>
          <p:cNvCxnSpPr/>
          <p:nvPr/>
        </p:nvCxnSpPr>
        <p:spPr>
          <a:xfrm>
            <a:off x="661225" y="3417875"/>
            <a:ext cx="4534500" cy="8100"/>
          </a:xfrm>
          <a:prstGeom prst="straightConnector1">
            <a:avLst/>
          </a:prstGeom>
          <a:noFill/>
          <a:ln cap="flat" cmpd="sng" w="28575">
            <a:solidFill>
              <a:schemeClr val="dk2"/>
            </a:solidFill>
            <a:prstDash val="solid"/>
            <a:round/>
            <a:headEnd len="med" w="med" type="none"/>
            <a:tailEnd len="med" w="med" type="none"/>
          </a:ln>
        </p:spPr>
      </p:cxnSp>
      <p:cxnSp>
        <p:nvCxnSpPr>
          <p:cNvPr id="612" name="Google Shape;612;p28"/>
          <p:cNvCxnSpPr/>
          <p:nvPr/>
        </p:nvCxnSpPr>
        <p:spPr>
          <a:xfrm>
            <a:off x="665775" y="3263125"/>
            <a:ext cx="0" cy="325800"/>
          </a:xfrm>
          <a:prstGeom prst="straightConnector1">
            <a:avLst/>
          </a:prstGeom>
          <a:noFill/>
          <a:ln cap="flat" cmpd="sng" w="28575">
            <a:solidFill>
              <a:schemeClr val="dk2"/>
            </a:solidFill>
            <a:prstDash val="solid"/>
            <a:round/>
            <a:headEnd len="med" w="med" type="none"/>
            <a:tailEnd len="med" w="med" type="none"/>
          </a:ln>
        </p:spPr>
      </p:cxnSp>
      <p:cxnSp>
        <p:nvCxnSpPr>
          <p:cNvPr id="613" name="Google Shape;613;p28"/>
          <p:cNvCxnSpPr/>
          <p:nvPr/>
        </p:nvCxnSpPr>
        <p:spPr>
          <a:xfrm>
            <a:off x="5177325" y="3263125"/>
            <a:ext cx="0" cy="325800"/>
          </a:xfrm>
          <a:prstGeom prst="straightConnector1">
            <a:avLst/>
          </a:prstGeom>
          <a:noFill/>
          <a:ln cap="flat" cmpd="sng" w="28575">
            <a:solidFill>
              <a:schemeClr val="dk2"/>
            </a:solidFill>
            <a:prstDash val="solid"/>
            <a:round/>
            <a:headEnd len="med" w="med" type="none"/>
            <a:tailEnd len="med" w="med" type="none"/>
          </a:ln>
        </p:spPr>
      </p:cxnSp>
      <p:sp>
        <p:nvSpPr>
          <p:cNvPr id="614" name="Google Shape;614;p28"/>
          <p:cNvSpPr txBox="1"/>
          <p:nvPr/>
        </p:nvSpPr>
        <p:spPr>
          <a:xfrm>
            <a:off x="30225" y="3551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615" name="Google Shape;615;p28"/>
          <p:cNvSpPr txBox="1"/>
          <p:nvPr/>
        </p:nvSpPr>
        <p:spPr>
          <a:xfrm>
            <a:off x="4541775" y="3588925"/>
            <a:ext cx="1271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a:t>
            </a:r>
            <a:endParaRPr sz="1800">
              <a:solidFill>
                <a:schemeClr val="dk2"/>
              </a:solidFill>
            </a:endParaRPr>
          </a:p>
        </p:txBody>
      </p:sp>
      <p:sp>
        <p:nvSpPr>
          <p:cNvPr id="616" name="Google Shape;616;p28"/>
          <p:cNvSpPr txBox="1"/>
          <p:nvPr/>
        </p:nvSpPr>
        <p:spPr>
          <a:xfrm>
            <a:off x="1805475" y="3657750"/>
            <a:ext cx="2095500" cy="2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4-bit integer</a:t>
            </a:r>
            <a:endParaRPr sz="1800">
              <a:solidFill>
                <a:schemeClr val="dk2"/>
              </a:solidFill>
            </a:endParaRPr>
          </a:p>
        </p:txBody>
      </p:sp>
      <p:pic>
        <p:nvPicPr>
          <p:cNvPr id="617" name="Google Shape;617;p28"/>
          <p:cNvPicPr preferRelativeResize="0"/>
          <p:nvPr/>
        </p:nvPicPr>
        <p:blipFill>
          <a:blip r:embed="rId3">
            <a:alphaModFix/>
          </a:blip>
          <a:stretch>
            <a:fillRect/>
          </a:stretch>
        </p:blipFill>
        <p:spPr>
          <a:xfrm>
            <a:off x="5370250" y="2009900"/>
            <a:ext cx="589750" cy="285750"/>
          </a:xfrm>
          <a:prstGeom prst="rect">
            <a:avLst/>
          </a:prstGeom>
          <a:noFill/>
          <a:ln>
            <a:noFill/>
          </a:ln>
        </p:spPr>
      </p:pic>
      <p:pic>
        <p:nvPicPr>
          <p:cNvPr id="618" name="Google Shape;618;p28"/>
          <p:cNvPicPr preferRelativeResize="0"/>
          <p:nvPr/>
        </p:nvPicPr>
        <p:blipFill>
          <a:blip r:embed="rId4">
            <a:alphaModFix/>
          </a:blip>
          <a:stretch>
            <a:fillRect/>
          </a:stretch>
        </p:blipFill>
        <p:spPr>
          <a:xfrm>
            <a:off x="5390925" y="3102115"/>
            <a:ext cx="320400" cy="449819"/>
          </a:xfrm>
          <a:prstGeom prst="rect">
            <a:avLst/>
          </a:prstGeom>
          <a:noFill/>
          <a:ln>
            <a:noFill/>
          </a:ln>
        </p:spPr>
      </p:pic>
      <p:cxnSp>
        <p:nvCxnSpPr>
          <p:cNvPr id="619" name="Google Shape;619;p28"/>
          <p:cNvCxnSpPr>
            <a:stCxn id="589" idx="0"/>
            <a:endCxn id="610" idx="5"/>
          </p:cNvCxnSpPr>
          <p:nvPr/>
        </p:nvCxnSpPr>
        <p:spPr>
          <a:xfrm>
            <a:off x="816125" y="2438025"/>
            <a:ext cx="99600" cy="737400"/>
          </a:xfrm>
          <a:prstGeom prst="straightConnector1">
            <a:avLst/>
          </a:prstGeom>
          <a:noFill/>
          <a:ln cap="flat" cmpd="sng" w="9525">
            <a:solidFill>
              <a:schemeClr val="dk2"/>
            </a:solidFill>
            <a:prstDash val="solid"/>
            <a:round/>
            <a:headEnd len="med" w="med" type="none"/>
            <a:tailEnd len="med" w="med" type="triangle"/>
          </a:ln>
        </p:spPr>
      </p:cxnSp>
      <p:cxnSp>
        <p:nvCxnSpPr>
          <p:cNvPr id="620" name="Google Shape;620;p28"/>
          <p:cNvCxnSpPr>
            <a:stCxn id="533" idx="7"/>
            <a:endCxn id="597" idx="4"/>
          </p:cNvCxnSpPr>
          <p:nvPr/>
        </p:nvCxnSpPr>
        <p:spPr>
          <a:xfrm>
            <a:off x="1171836" y="2427261"/>
            <a:ext cx="16800" cy="758700"/>
          </a:xfrm>
          <a:prstGeom prst="straightConnector1">
            <a:avLst/>
          </a:prstGeom>
          <a:noFill/>
          <a:ln cap="flat" cmpd="sng" w="9525">
            <a:solidFill>
              <a:schemeClr val="dk2"/>
            </a:solidFill>
            <a:prstDash val="solid"/>
            <a:round/>
            <a:headEnd len="med" w="med" type="none"/>
            <a:tailEnd len="med" w="med" type="triangle"/>
          </a:ln>
        </p:spPr>
      </p:cxnSp>
      <p:cxnSp>
        <p:nvCxnSpPr>
          <p:cNvPr id="621" name="Google Shape;621;p28"/>
          <p:cNvCxnSpPr>
            <a:stCxn id="534" idx="4"/>
            <a:endCxn id="598" idx="7"/>
          </p:cNvCxnSpPr>
          <p:nvPr/>
        </p:nvCxnSpPr>
        <p:spPr>
          <a:xfrm>
            <a:off x="1353600" y="2364525"/>
            <a:ext cx="159900" cy="758700"/>
          </a:xfrm>
          <a:prstGeom prst="straightConnector1">
            <a:avLst/>
          </a:prstGeom>
          <a:noFill/>
          <a:ln cap="flat" cmpd="sng" w="9525">
            <a:solidFill>
              <a:schemeClr val="dk2"/>
            </a:solidFill>
            <a:prstDash val="solid"/>
            <a:round/>
            <a:headEnd len="med" w="med" type="none"/>
            <a:tailEnd len="med" w="med" type="triangle"/>
          </a:ln>
        </p:spPr>
      </p:cxnSp>
      <p:cxnSp>
        <p:nvCxnSpPr>
          <p:cNvPr id="622" name="Google Shape;622;p28"/>
          <p:cNvCxnSpPr>
            <a:stCxn id="536" idx="2"/>
            <a:endCxn id="598" idx="5"/>
          </p:cNvCxnSpPr>
          <p:nvPr/>
        </p:nvCxnSpPr>
        <p:spPr>
          <a:xfrm flipH="1">
            <a:off x="1513400" y="2401275"/>
            <a:ext cx="70200" cy="774000"/>
          </a:xfrm>
          <a:prstGeom prst="straightConnector1">
            <a:avLst/>
          </a:prstGeom>
          <a:noFill/>
          <a:ln cap="flat" cmpd="sng" w="9525">
            <a:solidFill>
              <a:schemeClr val="dk2"/>
            </a:solidFill>
            <a:prstDash val="solid"/>
            <a:round/>
            <a:headEnd len="med" w="med" type="none"/>
            <a:tailEnd len="med" w="med" type="triangle"/>
          </a:ln>
        </p:spPr>
      </p:cxnSp>
      <p:cxnSp>
        <p:nvCxnSpPr>
          <p:cNvPr id="623" name="Google Shape;623;p28"/>
          <p:cNvCxnSpPr>
            <a:stCxn id="532" idx="0"/>
            <a:endCxn id="598" idx="3"/>
          </p:cNvCxnSpPr>
          <p:nvPr/>
        </p:nvCxnSpPr>
        <p:spPr>
          <a:xfrm flipH="1">
            <a:off x="1461550" y="2438025"/>
            <a:ext cx="67800" cy="737400"/>
          </a:xfrm>
          <a:prstGeom prst="straightConnector1">
            <a:avLst/>
          </a:prstGeom>
          <a:noFill/>
          <a:ln cap="flat" cmpd="sng" w="9525">
            <a:solidFill>
              <a:schemeClr val="dk2"/>
            </a:solidFill>
            <a:prstDash val="solid"/>
            <a:round/>
            <a:headEnd len="med" w="med" type="none"/>
            <a:tailEnd len="med" w="med" type="triangle"/>
          </a:ln>
        </p:spPr>
      </p:cxnSp>
      <p:cxnSp>
        <p:nvCxnSpPr>
          <p:cNvPr id="624" name="Google Shape;624;p28"/>
          <p:cNvCxnSpPr>
            <a:stCxn id="536" idx="6"/>
            <a:endCxn id="596" idx="4"/>
          </p:cNvCxnSpPr>
          <p:nvPr/>
        </p:nvCxnSpPr>
        <p:spPr>
          <a:xfrm>
            <a:off x="1657100" y="2401275"/>
            <a:ext cx="129300" cy="784800"/>
          </a:xfrm>
          <a:prstGeom prst="straightConnector1">
            <a:avLst/>
          </a:prstGeom>
          <a:noFill/>
          <a:ln cap="flat" cmpd="sng" w="9525">
            <a:solidFill>
              <a:schemeClr val="dk2"/>
            </a:solidFill>
            <a:prstDash val="solid"/>
            <a:round/>
            <a:headEnd len="med" w="med" type="none"/>
            <a:tailEnd len="med" w="med" type="triangle"/>
          </a:ln>
        </p:spPr>
      </p:cxnSp>
      <p:cxnSp>
        <p:nvCxnSpPr>
          <p:cNvPr id="625" name="Google Shape;625;p28"/>
          <p:cNvCxnSpPr>
            <a:stCxn id="537" idx="5"/>
            <a:endCxn id="596" idx="4"/>
          </p:cNvCxnSpPr>
          <p:nvPr/>
        </p:nvCxnSpPr>
        <p:spPr>
          <a:xfrm flipH="1">
            <a:off x="1786236" y="2375289"/>
            <a:ext cx="17700" cy="8109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28"/>
          <p:cNvCxnSpPr>
            <a:stCxn id="539" idx="2"/>
            <a:endCxn id="600" idx="6"/>
          </p:cNvCxnSpPr>
          <p:nvPr/>
        </p:nvCxnSpPr>
        <p:spPr>
          <a:xfrm>
            <a:off x="1964750" y="2401275"/>
            <a:ext cx="157200" cy="74820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28"/>
          <p:cNvCxnSpPr>
            <a:stCxn id="543" idx="1"/>
            <a:endCxn id="600" idx="0"/>
          </p:cNvCxnSpPr>
          <p:nvPr/>
        </p:nvCxnSpPr>
        <p:spPr>
          <a:xfrm flipH="1">
            <a:off x="2085189" y="2427261"/>
            <a:ext cx="61200" cy="6852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28"/>
          <p:cNvCxnSpPr>
            <a:stCxn id="542" idx="2"/>
            <a:endCxn id="600" idx="4"/>
          </p:cNvCxnSpPr>
          <p:nvPr/>
        </p:nvCxnSpPr>
        <p:spPr>
          <a:xfrm flipH="1">
            <a:off x="2085275" y="2401275"/>
            <a:ext cx="11700" cy="784800"/>
          </a:xfrm>
          <a:prstGeom prst="straightConnector1">
            <a:avLst/>
          </a:prstGeom>
          <a:noFill/>
          <a:ln cap="flat" cmpd="sng" w="9525">
            <a:solidFill>
              <a:schemeClr val="dk2"/>
            </a:solidFill>
            <a:prstDash val="solid"/>
            <a:round/>
            <a:headEnd len="med" w="med" type="none"/>
            <a:tailEnd len="med" w="med" type="triangle"/>
          </a:ln>
        </p:spPr>
      </p:cxnSp>
      <p:cxnSp>
        <p:nvCxnSpPr>
          <p:cNvPr id="629" name="Google Shape;629;p28"/>
          <p:cNvCxnSpPr>
            <a:stCxn id="541" idx="1"/>
            <a:endCxn id="600" idx="1"/>
          </p:cNvCxnSpPr>
          <p:nvPr/>
        </p:nvCxnSpPr>
        <p:spPr>
          <a:xfrm flipH="1">
            <a:off x="2059089" y="2427261"/>
            <a:ext cx="13800" cy="6960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28"/>
          <p:cNvCxnSpPr>
            <a:stCxn id="547" idx="1"/>
            <a:endCxn id="599" idx="6"/>
          </p:cNvCxnSpPr>
          <p:nvPr/>
        </p:nvCxnSpPr>
        <p:spPr>
          <a:xfrm>
            <a:off x="2301414" y="2427261"/>
            <a:ext cx="119400" cy="722100"/>
          </a:xfrm>
          <a:prstGeom prst="straightConnector1">
            <a:avLst/>
          </a:prstGeom>
          <a:noFill/>
          <a:ln cap="flat" cmpd="sng" w="9525">
            <a:solidFill>
              <a:schemeClr val="dk2"/>
            </a:solidFill>
            <a:prstDash val="solid"/>
            <a:round/>
            <a:headEnd len="med" w="med" type="none"/>
            <a:tailEnd len="med" w="med" type="triangle"/>
          </a:ln>
        </p:spPr>
      </p:cxnSp>
      <p:cxnSp>
        <p:nvCxnSpPr>
          <p:cNvPr id="631" name="Google Shape;631;p28"/>
          <p:cNvCxnSpPr>
            <a:stCxn id="552" idx="2"/>
            <a:endCxn id="599" idx="4"/>
          </p:cNvCxnSpPr>
          <p:nvPr/>
        </p:nvCxnSpPr>
        <p:spPr>
          <a:xfrm flipH="1">
            <a:off x="2384175" y="2401275"/>
            <a:ext cx="95700" cy="784800"/>
          </a:xfrm>
          <a:prstGeom prst="straightConnector1">
            <a:avLst/>
          </a:prstGeom>
          <a:noFill/>
          <a:ln cap="flat" cmpd="sng" w="9525">
            <a:solidFill>
              <a:schemeClr val="dk2"/>
            </a:solidFill>
            <a:prstDash val="solid"/>
            <a:round/>
            <a:headEnd len="med" w="med" type="none"/>
            <a:tailEnd len="med" w="med" type="triangle"/>
          </a:ln>
        </p:spPr>
      </p:cxnSp>
      <p:cxnSp>
        <p:nvCxnSpPr>
          <p:cNvPr id="632" name="Google Shape;632;p28"/>
          <p:cNvCxnSpPr>
            <a:endCxn id="599" idx="6"/>
          </p:cNvCxnSpPr>
          <p:nvPr/>
        </p:nvCxnSpPr>
        <p:spPr>
          <a:xfrm>
            <a:off x="2365318" y="2427250"/>
            <a:ext cx="55500" cy="722100"/>
          </a:xfrm>
          <a:prstGeom prst="straightConnector1">
            <a:avLst/>
          </a:prstGeom>
          <a:noFill/>
          <a:ln cap="flat" cmpd="sng" w="9525">
            <a:solidFill>
              <a:schemeClr val="dk2"/>
            </a:solidFill>
            <a:prstDash val="solid"/>
            <a:round/>
            <a:headEnd len="med" w="med" type="none"/>
            <a:tailEnd len="med" w="med" type="triangle"/>
          </a:ln>
        </p:spPr>
      </p:cxnSp>
      <p:cxnSp>
        <p:nvCxnSpPr>
          <p:cNvPr id="633" name="Google Shape;633;p28"/>
          <p:cNvCxnSpPr>
            <a:stCxn id="551" idx="1"/>
            <a:endCxn id="599" idx="0"/>
          </p:cNvCxnSpPr>
          <p:nvPr/>
        </p:nvCxnSpPr>
        <p:spPr>
          <a:xfrm flipH="1">
            <a:off x="2384189" y="2427261"/>
            <a:ext cx="54600" cy="68520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p28"/>
          <p:cNvCxnSpPr>
            <a:stCxn id="575" idx="0"/>
            <a:endCxn id="601" idx="5"/>
          </p:cNvCxnSpPr>
          <p:nvPr/>
        </p:nvCxnSpPr>
        <p:spPr>
          <a:xfrm>
            <a:off x="2629275" y="2438025"/>
            <a:ext cx="79800" cy="7374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28"/>
          <p:cNvCxnSpPr>
            <a:stCxn id="577" idx="0"/>
            <a:endCxn id="601" idx="4"/>
          </p:cNvCxnSpPr>
          <p:nvPr/>
        </p:nvCxnSpPr>
        <p:spPr>
          <a:xfrm flipH="1">
            <a:off x="2683100" y="2438025"/>
            <a:ext cx="75000" cy="748200"/>
          </a:xfrm>
          <a:prstGeom prst="straightConnector1">
            <a:avLst/>
          </a:prstGeom>
          <a:noFill/>
          <a:ln cap="flat" cmpd="sng" w="9525">
            <a:solidFill>
              <a:schemeClr val="dk2"/>
            </a:solidFill>
            <a:prstDash val="solid"/>
            <a:round/>
            <a:headEnd len="med" w="med" type="none"/>
            <a:tailEnd len="med" w="med" type="triangle"/>
          </a:ln>
        </p:spPr>
      </p:cxnSp>
      <p:cxnSp>
        <p:nvCxnSpPr>
          <p:cNvPr id="636" name="Google Shape;636;p28"/>
          <p:cNvCxnSpPr>
            <a:stCxn id="576" idx="2"/>
            <a:endCxn id="601" idx="5"/>
          </p:cNvCxnSpPr>
          <p:nvPr/>
        </p:nvCxnSpPr>
        <p:spPr>
          <a:xfrm>
            <a:off x="2666025" y="2401275"/>
            <a:ext cx="42900" cy="774000"/>
          </a:xfrm>
          <a:prstGeom prst="straightConnector1">
            <a:avLst/>
          </a:prstGeom>
          <a:noFill/>
          <a:ln cap="flat" cmpd="sng" w="9525">
            <a:solidFill>
              <a:schemeClr val="dk2"/>
            </a:solidFill>
            <a:prstDash val="solid"/>
            <a:round/>
            <a:headEnd len="med" w="med" type="none"/>
            <a:tailEnd len="med" w="med" type="triangle"/>
          </a:ln>
        </p:spPr>
      </p:cxnSp>
      <p:cxnSp>
        <p:nvCxnSpPr>
          <p:cNvPr id="637" name="Google Shape;637;p28"/>
          <p:cNvCxnSpPr>
            <a:stCxn id="572" idx="0"/>
            <a:endCxn id="602" idx="5"/>
          </p:cNvCxnSpPr>
          <p:nvPr/>
        </p:nvCxnSpPr>
        <p:spPr>
          <a:xfrm>
            <a:off x="2889838" y="2438025"/>
            <a:ext cx="117900" cy="737400"/>
          </a:xfrm>
          <a:prstGeom prst="straightConnector1">
            <a:avLst/>
          </a:prstGeom>
          <a:noFill/>
          <a:ln cap="flat" cmpd="sng" w="9525">
            <a:solidFill>
              <a:schemeClr val="dk2"/>
            </a:solidFill>
            <a:prstDash val="solid"/>
            <a:round/>
            <a:headEnd len="med" w="med" type="none"/>
            <a:tailEnd len="med" w="med" type="triangle"/>
          </a:ln>
        </p:spPr>
      </p:cxnSp>
      <p:cxnSp>
        <p:nvCxnSpPr>
          <p:cNvPr id="638" name="Google Shape;638;p28"/>
          <p:cNvCxnSpPr>
            <a:stCxn id="571" idx="0"/>
            <a:endCxn id="602" idx="6"/>
          </p:cNvCxnSpPr>
          <p:nvPr/>
        </p:nvCxnSpPr>
        <p:spPr>
          <a:xfrm>
            <a:off x="2986913" y="2438025"/>
            <a:ext cx="31800" cy="711300"/>
          </a:xfrm>
          <a:prstGeom prst="straightConnector1">
            <a:avLst/>
          </a:prstGeom>
          <a:noFill/>
          <a:ln cap="flat" cmpd="sng" w="9525">
            <a:solidFill>
              <a:schemeClr val="dk2"/>
            </a:solidFill>
            <a:prstDash val="solid"/>
            <a:round/>
            <a:headEnd len="med" w="med" type="none"/>
            <a:tailEnd len="med" w="med" type="triangle"/>
          </a:ln>
        </p:spPr>
      </p:cxnSp>
      <p:cxnSp>
        <p:nvCxnSpPr>
          <p:cNvPr id="639" name="Google Shape;639;p28"/>
          <p:cNvCxnSpPr>
            <a:stCxn id="570" idx="1"/>
            <a:endCxn id="602" idx="4"/>
          </p:cNvCxnSpPr>
          <p:nvPr/>
        </p:nvCxnSpPr>
        <p:spPr>
          <a:xfrm flipH="1">
            <a:off x="2981999" y="2427261"/>
            <a:ext cx="97200" cy="758700"/>
          </a:xfrm>
          <a:prstGeom prst="straightConnector1">
            <a:avLst/>
          </a:prstGeom>
          <a:noFill/>
          <a:ln cap="flat" cmpd="sng" w="9525">
            <a:solidFill>
              <a:schemeClr val="dk2"/>
            </a:solidFill>
            <a:prstDash val="solid"/>
            <a:round/>
            <a:headEnd len="med" w="med" type="none"/>
            <a:tailEnd len="med" w="med" type="triangle"/>
          </a:ln>
        </p:spPr>
      </p:cxnSp>
      <p:cxnSp>
        <p:nvCxnSpPr>
          <p:cNvPr id="640" name="Google Shape;640;p28"/>
          <p:cNvCxnSpPr>
            <a:stCxn id="568" idx="2"/>
            <a:endCxn id="603" idx="5"/>
          </p:cNvCxnSpPr>
          <p:nvPr/>
        </p:nvCxnSpPr>
        <p:spPr>
          <a:xfrm>
            <a:off x="3171138" y="2401275"/>
            <a:ext cx="135600" cy="774000"/>
          </a:xfrm>
          <a:prstGeom prst="straightConnector1">
            <a:avLst/>
          </a:prstGeom>
          <a:noFill/>
          <a:ln cap="flat" cmpd="sng" w="9525">
            <a:solidFill>
              <a:schemeClr val="dk2"/>
            </a:solidFill>
            <a:prstDash val="solid"/>
            <a:round/>
            <a:headEnd len="med" w="med" type="none"/>
            <a:tailEnd len="med" w="med" type="triangle"/>
          </a:ln>
        </p:spPr>
      </p:cxnSp>
      <p:cxnSp>
        <p:nvCxnSpPr>
          <p:cNvPr id="641" name="Google Shape;641;p28"/>
          <p:cNvCxnSpPr>
            <a:endCxn id="603" idx="4"/>
          </p:cNvCxnSpPr>
          <p:nvPr/>
        </p:nvCxnSpPr>
        <p:spPr>
          <a:xfrm flipH="1">
            <a:off x="3280741" y="2401300"/>
            <a:ext cx="58500" cy="784800"/>
          </a:xfrm>
          <a:prstGeom prst="straightConnector1">
            <a:avLst/>
          </a:prstGeom>
          <a:noFill/>
          <a:ln cap="flat" cmpd="sng" w="9525">
            <a:solidFill>
              <a:schemeClr val="dk2"/>
            </a:solidFill>
            <a:prstDash val="solid"/>
            <a:round/>
            <a:headEnd len="med" w="med" type="none"/>
            <a:tailEnd len="med" w="med" type="triangle"/>
          </a:ln>
        </p:spPr>
      </p:cxnSp>
      <p:cxnSp>
        <p:nvCxnSpPr>
          <p:cNvPr id="642" name="Google Shape;642;p28"/>
          <p:cNvCxnSpPr>
            <a:endCxn id="603" idx="4"/>
          </p:cNvCxnSpPr>
          <p:nvPr/>
        </p:nvCxnSpPr>
        <p:spPr>
          <a:xfrm flipH="1">
            <a:off x="3280741" y="2401300"/>
            <a:ext cx="119100" cy="784800"/>
          </a:xfrm>
          <a:prstGeom prst="straightConnector1">
            <a:avLst/>
          </a:prstGeom>
          <a:noFill/>
          <a:ln cap="flat" cmpd="sng" w="9525">
            <a:solidFill>
              <a:schemeClr val="dk2"/>
            </a:solidFill>
            <a:prstDash val="solid"/>
            <a:round/>
            <a:headEnd len="med" w="med" type="none"/>
            <a:tailEnd len="med" w="med" type="triangle"/>
          </a:ln>
        </p:spPr>
      </p:cxnSp>
      <p:cxnSp>
        <p:nvCxnSpPr>
          <p:cNvPr id="643" name="Google Shape;643;p28"/>
          <p:cNvCxnSpPr>
            <a:endCxn id="604" idx="6"/>
          </p:cNvCxnSpPr>
          <p:nvPr/>
        </p:nvCxnSpPr>
        <p:spPr>
          <a:xfrm>
            <a:off x="3438182" y="2401150"/>
            <a:ext cx="178200" cy="748200"/>
          </a:xfrm>
          <a:prstGeom prst="straightConnector1">
            <a:avLst/>
          </a:prstGeom>
          <a:noFill/>
          <a:ln cap="flat" cmpd="sng" w="9525">
            <a:solidFill>
              <a:schemeClr val="dk2"/>
            </a:solidFill>
            <a:prstDash val="solid"/>
            <a:round/>
            <a:headEnd len="med" w="med" type="none"/>
            <a:tailEnd len="med" w="med" type="triangle"/>
          </a:ln>
        </p:spPr>
      </p:cxnSp>
      <p:cxnSp>
        <p:nvCxnSpPr>
          <p:cNvPr id="644" name="Google Shape;644;p28"/>
          <p:cNvCxnSpPr>
            <a:stCxn id="562" idx="2"/>
            <a:endCxn id="604" idx="5"/>
          </p:cNvCxnSpPr>
          <p:nvPr/>
        </p:nvCxnSpPr>
        <p:spPr>
          <a:xfrm>
            <a:off x="3570775" y="2401275"/>
            <a:ext cx="34800" cy="774000"/>
          </a:xfrm>
          <a:prstGeom prst="straightConnector1">
            <a:avLst/>
          </a:prstGeom>
          <a:noFill/>
          <a:ln cap="flat" cmpd="sng" w="9525">
            <a:solidFill>
              <a:schemeClr val="dk2"/>
            </a:solidFill>
            <a:prstDash val="solid"/>
            <a:round/>
            <a:headEnd len="med" w="med" type="none"/>
            <a:tailEnd len="med" w="med" type="triangle"/>
          </a:ln>
        </p:spPr>
      </p:cxnSp>
      <p:cxnSp>
        <p:nvCxnSpPr>
          <p:cNvPr id="645" name="Google Shape;645;p28"/>
          <p:cNvCxnSpPr>
            <a:stCxn id="561" idx="2"/>
            <a:endCxn id="604" idx="5"/>
          </p:cNvCxnSpPr>
          <p:nvPr/>
        </p:nvCxnSpPr>
        <p:spPr>
          <a:xfrm flipH="1">
            <a:off x="3605475" y="2401275"/>
            <a:ext cx="3600" cy="77400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28"/>
          <p:cNvCxnSpPr>
            <a:stCxn id="579" idx="7"/>
            <a:endCxn id="604" idx="6"/>
          </p:cNvCxnSpPr>
          <p:nvPr/>
        </p:nvCxnSpPr>
        <p:spPr>
          <a:xfrm flipH="1">
            <a:off x="3616464" y="2427261"/>
            <a:ext cx="81000" cy="722100"/>
          </a:xfrm>
          <a:prstGeom prst="straightConnector1">
            <a:avLst/>
          </a:prstGeom>
          <a:noFill/>
          <a:ln cap="flat" cmpd="sng" w="9525">
            <a:solidFill>
              <a:schemeClr val="dk2"/>
            </a:solidFill>
            <a:prstDash val="solid"/>
            <a:round/>
            <a:headEnd len="med" w="med" type="none"/>
            <a:tailEnd len="med" w="med" type="triangle"/>
          </a:ln>
        </p:spPr>
      </p:cxnSp>
      <p:cxnSp>
        <p:nvCxnSpPr>
          <p:cNvPr id="647" name="Google Shape;647;p28"/>
          <p:cNvCxnSpPr>
            <a:stCxn id="583" idx="6"/>
            <a:endCxn id="605" idx="5"/>
          </p:cNvCxnSpPr>
          <p:nvPr/>
        </p:nvCxnSpPr>
        <p:spPr>
          <a:xfrm>
            <a:off x="3784050" y="2401275"/>
            <a:ext cx="120600" cy="774000"/>
          </a:xfrm>
          <a:prstGeom prst="straightConnector1">
            <a:avLst/>
          </a:prstGeom>
          <a:noFill/>
          <a:ln cap="flat" cmpd="sng" w="9525">
            <a:solidFill>
              <a:schemeClr val="dk2"/>
            </a:solidFill>
            <a:prstDash val="solid"/>
            <a:round/>
            <a:headEnd len="med" w="med" type="none"/>
            <a:tailEnd len="med" w="med" type="triangle"/>
          </a:ln>
        </p:spPr>
      </p:cxnSp>
      <p:cxnSp>
        <p:nvCxnSpPr>
          <p:cNvPr id="648" name="Google Shape;648;p28"/>
          <p:cNvCxnSpPr>
            <a:stCxn id="582" idx="1"/>
            <a:endCxn id="605" idx="7"/>
          </p:cNvCxnSpPr>
          <p:nvPr/>
        </p:nvCxnSpPr>
        <p:spPr>
          <a:xfrm flipH="1">
            <a:off x="3904386" y="2427261"/>
            <a:ext cx="15900" cy="696000"/>
          </a:xfrm>
          <a:prstGeom prst="straightConnector1">
            <a:avLst/>
          </a:prstGeom>
          <a:noFill/>
          <a:ln cap="flat" cmpd="sng" w="9525">
            <a:solidFill>
              <a:schemeClr val="dk2"/>
            </a:solidFill>
            <a:prstDash val="solid"/>
            <a:round/>
            <a:headEnd len="med" w="med" type="none"/>
            <a:tailEnd len="med" w="med" type="triangle"/>
          </a:ln>
        </p:spPr>
      </p:cxnSp>
      <p:cxnSp>
        <p:nvCxnSpPr>
          <p:cNvPr id="649" name="Google Shape;649;p28"/>
          <p:cNvCxnSpPr>
            <a:stCxn id="581" idx="1"/>
            <a:endCxn id="605" idx="5"/>
          </p:cNvCxnSpPr>
          <p:nvPr/>
        </p:nvCxnSpPr>
        <p:spPr>
          <a:xfrm flipH="1">
            <a:off x="3904386" y="2427261"/>
            <a:ext cx="89400" cy="748200"/>
          </a:xfrm>
          <a:prstGeom prst="straightConnector1">
            <a:avLst/>
          </a:prstGeom>
          <a:noFill/>
          <a:ln cap="flat" cmpd="sng" w="9525">
            <a:solidFill>
              <a:schemeClr val="dk2"/>
            </a:solidFill>
            <a:prstDash val="solid"/>
            <a:round/>
            <a:headEnd len="med" w="med" type="none"/>
            <a:tailEnd len="med" w="med" type="triangle"/>
          </a:ln>
        </p:spPr>
      </p:cxnSp>
      <p:cxnSp>
        <p:nvCxnSpPr>
          <p:cNvPr id="650" name="Google Shape;650;p28"/>
          <p:cNvCxnSpPr>
            <a:stCxn id="580" idx="0"/>
            <a:endCxn id="606" idx="4"/>
          </p:cNvCxnSpPr>
          <p:nvPr/>
        </p:nvCxnSpPr>
        <p:spPr>
          <a:xfrm>
            <a:off x="4073700" y="2438025"/>
            <a:ext cx="103800" cy="748200"/>
          </a:xfrm>
          <a:prstGeom prst="straightConnector1">
            <a:avLst/>
          </a:prstGeom>
          <a:noFill/>
          <a:ln cap="flat" cmpd="sng" w="9525">
            <a:solidFill>
              <a:schemeClr val="dk2"/>
            </a:solidFill>
            <a:prstDash val="solid"/>
            <a:round/>
            <a:headEnd len="med" w="med" type="none"/>
            <a:tailEnd len="med" w="med" type="triangle"/>
          </a:ln>
        </p:spPr>
      </p:cxnSp>
      <p:cxnSp>
        <p:nvCxnSpPr>
          <p:cNvPr id="651" name="Google Shape;651;p28"/>
          <p:cNvCxnSpPr>
            <a:stCxn id="587" idx="0"/>
            <a:endCxn id="606" idx="6"/>
          </p:cNvCxnSpPr>
          <p:nvPr/>
        </p:nvCxnSpPr>
        <p:spPr>
          <a:xfrm>
            <a:off x="4190100" y="2438025"/>
            <a:ext cx="24000" cy="71130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p28"/>
          <p:cNvCxnSpPr>
            <a:stCxn id="586" idx="1"/>
            <a:endCxn id="607" idx="5"/>
          </p:cNvCxnSpPr>
          <p:nvPr/>
        </p:nvCxnSpPr>
        <p:spPr>
          <a:xfrm>
            <a:off x="4395486" y="2427261"/>
            <a:ext cx="106800" cy="748200"/>
          </a:xfrm>
          <a:prstGeom prst="straightConnector1">
            <a:avLst/>
          </a:prstGeom>
          <a:noFill/>
          <a:ln cap="flat" cmpd="sng" w="9525">
            <a:solidFill>
              <a:schemeClr val="dk2"/>
            </a:solidFill>
            <a:prstDash val="solid"/>
            <a:round/>
            <a:headEnd len="med" w="med" type="none"/>
            <a:tailEnd len="med" w="med" type="triangle"/>
          </a:ln>
        </p:spPr>
      </p:cxnSp>
      <p:cxnSp>
        <p:nvCxnSpPr>
          <p:cNvPr id="653" name="Google Shape;653;p28"/>
          <p:cNvCxnSpPr>
            <a:stCxn id="585" idx="7"/>
            <a:endCxn id="607" idx="5"/>
          </p:cNvCxnSpPr>
          <p:nvPr/>
        </p:nvCxnSpPr>
        <p:spPr>
          <a:xfrm>
            <a:off x="4490514" y="2427261"/>
            <a:ext cx="11700" cy="748200"/>
          </a:xfrm>
          <a:prstGeom prst="straightConnector1">
            <a:avLst/>
          </a:prstGeom>
          <a:noFill/>
          <a:ln cap="flat" cmpd="sng" w="9525">
            <a:solidFill>
              <a:schemeClr val="dk2"/>
            </a:solidFill>
            <a:prstDash val="solid"/>
            <a:round/>
            <a:headEnd len="med" w="med" type="none"/>
            <a:tailEnd len="med" w="med" type="triangle"/>
          </a:ln>
        </p:spPr>
      </p:cxnSp>
      <p:cxnSp>
        <p:nvCxnSpPr>
          <p:cNvPr id="654" name="Google Shape;654;p28"/>
          <p:cNvCxnSpPr>
            <a:stCxn id="584" idx="0"/>
            <a:endCxn id="608" idx="7"/>
          </p:cNvCxnSpPr>
          <p:nvPr/>
        </p:nvCxnSpPr>
        <p:spPr>
          <a:xfrm>
            <a:off x="4695275" y="2438025"/>
            <a:ext cx="105900" cy="685200"/>
          </a:xfrm>
          <a:prstGeom prst="straightConnector1">
            <a:avLst/>
          </a:prstGeom>
          <a:noFill/>
          <a:ln cap="flat" cmpd="sng" w="9525">
            <a:solidFill>
              <a:schemeClr val="dk2"/>
            </a:solidFill>
            <a:prstDash val="solid"/>
            <a:round/>
            <a:headEnd len="med" w="med" type="none"/>
            <a:tailEnd len="med" w="med" type="triangle"/>
          </a:ln>
        </p:spPr>
      </p:cxnSp>
      <p:cxnSp>
        <p:nvCxnSpPr>
          <p:cNvPr id="655" name="Google Shape;655;p28"/>
          <p:cNvCxnSpPr>
            <a:stCxn id="588" idx="7"/>
            <a:endCxn id="609" idx="6"/>
          </p:cNvCxnSpPr>
          <p:nvPr/>
        </p:nvCxnSpPr>
        <p:spPr>
          <a:xfrm>
            <a:off x="4974614" y="2427261"/>
            <a:ext cx="136200" cy="7221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28"/>
          <p:cNvSpPr/>
          <p:nvPr/>
        </p:nvSpPr>
        <p:spPr>
          <a:xfrm rot="10800000">
            <a:off x="30164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7" name="Google Shape;657;p28"/>
          <p:cNvSpPr/>
          <p:nvPr/>
        </p:nvSpPr>
        <p:spPr>
          <a:xfrm rot="10800000">
            <a:off x="2950163"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8" name="Google Shape;658;p28"/>
          <p:cNvSpPr/>
          <p:nvPr/>
        </p:nvSpPr>
        <p:spPr>
          <a:xfrm rot="10800000">
            <a:off x="28530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9" name="Google Shape;659;p28"/>
          <p:cNvSpPr/>
          <p:nvPr/>
        </p:nvSpPr>
        <p:spPr>
          <a:xfrm flipH="1" rot="10800000">
            <a:off x="2666025"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0" name="Google Shape;660;p28"/>
          <p:cNvSpPr/>
          <p:nvPr/>
        </p:nvSpPr>
        <p:spPr>
          <a:xfrm flipH="1" rot="10800000">
            <a:off x="2721350"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1" name="Google Shape;661;p28"/>
          <p:cNvSpPr/>
          <p:nvPr/>
        </p:nvSpPr>
        <p:spPr>
          <a:xfrm flipH="1" rot="10800000">
            <a:off x="27278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2" name="Google Shape;662;p28"/>
          <p:cNvSpPr/>
          <p:nvPr/>
        </p:nvSpPr>
        <p:spPr>
          <a:xfrm flipH="1" rot="10800000">
            <a:off x="27516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8"/>
          <p:cNvSpPr/>
          <p:nvPr/>
        </p:nvSpPr>
        <p:spPr>
          <a:xfrm flipH="1" rot="10800000">
            <a:off x="27868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4" name="Google Shape;664;p28"/>
          <p:cNvSpPr/>
          <p:nvPr/>
        </p:nvSpPr>
        <p:spPr>
          <a:xfrm flipH="1" rot="10800000">
            <a:off x="28251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5" name="Google Shape;665;p28"/>
          <p:cNvSpPr/>
          <p:nvPr/>
        </p:nvSpPr>
        <p:spPr>
          <a:xfrm flipH="1" rot="10800000">
            <a:off x="28770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6" name="Google Shape;666;p28"/>
          <p:cNvSpPr/>
          <p:nvPr/>
        </p:nvSpPr>
        <p:spPr>
          <a:xfrm flipH="1" rot="10800000">
            <a:off x="291398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7" name="Google Shape;667;p28"/>
          <p:cNvSpPr/>
          <p:nvPr/>
        </p:nvSpPr>
        <p:spPr>
          <a:xfrm flipH="1" rot="10800000">
            <a:off x="2937838" y="2364525"/>
            <a:ext cx="73500" cy="73500"/>
          </a:xfrm>
          <a:prstGeom prst="ellipse">
            <a:avLst/>
          </a:prstGeom>
          <a:solidFill>
            <a:srgbClr val="FFC20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68" name="Google Shape;668;p28"/>
          <p:cNvCxnSpPr>
            <a:stCxn id="663" idx="1"/>
            <a:endCxn id="601" idx="6"/>
          </p:cNvCxnSpPr>
          <p:nvPr/>
        </p:nvCxnSpPr>
        <p:spPr>
          <a:xfrm flipH="1">
            <a:off x="2719651" y="2427261"/>
            <a:ext cx="78000" cy="722100"/>
          </a:xfrm>
          <a:prstGeom prst="straightConnector1">
            <a:avLst/>
          </a:prstGeom>
          <a:noFill/>
          <a:ln cap="flat" cmpd="sng" w="9525">
            <a:solidFill>
              <a:schemeClr val="dk2"/>
            </a:solidFill>
            <a:prstDash val="solid"/>
            <a:round/>
            <a:headEnd len="med" w="med" type="none"/>
            <a:tailEnd len="med" w="med" type="triangle"/>
          </a:ln>
        </p:spPr>
      </p:cxnSp>
      <p:cxnSp>
        <p:nvCxnSpPr>
          <p:cNvPr id="669" name="Google Shape;669;p28"/>
          <p:cNvCxnSpPr>
            <a:stCxn id="575" idx="2"/>
            <a:endCxn id="601" idx="7"/>
          </p:cNvCxnSpPr>
          <p:nvPr/>
        </p:nvCxnSpPr>
        <p:spPr>
          <a:xfrm>
            <a:off x="2592525" y="2401275"/>
            <a:ext cx="116400" cy="722100"/>
          </a:xfrm>
          <a:prstGeom prst="straightConnector1">
            <a:avLst/>
          </a:prstGeom>
          <a:noFill/>
          <a:ln cap="flat" cmpd="sng" w="9525">
            <a:solidFill>
              <a:schemeClr val="dk2"/>
            </a:solidFill>
            <a:prstDash val="solid"/>
            <a:round/>
            <a:headEnd len="med" w="med" type="none"/>
            <a:tailEnd len="med" w="med" type="triangle"/>
          </a:ln>
        </p:spPr>
      </p:cxnSp>
      <p:cxnSp>
        <p:nvCxnSpPr>
          <p:cNvPr id="670" name="Google Shape;670;p28"/>
          <p:cNvCxnSpPr>
            <a:endCxn id="601" idx="6"/>
          </p:cNvCxnSpPr>
          <p:nvPr/>
        </p:nvCxnSpPr>
        <p:spPr>
          <a:xfrm flipH="1">
            <a:off x="2719709" y="2427250"/>
            <a:ext cx="78000" cy="722100"/>
          </a:xfrm>
          <a:prstGeom prst="straightConnector1">
            <a:avLst/>
          </a:prstGeom>
          <a:noFill/>
          <a:ln cap="flat" cmpd="sng" w="9525">
            <a:solidFill>
              <a:schemeClr val="dk2"/>
            </a:solidFill>
            <a:prstDash val="solid"/>
            <a:round/>
            <a:headEnd len="med" w="med" type="none"/>
            <a:tailEnd len="med" w="med" type="triangle"/>
          </a:ln>
        </p:spPr>
      </p:cxnSp>
      <p:sp>
        <p:nvSpPr>
          <p:cNvPr id="671" name="Google Shape;671;p28"/>
          <p:cNvSpPr txBox="1"/>
          <p:nvPr/>
        </p:nvSpPr>
        <p:spPr>
          <a:xfrm>
            <a:off x="6862750" y="4418375"/>
            <a:ext cx="1868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Slide Credit: Tim Dettmers</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D86018"/>
      </a:accent1>
      <a:accent2>
        <a:srgbClr val="A5A508"/>
      </a:accent2>
      <a:accent3>
        <a:srgbClr val="00B2A9"/>
      </a:accent3>
      <a:accent4>
        <a:srgbClr val="2F65A7"/>
      </a:accent4>
      <a:accent5>
        <a:srgbClr val="702082"/>
      </a:accent5>
      <a:accent6>
        <a:srgbClr val="575294"/>
      </a:accent6>
      <a:hlink>
        <a:srgbClr val="1779B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