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57200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6F6CA"/>
          </a:solidFill>
        </a:fill>
      </a:tcStyle>
    </a:wholeTbl>
    <a:band2H>
      <a:tcTxStyle/>
      <a:tcStyle>
        <a:tcBdr/>
        <a:fill>
          <a:solidFill>
            <a:srgbClr val="FAFAE6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25" d="100"/>
          <a:sy n="25" d="100"/>
        </p:scale>
        <p:origin x="1784" y="248"/>
      </p:cViewPr>
      <p:guideLst>
        <p:guide orient="horz" pos="10368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429663" y="10226675"/>
            <a:ext cx="38860677" cy="70548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7672" y="18653125"/>
            <a:ext cx="32004664" cy="8413750"/>
          </a:xfrm>
          <a:prstGeom prst="rect">
            <a:avLst/>
          </a:prstGeom>
        </p:spPr>
        <p:txBody>
          <a:bodyPr/>
          <a:lstStyle>
            <a:lvl1pPr marL="0" indent="0" algn="ctr"/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33147334" y="1317625"/>
            <a:ext cx="10287333" cy="2808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2285339" y="1317625"/>
            <a:ext cx="30703247" cy="28087638"/>
          </a:xfrm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3611564" y="21153443"/>
            <a:ext cx="38862332" cy="6537327"/>
          </a:xfrm>
          <a:prstGeom prst="rect">
            <a:avLst/>
          </a:prstGeom>
        </p:spPr>
        <p:txBody>
          <a:bodyPr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1564" y="13952537"/>
            <a:ext cx="38862332" cy="72009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defRPr sz="2000"/>
            </a:lvl1pPr>
            <a:lvl2pPr marL="0" indent="0">
              <a:spcBef>
                <a:spcPts val="400"/>
              </a:spcBef>
              <a:buSzTx/>
              <a:buNone/>
              <a:defRPr sz="2000"/>
            </a:lvl2pPr>
            <a:lvl3pPr marL="0" indent="0">
              <a:spcBef>
                <a:spcPts val="400"/>
              </a:spcBef>
              <a:buSzTx/>
              <a:buNone/>
              <a:defRPr sz="2000"/>
            </a:lvl3pPr>
            <a:lvl4pPr marL="0" indent="0">
              <a:spcBef>
                <a:spcPts val="400"/>
              </a:spcBef>
              <a:buSzTx/>
              <a:buNone/>
              <a:defRPr sz="2000"/>
            </a:lvl4pPr>
            <a:lvl5pPr marL="0" indent="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5338" y="7680325"/>
            <a:ext cx="20495287" cy="2172493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1736725" indent="-1600200">
              <a:spcBef>
                <a:spcPts val="600"/>
              </a:spcBef>
              <a:buBlip>
                <a:blip r:embed="rId2"/>
              </a:buBlip>
              <a:defRPr sz="2800"/>
            </a:lvl2pPr>
            <a:lvl3pPr marL="6309676" indent="-1920238">
              <a:spcBef>
                <a:spcPts val="600"/>
              </a:spcBef>
              <a:defRPr sz="2800"/>
            </a:lvl3pPr>
            <a:lvl4pPr marL="8712906" indent="-2131131">
              <a:spcBef>
                <a:spcPts val="600"/>
              </a:spcBef>
              <a:buBlip>
                <a:blip r:embed="rId2"/>
              </a:buBlip>
              <a:defRPr sz="2800"/>
            </a:lvl4pPr>
            <a:lvl5pPr marL="10910006" indent="-2131131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85338" y="7369178"/>
            <a:ext cx="20200938" cy="307022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3225459" y="7369178"/>
            <a:ext cx="20209205" cy="3070227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2285338" y="1311275"/>
            <a:ext cx="15041563" cy="557688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7875910" y="1311275"/>
            <a:ext cx="25558752" cy="2809398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1704066" indent="-1567542">
              <a:spcBef>
                <a:spcPts val="700"/>
              </a:spcBef>
              <a:buBlip>
                <a:blip r:embed="rId2"/>
              </a:buBlip>
              <a:defRPr sz="3200"/>
            </a:lvl2pPr>
            <a:lvl3pPr marL="6218237" indent="-1828800">
              <a:spcBef>
                <a:spcPts val="700"/>
              </a:spcBef>
              <a:defRPr sz="3200"/>
            </a:lvl3pPr>
            <a:lvl4pPr marL="8773796" indent="-2192021">
              <a:spcBef>
                <a:spcPts val="700"/>
              </a:spcBef>
              <a:buBlip>
                <a:blip r:embed="rId2"/>
              </a:buBlip>
              <a:defRPr sz="3200"/>
            </a:lvl4pPr>
            <a:lvl5pPr marL="10970896" indent="-2192021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2285337" y="6888162"/>
            <a:ext cx="15041565" cy="2251710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961108" y="23042568"/>
            <a:ext cx="27432330" cy="272097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8961108" y="2941641"/>
            <a:ext cx="27432330" cy="19750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61108" y="25763543"/>
            <a:ext cx="27432330" cy="3862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285339" y="1317625"/>
            <a:ext cx="41149325" cy="548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285339" y="7680325"/>
            <a:ext cx="41149325" cy="21724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>
              <a:buBlip>
                <a:blip r:embed="rId13"/>
              </a:buBlip>
            </a:lvl2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492346" y="30375859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43894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100" b="1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371600" marR="0" indent="-1371600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1pPr>
      <a:lvl2pPr marL="1679575" marR="0" indent="-1543050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50000"/>
        <a:buFontTx/>
        <a:buBlip>
          <a:blip r:embed="rId13"/>
        </a:buBlip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2pPr>
      <a:lvl3pPr marL="6092113" marR="0" indent="-1702674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100000"/>
        <a:buFontTx/>
        <a:buChar char="­"/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3pPr>
      <a:lvl4pPr marL="7951788" marR="0" indent="-1370013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50000"/>
        <a:buFontTx/>
        <a:buBlip>
          <a:blip r:embed="rId13"/>
        </a:buBlip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4pPr>
      <a:lvl5pPr marL="10148888" marR="0" indent="-1370013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50000"/>
        <a:buFontTx/>
        <a:buBlip>
          <a:blip r:embed="rId13"/>
        </a:buBlip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5pPr>
      <a:lvl6pPr marL="10606088" marR="0" indent="-1370013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50000"/>
        <a:buFontTx/>
        <a:buBlip>
          <a:blip r:embed="rId13"/>
        </a:buBlip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6pPr>
      <a:lvl7pPr marL="11063288" marR="0" indent="-1370013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50000"/>
        <a:buFontTx/>
        <a:buBlip>
          <a:blip r:embed="rId13"/>
        </a:buBlip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7pPr>
      <a:lvl8pPr marL="11520488" marR="0" indent="-1370013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50000"/>
        <a:buFontTx/>
        <a:buBlip>
          <a:blip r:embed="rId13"/>
        </a:buBlip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8pPr>
      <a:lvl9pPr marL="11977688" marR="0" indent="-1370013" algn="l" defTabSz="4389437" rtl="0" latinLnBrk="0">
        <a:lnSpc>
          <a:spcPct val="100000"/>
        </a:lnSpc>
        <a:spcBef>
          <a:spcPts val="1700"/>
        </a:spcBef>
        <a:spcAft>
          <a:spcPts val="0"/>
        </a:spcAft>
        <a:buClrTx/>
        <a:buSzPct val="50000"/>
        <a:buFontTx/>
        <a:buBlip>
          <a:blip r:embed="rId13"/>
        </a:buBlip>
        <a:tabLst/>
        <a:defRPr sz="7200" b="1" i="0" u="none" strike="noStrike" cap="none" spc="0" baseline="0">
          <a:solidFill>
            <a:srgbClr val="9999FF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"/>
          <p:cNvSpPr/>
          <p:nvPr/>
        </p:nvSpPr>
        <p:spPr>
          <a:xfrm>
            <a:off x="-58889" y="4238974"/>
            <a:ext cx="45812380" cy="28320148"/>
          </a:xfrm>
          <a:prstGeom prst="rect">
            <a:avLst/>
          </a:prstGeom>
          <a:solidFill>
            <a:srgbClr val="E7E6E6"/>
          </a:solidFill>
          <a:ln w="25400">
            <a:solidFill>
              <a:srgbClr val="2561AB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 lang="en-US" sz="8800" dirty="0">
              <a:solidFill>
                <a:srgbClr val="0D2549"/>
              </a:solidFill>
            </a:endParaRPr>
          </a:p>
        </p:txBody>
      </p:sp>
      <p:sp>
        <p:nvSpPr>
          <p:cNvPr id="115" name="Rectangle 40"/>
          <p:cNvSpPr txBox="1"/>
          <p:nvPr/>
        </p:nvSpPr>
        <p:spPr>
          <a:xfrm>
            <a:off x="7366000" y="1078032"/>
            <a:ext cx="30902889" cy="144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81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altLang="zh-CN" sz="8800" dirty="0"/>
              <a:t>Title</a:t>
            </a:r>
            <a:endParaRPr sz="8800" dirty="0"/>
          </a:p>
        </p:txBody>
      </p:sp>
      <p:sp>
        <p:nvSpPr>
          <p:cNvPr id="116" name="TextBox 41"/>
          <p:cNvSpPr txBox="1"/>
          <p:nvPr/>
        </p:nvSpPr>
        <p:spPr>
          <a:xfrm>
            <a:off x="5589272" y="2830640"/>
            <a:ext cx="34585267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Team</a:t>
            </a:r>
            <a:endParaRPr dirty="0"/>
          </a:p>
        </p:txBody>
      </p:sp>
      <p:pic>
        <p:nvPicPr>
          <p:cNvPr id="117" name="u-m_logo-hex.png" descr="u-m_logo-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1" y="316484"/>
            <a:ext cx="3591894" cy="38135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091C54-DA63-D3B1-F4D9-E88D84FAB7F4}"/>
              </a:ext>
            </a:extLst>
          </p:cNvPr>
          <p:cNvSpPr txBox="1"/>
          <p:nvPr/>
        </p:nvSpPr>
        <p:spPr>
          <a:xfrm>
            <a:off x="28719139" y="527752"/>
            <a:ext cx="1623886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dirty="0">
              <a:solidFill>
                <a:srgbClr val="0D254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8AD28-C2D0-CC04-F53A-CEC4E95F5F51}"/>
              </a:ext>
            </a:extLst>
          </p:cNvPr>
          <p:cNvSpPr txBox="1"/>
          <p:nvPr/>
        </p:nvSpPr>
        <p:spPr>
          <a:xfrm>
            <a:off x="11362044" y="31293980"/>
            <a:ext cx="22910800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rPr lang="en-US" altLang="zh-CN" sz="4800" dirty="0">
                <a:solidFill>
                  <a:srgbClr val="0D2549"/>
                </a:solidFill>
              </a:rPr>
              <a:t>EECS 598 Systems for </a:t>
            </a:r>
            <a:r>
              <a:rPr lang="en-US" altLang="zh-CN" sz="4800" dirty="0" err="1">
                <a:solidFill>
                  <a:srgbClr val="0D2549"/>
                </a:solidFill>
              </a:rPr>
              <a:t>GenAI</a:t>
            </a:r>
            <a:endParaRPr lang="en-US" sz="4800" dirty="0">
              <a:solidFill>
                <a:srgbClr val="0D2549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FF00"/>
      </a:accent2>
      <a:accent3>
        <a:srgbClr val="8F8F8F"/>
      </a:accent3>
      <a:accent4>
        <a:srgbClr val="DADA00"/>
      </a:accent4>
      <a:accent5>
        <a:srgbClr val="FFAAAA"/>
      </a:accent5>
      <a:accent6>
        <a:srgbClr val="E7E700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FF00"/>
      </a:accent2>
      <a:accent3>
        <a:srgbClr val="8F8F8F"/>
      </a:accent3>
      <a:accent4>
        <a:srgbClr val="DADA00"/>
      </a:accent4>
      <a:accent5>
        <a:srgbClr val="FFAAAA"/>
      </a:accent5>
      <a:accent6>
        <a:srgbClr val="E7E700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</vt:lpstr>
      <vt:lpstr>Helvetica</vt:lpstr>
      <vt:lpstr>Times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Liu, Jiachen</cp:lastModifiedBy>
  <cp:revision>3</cp:revision>
  <dcterms:modified xsi:type="dcterms:W3CDTF">2024-03-27T20:14:48Z</dcterms:modified>
</cp:coreProperties>
</file>