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7432000" cy="3657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C83"/>
    <a:srgbClr val="0D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6F6CA"/>
          </a:solidFill>
        </a:fill>
      </a:tcStyle>
    </a:wholeTbl>
    <a:band2H>
      <a:tcTxStyle/>
      <a:tcStyle>
        <a:tcBdr/>
        <a:fill>
          <a:solidFill>
            <a:srgbClr val="FAFAE6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2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508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/>
    <p:restoredTop sz="94662"/>
  </p:normalViewPr>
  <p:slideViewPr>
    <p:cSldViewPr snapToGrid="0" snapToObjects="1" showGuides="1">
      <p:cViewPr>
        <p:scale>
          <a:sx n="27" d="100"/>
          <a:sy n="27" d="100"/>
        </p:scale>
        <p:origin x="2600" y="432"/>
      </p:cViewPr>
      <p:guideLst>
        <p:guide orient="horz" pos="115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2C400A-74C9-6B56-647B-84A97DDCDB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63B35-3469-F097-597D-10DF395BE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B77C-0ECE-4D48-8FD5-52A5FA0A87BC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BE8A9-64E0-BBD2-593E-EE53294FB9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9C0E4-9C6A-E952-0F13-1A109F18B4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E5E1B-B35D-B546-BAF6-60FF235D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9217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057798" y="11362971"/>
            <a:ext cx="23316406" cy="783872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14603" y="20725696"/>
            <a:ext cx="19202798" cy="9348611"/>
          </a:xfrm>
          <a:prstGeom prst="rect">
            <a:avLst/>
          </a:prstGeom>
        </p:spPr>
        <p:txBody>
          <a:bodyPr/>
          <a:lstStyle>
            <a:lvl1pPr marL="0" indent="0" algn="ctr"/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19888401" y="1464028"/>
            <a:ext cx="6172400" cy="312084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204" y="1464028"/>
            <a:ext cx="18421948" cy="31208488"/>
          </a:xfrm>
          <a:prstGeom prst="rect">
            <a:avLst/>
          </a:prstGeom>
        </p:spPr>
        <p:txBody>
          <a:bodyPr/>
          <a:lstStyle>
            <a:lvl2pPr>
              <a:buBlip>
                <a:blip r:embed="rId2"/>
              </a:buBlip>
            </a:lvl2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2166940" y="23503828"/>
            <a:ext cx="23317399" cy="7263697"/>
          </a:xfrm>
          <a:prstGeom prst="rect">
            <a:avLst/>
          </a:prstGeom>
        </p:spPr>
        <p:txBody>
          <a:bodyPr/>
          <a:lstStyle>
            <a:lvl1pPr>
              <a:defRPr sz="4444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66940" y="15502820"/>
            <a:ext cx="23317399" cy="800100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44"/>
              </a:spcBef>
              <a:defRPr sz="2222"/>
            </a:lvl1pPr>
            <a:lvl2pPr marL="0" indent="0">
              <a:spcBef>
                <a:spcPts val="444"/>
              </a:spcBef>
              <a:buSzTx/>
              <a:buNone/>
              <a:defRPr sz="2222"/>
            </a:lvl2pPr>
            <a:lvl3pPr marL="0" indent="0">
              <a:spcBef>
                <a:spcPts val="444"/>
              </a:spcBef>
              <a:buSzTx/>
              <a:buNone/>
              <a:defRPr sz="2222"/>
            </a:lvl3pPr>
            <a:lvl4pPr marL="0" indent="0">
              <a:spcBef>
                <a:spcPts val="444"/>
              </a:spcBef>
              <a:buSzTx/>
              <a:buNone/>
              <a:defRPr sz="2222"/>
            </a:lvl4pPr>
            <a:lvl5pPr marL="0" indent="0">
              <a:spcBef>
                <a:spcPts val="444"/>
              </a:spcBef>
              <a:buSzTx/>
              <a:buNone/>
              <a:defRPr sz="222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71203" y="8533695"/>
            <a:ext cx="12297172" cy="24138820"/>
          </a:xfrm>
          <a:prstGeom prst="rect">
            <a:avLst/>
          </a:prstGeom>
        </p:spPr>
        <p:txBody>
          <a:bodyPr/>
          <a:lstStyle>
            <a:lvl1pPr>
              <a:spcBef>
                <a:spcPts val="667"/>
              </a:spcBef>
              <a:defRPr sz="3111"/>
            </a:lvl1pPr>
            <a:lvl2pPr marL="1929658" indent="-1777966">
              <a:spcBef>
                <a:spcPts val="667"/>
              </a:spcBef>
              <a:buBlip>
                <a:blip r:embed="rId2"/>
              </a:buBlip>
              <a:defRPr sz="3111"/>
            </a:lvl2pPr>
            <a:lvl3pPr marL="7010619" indent="-2133557">
              <a:spcBef>
                <a:spcPts val="667"/>
              </a:spcBef>
              <a:defRPr sz="3111"/>
            </a:lvl3pPr>
            <a:lvl4pPr marL="9680825" indent="-2367879">
              <a:spcBef>
                <a:spcPts val="667"/>
              </a:spcBef>
              <a:buBlip>
                <a:blip r:embed="rId2"/>
              </a:buBlip>
              <a:defRPr sz="3111"/>
            </a:lvl4pPr>
            <a:lvl5pPr marL="12122001" indent="-2367879">
              <a:spcBef>
                <a:spcPts val="667"/>
              </a:spcBef>
              <a:buBlip>
                <a:blip r:embed="rId2"/>
              </a:buBlip>
              <a:defRPr sz="311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204" y="8187977"/>
            <a:ext cx="12120563" cy="34113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56"/>
              </a:spcBef>
              <a:defRPr sz="2667"/>
            </a:lvl1pPr>
            <a:lvl2pPr marL="0" indent="0">
              <a:spcBef>
                <a:spcPts val="556"/>
              </a:spcBef>
              <a:buSzTx/>
              <a:buNone/>
              <a:defRPr sz="2667"/>
            </a:lvl2pPr>
            <a:lvl3pPr marL="0" indent="0">
              <a:spcBef>
                <a:spcPts val="556"/>
              </a:spcBef>
              <a:buSzTx/>
              <a:buNone/>
              <a:defRPr sz="2667"/>
            </a:lvl3pPr>
            <a:lvl4pPr marL="0" indent="0">
              <a:spcBef>
                <a:spcPts val="556"/>
              </a:spcBef>
              <a:buSzTx/>
              <a:buNone/>
              <a:defRPr sz="2667"/>
            </a:lvl4pPr>
            <a:lvl5pPr marL="0" indent="0">
              <a:spcBef>
                <a:spcPts val="556"/>
              </a:spcBef>
              <a:buSzTx/>
              <a:buNone/>
              <a:defRPr sz="26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3935277" y="8187977"/>
            <a:ext cx="12125523" cy="34113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371203" y="1456972"/>
            <a:ext cx="9024938" cy="6196542"/>
          </a:xfrm>
          <a:prstGeom prst="rect">
            <a:avLst/>
          </a:prstGeom>
        </p:spPr>
        <p:txBody>
          <a:bodyPr anchor="b"/>
          <a:lstStyle>
            <a:lvl1pPr>
              <a:defRPr sz="2222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0725546" y="1456973"/>
            <a:ext cx="15335251" cy="31215542"/>
          </a:xfrm>
          <a:prstGeom prst="rect">
            <a:avLst/>
          </a:prstGeom>
        </p:spPr>
        <p:txBody>
          <a:bodyPr/>
          <a:lstStyle>
            <a:lvl1pPr>
              <a:spcBef>
                <a:spcPts val="778"/>
              </a:spcBef>
              <a:defRPr sz="3556"/>
            </a:lvl1pPr>
            <a:lvl2pPr marL="1893371" indent="-1741681">
              <a:spcBef>
                <a:spcPts val="778"/>
              </a:spcBef>
              <a:buBlip>
                <a:blip r:embed="rId2"/>
              </a:buBlip>
              <a:defRPr sz="3556"/>
            </a:lvl2pPr>
            <a:lvl3pPr marL="6909022" indent="-2031962">
              <a:spcBef>
                <a:spcPts val="778"/>
              </a:spcBef>
              <a:defRPr sz="3556"/>
            </a:lvl3pPr>
            <a:lvl4pPr marL="9748479" indent="-2435534">
              <a:spcBef>
                <a:spcPts val="778"/>
              </a:spcBef>
              <a:buBlip>
                <a:blip r:embed="rId2"/>
              </a:buBlip>
              <a:defRPr sz="3556"/>
            </a:lvl4pPr>
            <a:lvl5pPr marL="12189656" indent="-2435534">
              <a:spcBef>
                <a:spcPts val="778"/>
              </a:spcBef>
              <a:buBlip>
                <a:blip r:embed="rId2"/>
              </a:buBlip>
              <a:defRPr sz="3556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371204" y="7653514"/>
            <a:ext cx="9024939" cy="2501900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5376665" y="25602855"/>
            <a:ext cx="16459398" cy="3023308"/>
          </a:xfrm>
          <a:prstGeom prst="rect">
            <a:avLst/>
          </a:prstGeom>
        </p:spPr>
        <p:txBody>
          <a:bodyPr anchor="b"/>
          <a:lstStyle>
            <a:lvl1pPr>
              <a:defRPr sz="2222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376665" y="3268490"/>
            <a:ext cx="16459398" cy="2194454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76665" y="28626160"/>
            <a:ext cx="16459398" cy="42915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33"/>
              </a:spcBef>
              <a:defRPr sz="1556"/>
            </a:lvl1pPr>
            <a:lvl2pPr marL="0" indent="0">
              <a:spcBef>
                <a:spcPts val="333"/>
              </a:spcBef>
              <a:buSzTx/>
              <a:buNone/>
              <a:defRPr sz="1556"/>
            </a:lvl2pPr>
            <a:lvl3pPr marL="0" indent="0">
              <a:spcBef>
                <a:spcPts val="333"/>
              </a:spcBef>
              <a:buSzTx/>
              <a:buNone/>
              <a:defRPr sz="1556"/>
            </a:lvl3pPr>
            <a:lvl4pPr marL="0" indent="0">
              <a:spcBef>
                <a:spcPts val="333"/>
              </a:spcBef>
              <a:buSzTx/>
              <a:buNone/>
              <a:defRPr sz="1556"/>
            </a:lvl4pPr>
            <a:lvl5pPr marL="0" indent="0">
              <a:spcBef>
                <a:spcPts val="333"/>
              </a:spcBef>
              <a:buSzTx/>
              <a:buNone/>
              <a:defRPr sz="1556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Blip>
                <a:blip r:embed="rId2"/>
              </a:buBlip>
            </a:lvl2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371205" y="1464028"/>
            <a:ext cx="24689595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205" y="8533695"/>
            <a:ext cx="24689595" cy="2413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2pPr>
              <a:buBlip>
                <a:blip r:embed="rId12"/>
              </a:buBlip>
            </a:lvl2pPr>
            <a:lvl4pPr>
              <a:buBlip>
                <a:blip r:embed="rId12"/>
              </a:buBlip>
            </a:lvl4pPr>
            <a:lvl5pPr>
              <a:buBlip>
                <a:blip r:embed="rId1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357278" y="33751808"/>
            <a:ext cx="302323" cy="29745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333">
                <a:solidFill>
                  <a:srgbClr val="0000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4877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22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4877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22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4877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22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4877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22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4877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22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4877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22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4877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22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4877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22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4877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22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1523972" marR="0" indent="-1523972" algn="l" defTabSz="4877060" rtl="0" latinLnBrk="0">
        <a:lnSpc>
          <a:spcPct val="100000"/>
        </a:lnSpc>
        <a:spcBef>
          <a:spcPts val="1889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1pPr>
      <a:lvl2pPr marL="1866160" marR="0" indent="-1714468" algn="l" defTabSz="4877060" rtl="0" latinLnBrk="0">
        <a:lnSpc>
          <a:spcPct val="100000"/>
        </a:lnSpc>
        <a:spcBef>
          <a:spcPts val="1889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80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2pPr>
      <a:lvl3pPr marL="6768887" marR="0" indent="-1891825" algn="l" defTabSz="4877060" rtl="0" latinLnBrk="0">
        <a:lnSpc>
          <a:spcPct val="100000"/>
        </a:lnSpc>
        <a:spcBef>
          <a:spcPts val="1889"/>
        </a:spcBef>
        <a:spcAft>
          <a:spcPts val="0"/>
        </a:spcAft>
        <a:buClrTx/>
        <a:buSzPct val="100000"/>
        <a:buFontTx/>
        <a:buChar char="­"/>
        <a:tabLst/>
        <a:defRPr sz="80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3pPr>
      <a:lvl4pPr marL="8835154" marR="0" indent="-1522208" algn="l" defTabSz="4877060" rtl="0" latinLnBrk="0">
        <a:lnSpc>
          <a:spcPct val="100000"/>
        </a:lnSpc>
        <a:spcBef>
          <a:spcPts val="1889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80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4pPr>
      <a:lvl5pPr marL="11276330" marR="0" indent="-1522208" algn="l" defTabSz="4877060" rtl="0" latinLnBrk="0">
        <a:lnSpc>
          <a:spcPct val="100000"/>
        </a:lnSpc>
        <a:spcBef>
          <a:spcPts val="1889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80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5pPr>
      <a:lvl6pPr marL="11784320" marR="0" indent="-1522208" algn="l" defTabSz="4877060" rtl="0" latinLnBrk="0">
        <a:lnSpc>
          <a:spcPct val="100000"/>
        </a:lnSpc>
        <a:spcBef>
          <a:spcPts val="1889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80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6pPr>
      <a:lvl7pPr marL="12292311" marR="0" indent="-1522208" algn="l" defTabSz="4877060" rtl="0" latinLnBrk="0">
        <a:lnSpc>
          <a:spcPct val="100000"/>
        </a:lnSpc>
        <a:spcBef>
          <a:spcPts val="1889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80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7pPr>
      <a:lvl8pPr marL="12800301" marR="0" indent="-1522208" algn="l" defTabSz="4877060" rtl="0" latinLnBrk="0">
        <a:lnSpc>
          <a:spcPct val="100000"/>
        </a:lnSpc>
        <a:spcBef>
          <a:spcPts val="1889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80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8pPr>
      <a:lvl9pPr marL="13308292" marR="0" indent="-1522208" algn="l" defTabSz="4877060" rtl="0" latinLnBrk="0">
        <a:lnSpc>
          <a:spcPct val="100000"/>
        </a:lnSpc>
        <a:spcBef>
          <a:spcPts val="1889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80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10159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0159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0159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0159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0159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0159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0159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0159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0159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FAF2A7-57B1-98AF-3C31-895F4F68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3" y="50039"/>
            <a:ext cx="27600605" cy="4195276"/>
          </a:xfrm>
          <a:prstGeom prst="rect">
            <a:avLst/>
          </a:prstGeom>
        </p:spPr>
      </p:pic>
      <p:sp>
        <p:nvSpPr>
          <p:cNvPr id="5" name="Rectangle 40">
            <a:extLst>
              <a:ext uri="{FF2B5EF4-FFF2-40B4-BE49-F238E27FC236}">
                <a16:creationId xmlns:a16="http://schemas.microsoft.com/office/drawing/2014/main" id="{0B970219-B7A4-425E-93A5-009575758B3E}"/>
              </a:ext>
            </a:extLst>
          </p:cNvPr>
          <p:cNvSpPr txBox="1"/>
          <p:nvPr/>
        </p:nvSpPr>
        <p:spPr>
          <a:xfrm>
            <a:off x="904033" y="627554"/>
            <a:ext cx="25792538" cy="1607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8" tIns="50798" rIns="50798" bIns="50798">
            <a:spAutoFit/>
          </a:bodyPr>
          <a:lstStyle>
            <a:lvl1pPr>
              <a:defRPr sz="81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altLang="zh-CN" sz="9778" dirty="0"/>
              <a:t>Title</a:t>
            </a:r>
            <a:endParaRPr sz="9778" dirty="0"/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0DAF1F72-6BC1-D77D-BE0A-95BCCEE05237}"/>
              </a:ext>
            </a:extLst>
          </p:cNvPr>
          <p:cNvSpPr txBox="1"/>
          <p:nvPr/>
        </p:nvSpPr>
        <p:spPr>
          <a:xfrm>
            <a:off x="-716984" y="2457295"/>
            <a:ext cx="28865968" cy="99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8" tIns="50798" rIns="50798" bIns="50798" anchor="ctr">
            <a:spAutoFit/>
          </a:bodyPr>
          <a:lstStyle>
            <a:lvl1pPr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sz="5778" dirty="0"/>
              <a:t>Team</a:t>
            </a:r>
            <a:endParaRPr sz="5778" dirty="0"/>
          </a:p>
        </p:txBody>
      </p:sp>
      <p:pic>
        <p:nvPicPr>
          <p:cNvPr id="7" name="u-m_logo-hex.png" descr="u-m_logo-hex.png">
            <a:extLst>
              <a:ext uri="{FF2B5EF4-FFF2-40B4-BE49-F238E27FC236}">
                <a16:creationId xmlns:a16="http://schemas.microsoft.com/office/drawing/2014/main" id="{2620A9DD-9B22-0216-C14E-B9B8B215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29" y="627554"/>
            <a:ext cx="2825918" cy="3000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34378-F40F-E10E-1E04-9925E7767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01468"/>
            <a:ext cx="27600605" cy="474532"/>
          </a:xfrm>
          <a:prstGeom prst="rect">
            <a:avLst/>
          </a:prstGeom>
        </p:spPr>
      </p:pic>
      <p:sp>
        <p:nvSpPr>
          <p:cNvPr id="9" name="Rectangle 40">
            <a:extLst>
              <a:ext uri="{FF2B5EF4-FFF2-40B4-BE49-F238E27FC236}">
                <a16:creationId xmlns:a16="http://schemas.microsoft.com/office/drawing/2014/main" id="{CC980544-C04F-A357-9DFF-14E27700A4F1}"/>
              </a:ext>
            </a:extLst>
          </p:cNvPr>
          <p:cNvSpPr txBox="1"/>
          <p:nvPr/>
        </p:nvSpPr>
        <p:spPr>
          <a:xfrm>
            <a:off x="819731" y="34999472"/>
            <a:ext cx="25792538" cy="779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8" tIns="50798" rIns="50798" bIns="50798">
            <a:spAutoFit/>
          </a:bodyPr>
          <a:lstStyle>
            <a:lvl1pPr>
              <a:defRPr sz="81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altLang="zh-CN" sz="4400" dirty="0">
                <a:solidFill>
                  <a:srgbClr val="2F4C83"/>
                </a:solidFill>
              </a:rPr>
              <a:t>EECS 598 004 Systems for Generative AI</a:t>
            </a:r>
            <a:endParaRPr lang="en-US" sz="4400" dirty="0">
              <a:solidFill>
                <a:srgbClr val="2F4C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345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FF00"/>
      </a:accent2>
      <a:accent3>
        <a:srgbClr val="8F8F8F"/>
      </a:accent3>
      <a:accent4>
        <a:srgbClr val="DADA00"/>
      </a:accent4>
      <a:accent5>
        <a:srgbClr val="FFAAAA"/>
      </a:accent5>
      <a:accent6>
        <a:srgbClr val="E7E700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Gill Sans</vt:lpstr>
      <vt:lpstr>Helvetica</vt:lpstr>
      <vt:lpstr>Times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Liu, Jiachen</cp:lastModifiedBy>
  <cp:revision>5</cp:revision>
  <cp:lastPrinted>2024-04-11T14:41:49Z</cp:lastPrinted>
  <dcterms:modified xsi:type="dcterms:W3CDTF">2024-04-11T14:51:57Z</dcterms:modified>
</cp:coreProperties>
</file>