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0"/>
  </p:notesMasterIdLst>
  <p:sldIdLst>
    <p:sldId id="277" r:id="rId2"/>
    <p:sldId id="267" r:id="rId3"/>
    <p:sldId id="256" r:id="rId4"/>
    <p:sldId id="257" r:id="rId5"/>
    <p:sldId id="278" r:id="rId6"/>
    <p:sldId id="284" r:id="rId7"/>
    <p:sldId id="269" r:id="rId8"/>
    <p:sldId id="260" r:id="rId9"/>
    <p:sldId id="268" r:id="rId10"/>
    <p:sldId id="279" r:id="rId11"/>
    <p:sldId id="282" r:id="rId12"/>
    <p:sldId id="280" r:id="rId13"/>
    <p:sldId id="261" r:id="rId14"/>
    <p:sldId id="281" r:id="rId15"/>
    <p:sldId id="272" r:id="rId16"/>
    <p:sldId id="275" r:id="rId17"/>
    <p:sldId id="263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5" autoAdjust="0"/>
    <p:restoredTop sz="94660"/>
  </p:normalViewPr>
  <p:slideViewPr>
    <p:cSldViewPr>
      <p:cViewPr varScale="1">
        <p:scale>
          <a:sx n="69" d="100"/>
          <a:sy n="69" d="100"/>
        </p:scale>
        <p:origin x="-13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3159B6-0400-4991-82D8-10B67E37C3A7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65408B1-F52B-4C68-9AD1-3C8A1393AD88}">
      <dgm:prSet/>
      <dgm:spPr/>
      <dgm:t>
        <a:bodyPr/>
        <a:lstStyle/>
        <a:p>
          <a:pPr rtl="0"/>
          <a:r>
            <a:rPr lang="en-US" dirty="0" smtClean="0"/>
            <a:t>Problem Statement</a:t>
          </a:r>
          <a:endParaRPr lang="en-US" dirty="0"/>
        </a:p>
      </dgm:t>
    </dgm:pt>
    <dgm:pt modelId="{C58E159A-46FF-4A42-91AE-A7A762D484DA}" type="parTrans" cxnId="{3B5BCB49-E0B5-4F98-A725-EEE63E2507FD}">
      <dgm:prSet/>
      <dgm:spPr/>
      <dgm:t>
        <a:bodyPr/>
        <a:lstStyle/>
        <a:p>
          <a:endParaRPr lang="en-US"/>
        </a:p>
      </dgm:t>
    </dgm:pt>
    <dgm:pt modelId="{934A81ED-1203-4990-B0F1-7E55B0451E70}" type="sibTrans" cxnId="{3B5BCB49-E0B5-4F98-A725-EEE63E2507FD}">
      <dgm:prSet/>
      <dgm:spPr/>
      <dgm:t>
        <a:bodyPr/>
        <a:lstStyle/>
        <a:p>
          <a:endParaRPr lang="en-US"/>
        </a:p>
      </dgm:t>
    </dgm:pt>
    <dgm:pt modelId="{4D98DD65-D876-467E-BF4C-1D532D518D97}">
      <dgm:prSet/>
      <dgm:spPr/>
      <dgm:t>
        <a:bodyPr/>
        <a:lstStyle/>
        <a:p>
          <a:pPr rtl="0"/>
          <a:r>
            <a:rPr lang="en-US" dirty="0" smtClean="0"/>
            <a:t>Motivation and background knowledge</a:t>
          </a:r>
          <a:endParaRPr lang="en-US" dirty="0"/>
        </a:p>
      </dgm:t>
    </dgm:pt>
    <dgm:pt modelId="{5B5D6461-6345-476C-986B-A617854364E0}" type="parTrans" cxnId="{68F4CE5C-7470-4052-9BDC-42C602964D26}">
      <dgm:prSet/>
      <dgm:spPr/>
      <dgm:t>
        <a:bodyPr/>
        <a:lstStyle/>
        <a:p>
          <a:endParaRPr lang="en-US"/>
        </a:p>
      </dgm:t>
    </dgm:pt>
    <dgm:pt modelId="{E774EACA-10C6-431C-B3FB-3EA341A6CB47}" type="sibTrans" cxnId="{68F4CE5C-7470-4052-9BDC-42C602964D26}">
      <dgm:prSet/>
      <dgm:spPr/>
      <dgm:t>
        <a:bodyPr/>
        <a:lstStyle/>
        <a:p>
          <a:endParaRPr lang="en-US"/>
        </a:p>
      </dgm:t>
    </dgm:pt>
    <dgm:pt modelId="{CF7AEF34-F480-43E1-B0E0-5917C0A444A6}">
      <dgm:prSet/>
      <dgm:spPr/>
      <dgm:t>
        <a:bodyPr/>
        <a:lstStyle/>
        <a:p>
          <a:pPr rtl="0"/>
          <a:r>
            <a:rPr lang="en-US" dirty="0" smtClean="0"/>
            <a:t>Working procedure and Flow diagram</a:t>
          </a:r>
          <a:endParaRPr lang="en-US" dirty="0"/>
        </a:p>
      </dgm:t>
    </dgm:pt>
    <dgm:pt modelId="{E3FA5308-9A53-4F5C-9B39-24191619B3F2}" type="parTrans" cxnId="{7C7A6767-A24E-4332-9787-03F081A2C7D8}">
      <dgm:prSet/>
      <dgm:spPr/>
      <dgm:t>
        <a:bodyPr/>
        <a:lstStyle/>
        <a:p>
          <a:endParaRPr lang="en-US"/>
        </a:p>
      </dgm:t>
    </dgm:pt>
    <dgm:pt modelId="{4775AC59-5CB9-4ABA-8DF3-9BDCA9F76A0B}" type="sibTrans" cxnId="{7C7A6767-A24E-4332-9787-03F081A2C7D8}">
      <dgm:prSet/>
      <dgm:spPr/>
      <dgm:t>
        <a:bodyPr/>
        <a:lstStyle/>
        <a:p>
          <a:endParaRPr lang="en-US"/>
        </a:p>
      </dgm:t>
    </dgm:pt>
    <dgm:pt modelId="{AD9A642B-47C3-497E-A3C5-2795B2370AC2}">
      <dgm:prSet/>
      <dgm:spPr/>
      <dgm:t>
        <a:bodyPr/>
        <a:lstStyle/>
        <a:p>
          <a:pPr rtl="0"/>
          <a:r>
            <a:rPr lang="en-US" dirty="0" smtClean="0"/>
            <a:t>Result Analysis</a:t>
          </a:r>
          <a:endParaRPr lang="en-US" dirty="0"/>
        </a:p>
      </dgm:t>
    </dgm:pt>
    <dgm:pt modelId="{E295C39F-2647-440D-82F9-D47E753CEF68}" type="parTrans" cxnId="{B7179351-5433-4F19-86C9-824507DF02F7}">
      <dgm:prSet/>
      <dgm:spPr/>
      <dgm:t>
        <a:bodyPr/>
        <a:lstStyle/>
        <a:p>
          <a:endParaRPr lang="en-US"/>
        </a:p>
      </dgm:t>
    </dgm:pt>
    <dgm:pt modelId="{F0417865-B90B-4386-8A81-FB1EDCE1713A}" type="sibTrans" cxnId="{B7179351-5433-4F19-86C9-824507DF02F7}">
      <dgm:prSet/>
      <dgm:spPr/>
      <dgm:t>
        <a:bodyPr/>
        <a:lstStyle/>
        <a:p>
          <a:endParaRPr lang="en-US"/>
        </a:p>
      </dgm:t>
    </dgm:pt>
    <dgm:pt modelId="{1FA52F75-5B5C-472B-AF8D-66CFC10A62AF}">
      <dgm:prSet/>
      <dgm:spPr/>
      <dgm:t>
        <a:bodyPr/>
        <a:lstStyle/>
        <a:p>
          <a:pPr rtl="0"/>
          <a:r>
            <a:rPr lang="en-US" dirty="0" smtClean="0"/>
            <a:t>Learning Outcome and Challenges</a:t>
          </a:r>
          <a:endParaRPr lang="en-US" dirty="0"/>
        </a:p>
      </dgm:t>
    </dgm:pt>
    <dgm:pt modelId="{518EE924-7D1F-40EE-9850-FA9CDF3C28B4}" type="parTrans" cxnId="{637AF9BA-59ED-43AB-B332-AE689122C816}">
      <dgm:prSet/>
      <dgm:spPr/>
      <dgm:t>
        <a:bodyPr/>
        <a:lstStyle/>
        <a:p>
          <a:endParaRPr lang="en-US"/>
        </a:p>
      </dgm:t>
    </dgm:pt>
    <dgm:pt modelId="{C99EE080-6336-4376-99D0-EC5FB693DCA7}" type="sibTrans" cxnId="{637AF9BA-59ED-43AB-B332-AE689122C816}">
      <dgm:prSet/>
      <dgm:spPr/>
      <dgm:t>
        <a:bodyPr/>
        <a:lstStyle/>
        <a:p>
          <a:endParaRPr lang="en-US"/>
        </a:p>
      </dgm:t>
    </dgm:pt>
    <dgm:pt modelId="{854F8B9A-8CDD-4DFE-A003-E6DDBFEFF000}">
      <dgm:prSet/>
      <dgm:spPr/>
      <dgm:t>
        <a:bodyPr/>
        <a:lstStyle/>
        <a:p>
          <a:pPr rtl="0"/>
          <a:r>
            <a:rPr lang="en-US" dirty="0" smtClean="0"/>
            <a:t>Conclusion and Future Works</a:t>
          </a:r>
          <a:endParaRPr lang="en-US" dirty="0"/>
        </a:p>
      </dgm:t>
    </dgm:pt>
    <dgm:pt modelId="{ECD976E5-66DF-4709-B049-E346B3A4A7BC}" type="parTrans" cxnId="{72DAEE76-1F5C-46C2-BAE4-66CCA553428F}">
      <dgm:prSet/>
      <dgm:spPr/>
      <dgm:t>
        <a:bodyPr/>
        <a:lstStyle/>
        <a:p>
          <a:endParaRPr lang="en-US"/>
        </a:p>
      </dgm:t>
    </dgm:pt>
    <dgm:pt modelId="{4FBB851B-3EE6-434B-88FC-9D514DC0E1AE}" type="sibTrans" cxnId="{72DAEE76-1F5C-46C2-BAE4-66CCA553428F}">
      <dgm:prSet/>
      <dgm:spPr/>
      <dgm:t>
        <a:bodyPr/>
        <a:lstStyle/>
        <a:p>
          <a:endParaRPr lang="en-US"/>
        </a:p>
      </dgm:t>
    </dgm:pt>
    <dgm:pt modelId="{15C6BC91-5846-456B-920A-525BF1DC71D3}">
      <dgm:prSet/>
      <dgm:spPr/>
      <dgm:t>
        <a:bodyPr/>
        <a:lstStyle/>
        <a:p>
          <a:pPr rtl="0"/>
          <a:r>
            <a:rPr lang="en-US" dirty="0" smtClean="0"/>
            <a:t>Sample Visualization</a:t>
          </a:r>
          <a:endParaRPr lang="en-US" dirty="0"/>
        </a:p>
      </dgm:t>
    </dgm:pt>
    <dgm:pt modelId="{87591AB2-F93A-446D-9816-1934BD535A28}" type="parTrans" cxnId="{0E4A19E9-1BAA-4167-B9EB-EFF2A9B79E2C}">
      <dgm:prSet/>
      <dgm:spPr/>
      <dgm:t>
        <a:bodyPr/>
        <a:lstStyle/>
        <a:p>
          <a:endParaRPr lang="en-US"/>
        </a:p>
      </dgm:t>
    </dgm:pt>
    <dgm:pt modelId="{38DD44E9-64C9-4C87-8F52-814CC31D5277}" type="sibTrans" cxnId="{0E4A19E9-1BAA-4167-B9EB-EFF2A9B79E2C}">
      <dgm:prSet/>
      <dgm:spPr/>
      <dgm:t>
        <a:bodyPr/>
        <a:lstStyle/>
        <a:p>
          <a:endParaRPr lang="en-US"/>
        </a:p>
      </dgm:t>
    </dgm:pt>
    <dgm:pt modelId="{633326A3-AB83-4F1D-9865-1083E7A48C39}">
      <dgm:prSet/>
      <dgm:spPr/>
      <dgm:t>
        <a:bodyPr/>
        <a:lstStyle/>
        <a:p>
          <a:pPr rtl="0"/>
          <a:r>
            <a:rPr lang="en-US" dirty="0" smtClean="0"/>
            <a:t>Tools and Technologies</a:t>
          </a:r>
          <a:endParaRPr lang="en-US" dirty="0"/>
        </a:p>
      </dgm:t>
    </dgm:pt>
    <dgm:pt modelId="{E1185464-E97F-4362-B33A-59B85D5D03F6}" type="parTrans" cxnId="{2391EAF8-4432-4ADD-8A80-5C1D58CF0F21}">
      <dgm:prSet/>
      <dgm:spPr/>
      <dgm:t>
        <a:bodyPr/>
        <a:lstStyle/>
        <a:p>
          <a:endParaRPr lang="en-US"/>
        </a:p>
      </dgm:t>
    </dgm:pt>
    <dgm:pt modelId="{9306DD87-CA73-4D3E-96CA-AA40BFA93C44}" type="sibTrans" cxnId="{2391EAF8-4432-4ADD-8A80-5C1D58CF0F21}">
      <dgm:prSet/>
      <dgm:spPr/>
      <dgm:t>
        <a:bodyPr/>
        <a:lstStyle/>
        <a:p>
          <a:endParaRPr lang="en-US"/>
        </a:p>
      </dgm:t>
    </dgm:pt>
    <dgm:pt modelId="{CC50FF0D-5103-490F-82A9-BAC651914A08}" type="pres">
      <dgm:prSet presAssocID="{893159B6-0400-4991-82D8-10B67E37C3A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9709EC-84E2-4BD5-B4FB-D54CF32076C9}" type="pres">
      <dgm:prSet presAssocID="{765408B1-F52B-4C68-9AD1-3C8A1393AD88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9559C3-20F0-411A-B526-EF2EA9A8DC6F}" type="pres">
      <dgm:prSet presAssocID="{934A81ED-1203-4990-B0F1-7E55B0451E70}" presName="spacer" presStyleCnt="0"/>
      <dgm:spPr/>
    </dgm:pt>
    <dgm:pt modelId="{38C5A253-5A6F-460E-A2BA-7D425E5C75F2}" type="pres">
      <dgm:prSet presAssocID="{4D98DD65-D876-467E-BF4C-1D532D518D97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DE328-B99E-4A41-B62A-F09628F47926}" type="pres">
      <dgm:prSet presAssocID="{E774EACA-10C6-431C-B3FB-3EA341A6CB47}" presName="spacer" presStyleCnt="0"/>
      <dgm:spPr/>
    </dgm:pt>
    <dgm:pt modelId="{22E37E8D-62E1-4EE3-9DDD-D3AF6CF87701}" type="pres">
      <dgm:prSet presAssocID="{15C6BC91-5846-456B-920A-525BF1DC71D3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DE49D6-DA8E-474A-941B-061031A77A4D}" type="pres">
      <dgm:prSet presAssocID="{38DD44E9-64C9-4C87-8F52-814CC31D5277}" presName="spacer" presStyleCnt="0"/>
      <dgm:spPr/>
    </dgm:pt>
    <dgm:pt modelId="{9132DAE6-4389-459D-AE65-1059C4714C76}" type="pres">
      <dgm:prSet presAssocID="{CF7AEF34-F480-43E1-B0E0-5917C0A444A6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F3F8E9-0F4F-4F62-AC84-F495598F0263}" type="pres">
      <dgm:prSet presAssocID="{4775AC59-5CB9-4ABA-8DF3-9BDCA9F76A0B}" presName="spacer" presStyleCnt="0"/>
      <dgm:spPr/>
    </dgm:pt>
    <dgm:pt modelId="{050F0108-B2DC-4534-A02B-2951C97E2289}" type="pres">
      <dgm:prSet presAssocID="{AD9A642B-47C3-497E-A3C5-2795B2370AC2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20F86-53CE-4823-944D-9F3505A993DA}" type="pres">
      <dgm:prSet presAssocID="{F0417865-B90B-4386-8A81-FB1EDCE1713A}" presName="spacer" presStyleCnt="0"/>
      <dgm:spPr/>
    </dgm:pt>
    <dgm:pt modelId="{727D00F6-562C-4912-8FEB-955C5AE763C7}" type="pres">
      <dgm:prSet presAssocID="{633326A3-AB83-4F1D-9865-1083E7A48C39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E69AFC-3E03-4B81-9832-123FD3A91F81}" type="pres">
      <dgm:prSet presAssocID="{9306DD87-CA73-4D3E-96CA-AA40BFA93C44}" presName="spacer" presStyleCnt="0"/>
      <dgm:spPr/>
    </dgm:pt>
    <dgm:pt modelId="{72725373-BDB0-4573-96EC-6D2476B4B684}" type="pres">
      <dgm:prSet presAssocID="{1FA52F75-5B5C-472B-AF8D-66CFC10A62AF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73D298-B7BC-4F0C-AAC5-0881B8D84ACE}" type="pres">
      <dgm:prSet presAssocID="{C99EE080-6336-4376-99D0-EC5FB693DCA7}" presName="spacer" presStyleCnt="0"/>
      <dgm:spPr/>
    </dgm:pt>
    <dgm:pt modelId="{2C7FDE79-5B4F-49F5-B6D4-D188A84D50D3}" type="pres">
      <dgm:prSet presAssocID="{854F8B9A-8CDD-4DFE-A003-E6DDBFEFF000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91EAF8-4432-4ADD-8A80-5C1D58CF0F21}" srcId="{893159B6-0400-4991-82D8-10B67E37C3A7}" destId="{633326A3-AB83-4F1D-9865-1083E7A48C39}" srcOrd="5" destOrd="0" parTransId="{E1185464-E97F-4362-B33A-59B85D5D03F6}" sibTransId="{9306DD87-CA73-4D3E-96CA-AA40BFA93C44}"/>
    <dgm:cxn modelId="{68F4CE5C-7470-4052-9BDC-42C602964D26}" srcId="{893159B6-0400-4991-82D8-10B67E37C3A7}" destId="{4D98DD65-D876-467E-BF4C-1D532D518D97}" srcOrd="1" destOrd="0" parTransId="{5B5D6461-6345-476C-986B-A617854364E0}" sibTransId="{E774EACA-10C6-431C-B3FB-3EA341A6CB47}"/>
    <dgm:cxn modelId="{BC6E8340-82FA-4E69-B898-1DE72B2AD3A8}" type="presOf" srcId="{765408B1-F52B-4C68-9AD1-3C8A1393AD88}" destId="{389709EC-84E2-4BD5-B4FB-D54CF32076C9}" srcOrd="0" destOrd="0" presId="urn:microsoft.com/office/officeart/2005/8/layout/vList2"/>
    <dgm:cxn modelId="{E10390D1-DB44-47E8-990F-230166273E8C}" type="presOf" srcId="{AD9A642B-47C3-497E-A3C5-2795B2370AC2}" destId="{050F0108-B2DC-4534-A02B-2951C97E2289}" srcOrd="0" destOrd="0" presId="urn:microsoft.com/office/officeart/2005/8/layout/vList2"/>
    <dgm:cxn modelId="{7C7A6767-A24E-4332-9787-03F081A2C7D8}" srcId="{893159B6-0400-4991-82D8-10B67E37C3A7}" destId="{CF7AEF34-F480-43E1-B0E0-5917C0A444A6}" srcOrd="3" destOrd="0" parTransId="{E3FA5308-9A53-4F5C-9B39-24191619B3F2}" sibTransId="{4775AC59-5CB9-4ABA-8DF3-9BDCA9F76A0B}"/>
    <dgm:cxn modelId="{4959C3BA-AA25-45C9-851B-29D8A8151B37}" type="presOf" srcId="{854F8B9A-8CDD-4DFE-A003-E6DDBFEFF000}" destId="{2C7FDE79-5B4F-49F5-B6D4-D188A84D50D3}" srcOrd="0" destOrd="0" presId="urn:microsoft.com/office/officeart/2005/8/layout/vList2"/>
    <dgm:cxn modelId="{5AEFD8F9-7871-433A-8434-581ED980CABA}" type="presOf" srcId="{15C6BC91-5846-456B-920A-525BF1DC71D3}" destId="{22E37E8D-62E1-4EE3-9DDD-D3AF6CF87701}" srcOrd="0" destOrd="0" presId="urn:microsoft.com/office/officeart/2005/8/layout/vList2"/>
    <dgm:cxn modelId="{3B5BCB49-E0B5-4F98-A725-EEE63E2507FD}" srcId="{893159B6-0400-4991-82D8-10B67E37C3A7}" destId="{765408B1-F52B-4C68-9AD1-3C8A1393AD88}" srcOrd="0" destOrd="0" parTransId="{C58E159A-46FF-4A42-91AE-A7A762D484DA}" sibTransId="{934A81ED-1203-4990-B0F1-7E55B0451E70}"/>
    <dgm:cxn modelId="{CFAF1069-05CB-497E-B607-FF105B875927}" type="presOf" srcId="{1FA52F75-5B5C-472B-AF8D-66CFC10A62AF}" destId="{72725373-BDB0-4573-96EC-6D2476B4B684}" srcOrd="0" destOrd="0" presId="urn:microsoft.com/office/officeart/2005/8/layout/vList2"/>
    <dgm:cxn modelId="{B7179351-5433-4F19-86C9-824507DF02F7}" srcId="{893159B6-0400-4991-82D8-10B67E37C3A7}" destId="{AD9A642B-47C3-497E-A3C5-2795B2370AC2}" srcOrd="4" destOrd="0" parTransId="{E295C39F-2647-440D-82F9-D47E753CEF68}" sibTransId="{F0417865-B90B-4386-8A81-FB1EDCE1713A}"/>
    <dgm:cxn modelId="{30039C5D-C0E4-41DD-B05A-616542604A36}" type="presOf" srcId="{CF7AEF34-F480-43E1-B0E0-5917C0A444A6}" destId="{9132DAE6-4389-459D-AE65-1059C4714C76}" srcOrd="0" destOrd="0" presId="urn:microsoft.com/office/officeart/2005/8/layout/vList2"/>
    <dgm:cxn modelId="{0E4A19E9-1BAA-4167-B9EB-EFF2A9B79E2C}" srcId="{893159B6-0400-4991-82D8-10B67E37C3A7}" destId="{15C6BC91-5846-456B-920A-525BF1DC71D3}" srcOrd="2" destOrd="0" parTransId="{87591AB2-F93A-446D-9816-1934BD535A28}" sibTransId="{38DD44E9-64C9-4C87-8F52-814CC31D5277}"/>
    <dgm:cxn modelId="{39EE8FE9-327A-4BC5-8CE9-879FFABDA825}" type="presOf" srcId="{633326A3-AB83-4F1D-9865-1083E7A48C39}" destId="{727D00F6-562C-4912-8FEB-955C5AE763C7}" srcOrd="0" destOrd="0" presId="urn:microsoft.com/office/officeart/2005/8/layout/vList2"/>
    <dgm:cxn modelId="{E3A58769-C773-40DF-B41E-3A36FB36A47D}" type="presOf" srcId="{4D98DD65-D876-467E-BF4C-1D532D518D97}" destId="{38C5A253-5A6F-460E-A2BA-7D425E5C75F2}" srcOrd="0" destOrd="0" presId="urn:microsoft.com/office/officeart/2005/8/layout/vList2"/>
    <dgm:cxn modelId="{88AF9AE1-36D6-49FE-9A53-D74A0314B700}" type="presOf" srcId="{893159B6-0400-4991-82D8-10B67E37C3A7}" destId="{CC50FF0D-5103-490F-82A9-BAC651914A08}" srcOrd="0" destOrd="0" presId="urn:microsoft.com/office/officeart/2005/8/layout/vList2"/>
    <dgm:cxn modelId="{72DAEE76-1F5C-46C2-BAE4-66CCA553428F}" srcId="{893159B6-0400-4991-82D8-10B67E37C3A7}" destId="{854F8B9A-8CDD-4DFE-A003-E6DDBFEFF000}" srcOrd="7" destOrd="0" parTransId="{ECD976E5-66DF-4709-B049-E346B3A4A7BC}" sibTransId="{4FBB851B-3EE6-434B-88FC-9D514DC0E1AE}"/>
    <dgm:cxn modelId="{637AF9BA-59ED-43AB-B332-AE689122C816}" srcId="{893159B6-0400-4991-82D8-10B67E37C3A7}" destId="{1FA52F75-5B5C-472B-AF8D-66CFC10A62AF}" srcOrd="6" destOrd="0" parTransId="{518EE924-7D1F-40EE-9850-FA9CDF3C28B4}" sibTransId="{C99EE080-6336-4376-99D0-EC5FB693DCA7}"/>
    <dgm:cxn modelId="{2EEC9841-D88A-4DEE-AF87-493F9717EFF9}" type="presParOf" srcId="{CC50FF0D-5103-490F-82A9-BAC651914A08}" destId="{389709EC-84E2-4BD5-B4FB-D54CF32076C9}" srcOrd="0" destOrd="0" presId="urn:microsoft.com/office/officeart/2005/8/layout/vList2"/>
    <dgm:cxn modelId="{7363326E-3FB0-4D5A-BC7E-5E819A8CA8AB}" type="presParOf" srcId="{CC50FF0D-5103-490F-82A9-BAC651914A08}" destId="{0D9559C3-20F0-411A-B526-EF2EA9A8DC6F}" srcOrd="1" destOrd="0" presId="urn:microsoft.com/office/officeart/2005/8/layout/vList2"/>
    <dgm:cxn modelId="{AEE017B2-17C0-41BD-A0E8-FD214D70B80C}" type="presParOf" srcId="{CC50FF0D-5103-490F-82A9-BAC651914A08}" destId="{38C5A253-5A6F-460E-A2BA-7D425E5C75F2}" srcOrd="2" destOrd="0" presId="urn:microsoft.com/office/officeart/2005/8/layout/vList2"/>
    <dgm:cxn modelId="{5F2D1CD4-2C11-4E7A-9C17-FB435C0C796F}" type="presParOf" srcId="{CC50FF0D-5103-490F-82A9-BAC651914A08}" destId="{862DE328-B99E-4A41-B62A-F09628F47926}" srcOrd="3" destOrd="0" presId="urn:microsoft.com/office/officeart/2005/8/layout/vList2"/>
    <dgm:cxn modelId="{A86439DA-6074-4D03-BB75-1644366E6FFC}" type="presParOf" srcId="{CC50FF0D-5103-490F-82A9-BAC651914A08}" destId="{22E37E8D-62E1-4EE3-9DDD-D3AF6CF87701}" srcOrd="4" destOrd="0" presId="urn:microsoft.com/office/officeart/2005/8/layout/vList2"/>
    <dgm:cxn modelId="{B7D86AE1-84B9-42CB-90DE-192245E29F2E}" type="presParOf" srcId="{CC50FF0D-5103-490F-82A9-BAC651914A08}" destId="{64DE49D6-DA8E-474A-941B-061031A77A4D}" srcOrd="5" destOrd="0" presId="urn:microsoft.com/office/officeart/2005/8/layout/vList2"/>
    <dgm:cxn modelId="{8013E3E0-C1AD-4889-A0CA-765361A1FE62}" type="presParOf" srcId="{CC50FF0D-5103-490F-82A9-BAC651914A08}" destId="{9132DAE6-4389-459D-AE65-1059C4714C76}" srcOrd="6" destOrd="0" presId="urn:microsoft.com/office/officeart/2005/8/layout/vList2"/>
    <dgm:cxn modelId="{E0393194-05C9-4F93-B028-8470918F2235}" type="presParOf" srcId="{CC50FF0D-5103-490F-82A9-BAC651914A08}" destId="{ABF3F8E9-0F4F-4F62-AC84-F495598F0263}" srcOrd="7" destOrd="0" presId="urn:microsoft.com/office/officeart/2005/8/layout/vList2"/>
    <dgm:cxn modelId="{AD22CCAF-A78C-45CD-B9E5-D5B25E490995}" type="presParOf" srcId="{CC50FF0D-5103-490F-82A9-BAC651914A08}" destId="{050F0108-B2DC-4534-A02B-2951C97E2289}" srcOrd="8" destOrd="0" presId="urn:microsoft.com/office/officeart/2005/8/layout/vList2"/>
    <dgm:cxn modelId="{0E65E363-E14F-416C-BDFD-DA1FA0D3A2CA}" type="presParOf" srcId="{CC50FF0D-5103-490F-82A9-BAC651914A08}" destId="{F8520F86-53CE-4823-944D-9F3505A993DA}" srcOrd="9" destOrd="0" presId="urn:microsoft.com/office/officeart/2005/8/layout/vList2"/>
    <dgm:cxn modelId="{C0F1853A-E163-4F03-A084-01BE415FAB42}" type="presParOf" srcId="{CC50FF0D-5103-490F-82A9-BAC651914A08}" destId="{727D00F6-562C-4912-8FEB-955C5AE763C7}" srcOrd="10" destOrd="0" presId="urn:microsoft.com/office/officeart/2005/8/layout/vList2"/>
    <dgm:cxn modelId="{6119CFD4-0496-472D-9F5A-718C899E076A}" type="presParOf" srcId="{CC50FF0D-5103-490F-82A9-BAC651914A08}" destId="{C8E69AFC-3E03-4B81-9832-123FD3A91F81}" srcOrd="11" destOrd="0" presId="urn:microsoft.com/office/officeart/2005/8/layout/vList2"/>
    <dgm:cxn modelId="{0C21404A-1782-4ABA-A271-6084BC6811BD}" type="presParOf" srcId="{CC50FF0D-5103-490F-82A9-BAC651914A08}" destId="{72725373-BDB0-4573-96EC-6D2476B4B684}" srcOrd="12" destOrd="0" presId="urn:microsoft.com/office/officeart/2005/8/layout/vList2"/>
    <dgm:cxn modelId="{AA8E1D01-0F0D-47BB-B329-988E15FDE6EA}" type="presParOf" srcId="{CC50FF0D-5103-490F-82A9-BAC651914A08}" destId="{5A73D298-B7BC-4F0C-AAC5-0881B8D84ACE}" srcOrd="13" destOrd="0" presId="urn:microsoft.com/office/officeart/2005/8/layout/vList2"/>
    <dgm:cxn modelId="{BFBD51A8-115C-4DBA-B109-56D77445B584}" type="presParOf" srcId="{CC50FF0D-5103-490F-82A9-BAC651914A08}" destId="{2C7FDE79-5B4F-49F5-B6D4-D188A84D50D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2180B1-8FF0-48BE-AB5F-0F9EC7F0392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7654ACC-41A1-4A73-930F-5CC0F42CA07F}">
      <dgm:prSet phldrT="[Text]"/>
      <dgm:spPr/>
      <dgm:t>
        <a:bodyPr/>
        <a:lstStyle/>
        <a:p>
          <a:r>
            <a:rPr lang="en-US" dirty="0" smtClean="0"/>
            <a:t>Input Sequence</a:t>
          </a:r>
          <a:endParaRPr lang="en-US" dirty="0"/>
        </a:p>
      </dgm:t>
    </dgm:pt>
    <dgm:pt modelId="{B1FB7502-3954-41D5-8FB0-1EC796F8F722}" type="parTrans" cxnId="{D50BCFDE-A197-44CF-95B9-DE56F5974FD3}">
      <dgm:prSet/>
      <dgm:spPr/>
      <dgm:t>
        <a:bodyPr/>
        <a:lstStyle/>
        <a:p>
          <a:endParaRPr lang="en-US"/>
        </a:p>
      </dgm:t>
    </dgm:pt>
    <dgm:pt modelId="{C7CAD053-A99F-4FB8-B34C-E6E433E78979}" type="sibTrans" cxnId="{D50BCFDE-A197-44CF-95B9-DE56F5974FD3}">
      <dgm:prSet/>
      <dgm:spPr/>
      <dgm:t>
        <a:bodyPr/>
        <a:lstStyle/>
        <a:p>
          <a:endParaRPr lang="en-US"/>
        </a:p>
      </dgm:t>
    </dgm:pt>
    <dgm:pt modelId="{5ECDEFE5-E580-4A4E-A044-A6E2B9C4C639}">
      <dgm:prSet phldrT="[Text]"/>
      <dgm:spPr/>
      <dgm:t>
        <a:bodyPr/>
        <a:lstStyle/>
        <a:p>
          <a:r>
            <a:rPr lang="en-US" dirty="0" smtClean="0"/>
            <a:t>Frequency/Entropy Computation</a:t>
          </a:r>
          <a:endParaRPr lang="en-US" dirty="0"/>
        </a:p>
      </dgm:t>
    </dgm:pt>
    <dgm:pt modelId="{97315B9D-37A2-4E80-A938-6966516247EA}" type="parTrans" cxnId="{53D08EDC-E231-4844-8068-1F500FE3B2E6}">
      <dgm:prSet/>
      <dgm:spPr/>
      <dgm:t>
        <a:bodyPr/>
        <a:lstStyle/>
        <a:p>
          <a:endParaRPr lang="en-US"/>
        </a:p>
      </dgm:t>
    </dgm:pt>
    <dgm:pt modelId="{4ADFD685-303F-46E6-AFF8-30F4D0151A2B}" type="sibTrans" cxnId="{53D08EDC-E231-4844-8068-1F500FE3B2E6}">
      <dgm:prSet/>
      <dgm:spPr/>
      <dgm:t>
        <a:bodyPr/>
        <a:lstStyle/>
        <a:p>
          <a:endParaRPr lang="en-US"/>
        </a:p>
      </dgm:t>
    </dgm:pt>
    <dgm:pt modelId="{F551EB06-C5E3-49CD-A523-0F9D89143AA5}">
      <dgm:prSet phldrT="[Text]"/>
      <dgm:spPr/>
      <dgm:t>
        <a:bodyPr/>
        <a:lstStyle/>
        <a:p>
          <a:r>
            <a:rPr lang="en-US" dirty="0" smtClean="0"/>
            <a:t>Logo Visualization</a:t>
          </a:r>
          <a:endParaRPr lang="en-US" dirty="0"/>
        </a:p>
      </dgm:t>
    </dgm:pt>
    <dgm:pt modelId="{1455F5EF-08D5-4333-B91C-50BBD1A3B56C}" type="parTrans" cxnId="{55F95ABA-8504-4970-A1A8-5A871EE522D3}">
      <dgm:prSet/>
      <dgm:spPr/>
      <dgm:t>
        <a:bodyPr/>
        <a:lstStyle/>
        <a:p>
          <a:endParaRPr lang="en-US"/>
        </a:p>
      </dgm:t>
    </dgm:pt>
    <dgm:pt modelId="{CDBF2A0F-C69A-4C67-8C53-181E2FE5B884}" type="sibTrans" cxnId="{55F95ABA-8504-4970-A1A8-5A871EE522D3}">
      <dgm:prSet/>
      <dgm:spPr/>
      <dgm:t>
        <a:bodyPr/>
        <a:lstStyle/>
        <a:p>
          <a:endParaRPr lang="en-US"/>
        </a:p>
      </dgm:t>
    </dgm:pt>
    <dgm:pt modelId="{2F3742D2-2B6A-47EA-9C0F-6436679C2ADE}" type="pres">
      <dgm:prSet presAssocID="{372180B1-8FF0-48BE-AB5F-0F9EC7F0392D}" presName="CompostProcess" presStyleCnt="0">
        <dgm:presLayoutVars>
          <dgm:dir/>
          <dgm:resizeHandles val="exact"/>
        </dgm:presLayoutVars>
      </dgm:prSet>
      <dgm:spPr/>
    </dgm:pt>
    <dgm:pt modelId="{3946329B-7F76-40DB-9571-93386B51E872}" type="pres">
      <dgm:prSet presAssocID="{372180B1-8FF0-48BE-AB5F-0F9EC7F0392D}" presName="arrow" presStyleLbl="bgShp" presStyleIdx="0" presStyleCnt="1"/>
      <dgm:spPr/>
    </dgm:pt>
    <dgm:pt modelId="{668D4D25-2A27-45D4-9BC0-1A6F8D4D0047}" type="pres">
      <dgm:prSet presAssocID="{372180B1-8FF0-48BE-AB5F-0F9EC7F0392D}" presName="linearProcess" presStyleCnt="0"/>
      <dgm:spPr/>
    </dgm:pt>
    <dgm:pt modelId="{7CB352D5-FBAC-465A-9957-371431ED0292}" type="pres">
      <dgm:prSet presAssocID="{87654ACC-41A1-4A73-930F-5CC0F42CA07F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436E96-1356-402F-B523-B024EABEBA3E}" type="pres">
      <dgm:prSet presAssocID="{C7CAD053-A99F-4FB8-B34C-E6E433E78979}" presName="sibTrans" presStyleCnt="0"/>
      <dgm:spPr/>
    </dgm:pt>
    <dgm:pt modelId="{1DC18D2C-F713-4A31-97E0-775FC662DB22}" type="pres">
      <dgm:prSet presAssocID="{5ECDEFE5-E580-4A4E-A044-A6E2B9C4C639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061C6E-A47C-4426-80EA-009EC86EBAFD}" type="pres">
      <dgm:prSet presAssocID="{4ADFD685-303F-46E6-AFF8-30F4D0151A2B}" presName="sibTrans" presStyleCnt="0"/>
      <dgm:spPr/>
    </dgm:pt>
    <dgm:pt modelId="{F6DC5E3A-2BD7-4C4C-B758-266C9C03992C}" type="pres">
      <dgm:prSet presAssocID="{F551EB06-C5E3-49CD-A523-0F9D89143AA5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F95ABA-8504-4970-A1A8-5A871EE522D3}" srcId="{372180B1-8FF0-48BE-AB5F-0F9EC7F0392D}" destId="{F551EB06-C5E3-49CD-A523-0F9D89143AA5}" srcOrd="2" destOrd="0" parTransId="{1455F5EF-08D5-4333-B91C-50BBD1A3B56C}" sibTransId="{CDBF2A0F-C69A-4C67-8C53-181E2FE5B884}"/>
    <dgm:cxn modelId="{DB122A53-7B35-4991-B786-69E6B47D082C}" type="presOf" srcId="{5ECDEFE5-E580-4A4E-A044-A6E2B9C4C639}" destId="{1DC18D2C-F713-4A31-97E0-775FC662DB22}" srcOrd="0" destOrd="0" presId="urn:microsoft.com/office/officeart/2005/8/layout/hProcess9"/>
    <dgm:cxn modelId="{D50BCFDE-A197-44CF-95B9-DE56F5974FD3}" srcId="{372180B1-8FF0-48BE-AB5F-0F9EC7F0392D}" destId="{87654ACC-41A1-4A73-930F-5CC0F42CA07F}" srcOrd="0" destOrd="0" parTransId="{B1FB7502-3954-41D5-8FB0-1EC796F8F722}" sibTransId="{C7CAD053-A99F-4FB8-B34C-E6E433E78979}"/>
    <dgm:cxn modelId="{4C3943D7-B6F6-490F-AA85-446C8F4B1F60}" type="presOf" srcId="{F551EB06-C5E3-49CD-A523-0F9D89143AA5}" destId="{F6DC5E3A-2BD7-4C4C-B758-266C9C03992C}" srcOrd="0" destOrd="0" presId="urn:microsoft.com/office/officeart/2005/8/layout/hProcess9"/>
    <dgm:cxn modelId="{431A5734-F9B0-47D0-BA00-7C639356944C}" type="presOf" srcId="{87654ACC-41A1-4A73-930F-5CC0F42CA07F}" destId="{7CB352D5-FBAC-465A-9957-371431ED0292}" srcOrd="0" destOrd="0" presId="urn:microsoft.com/office/officeart/2005/8/layout/hProcess9"/>
    <dgm:cxn modelId="{53D08EDC-E231-4844-8068-1F500FE3B2E6}" srcId="{372180B1-8FF0-48BE-AB5F-0F9EC7F0392D}" destId="{5ECDEFE5-E580-4A4E-A044-A6E2B9C4C639}" srcOrd="1" destOrd="0" parTransId="{97315B9D-37A2-4E80-A938-6966516247EA}" sibTransId="{4ADFD685-303F-46E6-AFF8-30F4D0151A2B}"/>
    <dgm:cxn modelId="{22791E02-74A2-4B62-A701-32D53A5D6F82}" type="presOf" srcId="{372180B1-8FF0-48BE-AB5F-0F9EC7F0392D}" destId="{2F3742D2-2B6A-47EA-9C0F-6436679C2ADE}" srcOrd="0" destOrd="0" presId="urn:microsoft.com/office/officeart/2005/8/layout/hProcess9"/>
    <dgm:cxn modelId="{5D90DA92-9263-435D-8214-FE841D5E2AE2}" type="presParOf" srcId="{2F3742D2-2B6A-47EA-9C0F-6436679C2ADE}" destId="{3946329B-7F76-40DB-9571-93386B51E872}" srcOrd="0" destOrd="0" presId="urn:microsoft.com/office/officeart/2005/8/layout/hProcess9"/>
    <dgm:cxn modelId="{91AA8A33-10BD-438B-8370-B2A6A535DBA5}" type="presParOf" srcId="{2F3742D2-2B6A-47EA-9C0F-6436679C2ADE}" destId="{668D4D25-2A27-45D4-9BC0-1A6F8D4D0047}" srcOrd="1" destOrd="0" presId="urn:microsoft.com/office/officeart/2005/8/layout/hProcess9"/>
    <dgm:cxn modelId="{0F7B0C24-1CB4-4E94-B153-C7AD3C9EFCD8}" type="presParOf" srcId="{668D4D25-2A27-45D4-9BC0-1A6F8D4D0047}" destId="{7CB352D5-FBAC-465A-9957-371431ED0292}" srcOrd="0" destOrd="0" presId="urn:microsoft.com/office/officeart/2005/8/layout/hProcess9"/>
    <dgm:cxn modelId="{E3A5B3E0-243D-4F8B-AA47-2A143F4891F4}" type="presParOf" srcId="{668D4D25-2A27-45D4-9BC0-1A6F8D4D0047}" destId="{9E436E96-1356-402F-B523-B024EABEBA3E}" srcOrd="1" destOrd="0" presId="urn:microsoft.com/office/officeart/2005/8/layout/hProcess9"/>
    <dgm:cxn modelId="{E6C37A57-CF8B-4D6B-8B9C-3CB592AA07F3}" type="presParOf" srcId="{668D4D25-2A27-45D4-9BC0-1A6F8D4D0047}" destId="{1DC18D2C-F713-4A31-97E0-775FC662DB22}" srcOrd="2" destOrd="0" presId="urn:microsoft.com/office/officeart/2005/8/layout/hProcess9"/>
    <dgm:cxn modelId="{1B297C4E-E724-4D90-96AB-309F83A861D7}" type="presParOf" srcId="{668D4D25-2A27-45D4-9BC0-1A6F8D4D0047}" destId="{8B061C6E-A47C-4426-80EA-009EC86EBAFD}" srcOrd="3" destOrd="0" presId="urn:microsoft.com/office/officeart/2005/8/layout/hProcess9"/>
    <dgm:cxn modelId="{4D774925-EC83-4C58-825E-04D95D19FEC0}" type="presParOf" srcId="{668D4D25-2A27-45D4-9BC0-1A6F8D4D0047}" destId="{F6DC5E3A-2BD7-4C4C-B758-266C9C03992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186687-86C1-4F6F-B422-393BDE03B32F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E374C25-DD14-42E1-ADB7-92CCC4C2DE2E}">
      <dgm:prSet/>
      <dgm:spPr/>
      <dgm:t>
        <a:bodyPr/>
        <a:lstStyle/>
        <a:p>
          <a:pPr rtl="0"/>
          <a:r>
            <a:rPr lang="en-US" b="1" dirty="0" smtClean="0"/>
            <a:t>Java Script</a:t>
          </a:r>
          <a:r>
            <a:rPr lang="en-US" b="0" dirty="0" smtClean="0"/>
            <a:t>: A High Level Dynamic, </a:t>
          </a:r>
          <a:r>
            <a:rPr lang="en-US" b="0" dirty="0" err="1" smtClean="0"/>
            <a:t>Untyped</a:t>
          </a:r>
          <a:r>
            <a:rPr lang="en-US" b="0" dirty="0" smtClean="0"/>
            <a:t>, </a:t>
          </a:r>
          <a:r>
            <a:rPr lang="en-US" b="0" dirty="0" err="1" smtClean="0"/>
            <a:t>Interptreted</a:t>
          </a:r>
          <a:r>
            <a:rPr lang="en-US" b="0" dirty="0" smtClean="0"/>
            <a:t> Language</a:t>
          </a:r>
          <a:r>
            <a:rPr lang="en-US" b="1" dirty="0" smtClean="0"/>
            <a:t> </a:t>
          </a:r>
          <a:endParaRPr lang="en-US" dirty="0"/>
        </a:p>
      </dgm:t>
    </dgm:pt>
    <dgm:pt modelId="{9F083E1A-4926-4031-8A40-CCCBD8F416CD}" type="parTrans" cxnId="{D726F231-81EB-486C-82C0-45CE780D97F9}">
      <dgm:prSet/>
      <dgm:spPr/>
      <dgm:t>
        <a:bodyPr/>
        <a:lstStyle/>
        <a:p>
          <a:endParaRPr lang="en-US"/>
        </a:p>
      </dgm:t>
    </dgm:pt>
    <dgm:pt modelId="{C98B126E-BC3C-4818-B590-DF548F4B5540}" type="sibTrans" cxnId="{D726F231-81EB-486C-82C0-45CE780D97F9}">
      <dgm:prSet/>
      <dgm:spPr/>
      <dgm:t>
        <a:bodyPr/>
        <a:lstStyle/>
        <a:p>
          <a:endParaRPr lang="en-US"/>
        </a:p>
      </dgm:t>
    </dgm:pt>
    <dgm:pt modelId="{12F7BE98-9B12-4341-8AF6-DFC757BFE47C}">
      <dgm:prSet custT="1"/>
      <dgm:spPr/>
      <dgm:t>
        <a:bodyPr/>
        <a:lstStyle/>
        <a:p>
          <a:pPr rtl="0"/>
          <a:r>
            <a:rPr lang="en-US" sz="2400" dirty="0" smtClean="0"/>
            <a:t>Faster.</a:t>
          </a:r>
          <a:endParaRPr lang="en-US" sz="2400" dirty="0"/>
        </a:p>
      </dgm:t>
    </dgm:pt>
    <dgm:pt modelId="{1EA039E6-4074-4468-B69C-AD6A3EBEAA9E}" type="parTrans" cxnId="{EDDFEC05-2960-4D47-A90A-5CC12D932F22}">
      <dgm:prSet/>
      <dgm:spPr/>
      <dgm:t>
        <a:bodyPr/>
        <a:lstStyle/>
        <a:p>
          <a:endParaRPr lang="en-US"/>
        </a:p>
      </dgm:t>
    </dgm:pt>
    <dgm:pt modelId="{732FEC2E-AD78-4EB8-A4F7-F5665F89729E}" type="sibTrans" cxnId="{EDDFEC05-2960-4D47-A90A-5CC12D932F22}">
      <dgm:prSet/>
      <dgm:spPr/>
      <dgm:t>
        <a:bodyPr/>
        <a:lstStyle/>
        <a:p>
          <a:endParaRPr lang="en-US"/>
        </a:p>
      </dgm:t>
    </dgm:pt>
    <dgm:pt modelId="{BFA7EA51-7152-4A1B-AB8E-698BC74BDE12}">
      <dgm:prSet custT="1"/>
      <dgm:spPr/>
      <dgm:t>
        <a:bodyPr/>
        <a:lstStyle/>
        <a:p>
          <a:pPr rtl="0"/>
          <a:r>
            <a:rPr lang="en-US" sz="2400" dirty="0" smtClean="0"/>
            <a:t>Versatile</a:t>
          </a:r>
          <a:endParaRPr lang="en-US" sz="2400" dirty="0"/>
        </a:p>
      </dgm:t>
    </dgm:pt>
    <dgm:pt modelId="{6C7AF9A0-FA6B-4480-B0C9-4EBCEBB6A9F9}" type="parTrans" cxnId="{0E7AF2EE-9109-457A-BDF8-4DDE7C4FD886}">
      <dgm:prSet/>
      <dgm:spPr/>
      <dgm:t>
        <a:bodyPr/>
        <a:lstStyle/>
        <a:p>
          <a:endParaRPr lang="en-US"/>
        </a:p>
      </dgm:t>
    </dgm:pt>
    <dgm:pt modelId="{D0BA89B2-9E3C-4F4B-943D-D09539428B37}" type="sibTrans" cxnId="{0E7AF2EE-9109-457A-BDF8-4DDE7C4FD886}">
      <dgm:prSet/>
      <dgm:spPr/>
      <dgm:t>
        <a:bodyPr/>
        <a:lstStyle/>
        <a:p>
          <a:endParaRPr lang="en-US"/>
        </a:p>
      </dgm:t>
    </dgm:pt>
    <dgm:pt modelId="{1D8DED68-06F3-4C87-89DD-F11E6946B884}">
      <dgm:prSet custT="1"/>
      <dgm:spPr/>
      <dgm:t>
        <a:bodyPr/>
        <a:lstStyle/>
        <a:p>
          <a:pPr rtl="0"/>
          <a:r>
            <a:rPr lang="en-US" sz="2400" dirty="0" smtClean="0"/>
            <a:t>Reduces demand on the server.</a:t>
          </a:r>
          <a:endParaRPr lang="en-US" sz="2400" dirty="0"/>
        </a:p>
      </dgm:t>
    </dgm:pt>
    <dgm:pt modelId="{467A1933-46E7-49CF-BAD4-936C9140B39E}" type="parTrans" cxnId="{1320C7D5-9839-4090-BD91-F4B24B41A0C8}">
      <dgm:prSet/>
      <dgm:spPr/>
      <dgm:t>
        <a:bodyPr/>
        <a:lstStyle/>
        <a:p>
          <a:endParaRPr lang="en-US"/>
        </a:p>
      </dgm:t>
    </dgm:pt>
    <dgm:pt modelId="{76F66EFF-8858-4132-945D-56E70490104B}" type="sibTrans" cxnId="{1320C7D5-9839-4090-BD91-F4B24B41A0C8}">
      <dgm:prSet/>
      <dgm:spPr/>
      <dgm:t>
        <a:bodyPr/>
        <a:lstStyle/>
        <a:p>
          <a:endParaRPr lang="en-US"/>
        </a:p>
      </dgm:t>
    </dgm:pt>
    <dgm:pt modelId="{8F631985-18E6-4E76-8D03-B8ED851C3A99}">
      <dgm:prSet/>
      <dgm:spPr/>
      <dgm:t>
        <a:bodyPr/>
        <a:lstStyle/>
        <a:p>
          <a:pPr rtl="0"/>
          <a:r>
            <a:rPr lang="en-US" b="1" dirty="0" smtClean="0"/>
            <a:t>D3.js</a:t>
          </a:r>
          <a:r>
            <a:rPr lang="en-US" dirty="0" smtClean="0"/>
            <a:t>: A JavaScript library  for  Browser based dynamic, interactive data </a:t>
          </a:r>
          <a:r>
            <a:rPr lang="en-US" b="1" dirty="0" smtClean="0"/>
            <a:t>visualization</a:t>
          </a:r>
          <a:endParaRPr lang="en-US" dirty="0"/>
        </a:p>
      </dgm:t>
    </dgm:pt>
    <dgm:pt modelId="{7614A503-4112-464D-91C4-F629E048369C}" type="parTrans" cxnId="{3224F1C3-6CEA-435D-8CBD-E724A4640D95}">
      <dgm:prSet/>
      <dgm:spPr/>
      <dgm:t>
        <a:bodyPr/>
        <a:lstStyle/>
        <a:p>
          <a:endParaRPr lang="en-US"/>
        </a:p>
      </dgm:t>
    </dgm:pt>
    <dgm:pt modelId="{3409E7F4-F0F7-4200-8DAB-7B6FC4CAE6CF}" type="sibTrans" cxnId="{3224F1C3-6CEA-435D-8CBD-E724A4640D95}">
      <dgm:prSet/>
      <dgm:spPr/>
      <dgm:t>
        <a:bodyPr/>
        <a:lstStyle/>
        <a:p>
          <a:endParaRPr lang="en-US"/>
        </a:p>
      </dgm:t>
    </dgm:pt>
    <dgm:pt modelId="{EB7F1E90-A1C1-4D39-A747-DA46588DA49D}">
      <dgm:prSet custT="1"/>
      <dgm:spPr/>
      <dgm:t>
        <a:bodyPr/>
        <a:lstStyle/>
        <a:p>
          <a:pPr rtl="0"/>
          <a:r>
            <a:rPr lang="en-US" sz="2400" b="0" smtClean="0">
              <a:latin typeface="+mj-lt"/>
              <a:cs typeface="Times New Roman" pitchFamily="18" charset="0"/>
            </a:rPr>
            <a:t>Specially designed for interactive  visualization of data</a:t>
          </a:r>
          <a:endParaRPr lang="en-US" sz="2400" b="0" dirty="0">
            <a:latin typeface="+mj-lt"/>
            <a:cs typeface="Times New Roman" pitchFamily="18" charset="0"/>
          </a:endParaRPr>
        </a:p>
      </dgm:t>
    </dgm:pt>
    <dgm:pt modelId="{6F79BFA9-2117-40EA-B1B7-0EA65EF0859C}" type="parTrans" cxnId="{DF683C41-8064-4595-9295-D66D1A20DA9E}">
      <dgm:prSet/>
      <dgm:spPr/>
      <dgm:t>
        <a:bodyPr/>
        <a:lstStyle/>
        <a:p>
          <a:endParaRPr lang="en-US"/>
        </a:p>
      </dgm:t>
    </dgm:pt>
    <dgm:pt modelId="{89F4A84E-B67F-44C4-96A6-4762CCD0DE1A}" type="sibTrans" cxnId="{DF683C41-8064-4595-9295-D66D1A20DA9E}">
      <dgm:prSet/>
      <dgm:spPr/>
      <dgm:t>
        <a:bodyPr/>
        <a:lstStyle/>
        <a:p>
          <a:endParaRPr lang="en-US"/>
        </a:p>
      </dgm:t>
    </dgm:pt>
    <dgm:pt modelId="{A39D224E-CC56-4417-AABF-6A5EBFD899FF}">
      <dgm:prSet custT="1"/>
      <dgm:spPr/>
      <dgm:t>
        <a:bodyPr/>
        <a:lstStyle/>
        <a:p>
          <a:r>
            <a:rPr lang="en-US" sz="2400" b="0" dirty="0" smtClean="0">
              <a:latin typeface="+mj-lt"/>
              <a:cs typeface="Times New Roman" pitchFamily="18" charset="0"/>
            </a:rPr>
            <a:t>Control over how the chart is being drawn.</a:t>
          </a:r>
          <a:endParaRPr lang="en-US" sz="2400" b="0" dirty="0">
            <a:latin typeface="+mj-lt"/>
            <a:cs typeface="Times New Roman" pitchFamily="18" charset="0"/>
          </a:endParaRPr>
        </a:p>
      </dgm:t>
    </dgm:pt>
    <dgm:pt modelId="{DC4FC313-5244-4B83-9AC7-186065C073CC}" type="parTrans" cxnId="{B07AB9FE-BFDE-43F7-A35A-3CF9AE7BBD35}">
      <dgm:prSet/>
      <dgm:spPr/>
      <dgm:t>
        <a:bodyPr/>
        <a:lstStyle/>
        <a:p>
          <a:endParaRPr lang="en-US"/>
        </a:p>
      </dgm:t>
    </dgm:pt>
    <dgm:pt modelId="{D43000C2-F33E-4B52-967A-A2479B81DCAF}" type="sibTrans" cxnId="{B07AB9FE-BFDE-43F7-A35A-3CF9AE7BBD35}">
      <dgm:prSet/>
      <dgm:spPr/>
      <dgm:t>
        <a:bodyPr/>
        <a:lstStyle/>
        <a:p>
          <a:endParaRPr lang="en-US"/>
        </a:p>
      </dgm:t>
    </dgm:pt>
    <dgm:pt modelId="{B4E0975F-DC9D-425D-9643-48D628963102}">
      <dgm:prSet custT="1"/>
      <dgm:spPr/>
      <dgm:t>
        <a:bodyPr/>
        <a:lstStyle/>
        <a:p>
          <a:r>
            <a:rPr lang="en-US" sz="2400" b="0" dirty="0" smtClean="0">
              <a:latin typeface="+mj-lt"/>
              <a:cs typeface="Times New Roman" pitchFamily="18" charset="0"/>
            </a:rPr>
            <a:t>Add/remove data from the chart seamlessly.</a:t>
          </a:r>
          <a:endParaRPr lang="en-US" sz="2400" b="0" dirty="0">
            <a:latin typeface="+mj-lt"/>
            <a:cs typeface="Times New Roman" pitchFamily="18" charset="0"/>
          </a:endParaRPr>
        </a:p>
      </dgm:t>
    </dgm:pt>
    <dgm:pt modelId="{AAEE2C6F-1A7F-448A-9C37-946EBB81A643}" type="parTrans" cxnId="{955FC3E6-855E-4259-8E23-2FA3E406A6FC}">
      <dgm:prSet/>
      <dgm:spPr/>
      <dgm:t>
        <a:bodyPr/>
        <a:lstStyle/>
        <a:p>
          <a:endParaRPr lang="en-US"/>
        </a:p>
      </dgm:t>
    </dgm:pt>
    <dgm:pt modelId="{80849676-E370-4528-A322-649F9AE6AA1A}" type="sibTrans" cxnId="{955FC3E6-855E-4259-8E23-2FA3E406A6FC}">
      <dgm:prSet/>
      <dgm:spPr/>
      <dgm:t>
        <a:bodyPr/>
        <a:lstStyle/>
        <a:p>
          <a:endParaRPr lang="en-US"/>
        </a:p>
      </dgm:t>
    </dgm:pt>
    <dgm:pt modelId="{CEC08DD1-5D15-43A9-9EF9-EE065F5FC206}">
      <dgm:prSet custT="1"/>
      <dgm:spPr/>
      <dgm:t>
        <a:bodyPr/>
        <a:lstStyle/>
        <a:p>
          <a:pPr rtl="0"/>
          <a:r>
            <a:rPr lang="en-US" sz="2400" dirty="0" smtClean="0"/>
            <a:t>Completely a  client side language.</a:t>
          </a:r>
          <a:endParaRPr lang="en-US" sz="2400" dirty="0"/>
        </a:p>
      </dgm:t>
    </dgm:pt>
    <dgm:pt modelId="{61C5D71C-6D0C-44B3-AF1E-52DB036CA913}" type="parTrans" cxnId="{E6D897A6-5306-407F-B4D0-01AA62FC3F88}">
      <dgm:prSet/>
      <dgm:spPr/>
      <dgm:t>
        <a:bodyPr/>
        <a:lstStyle/>
        <a:p>
          <a:endParaRPr lang="en-US"/>
        </a:p>
      </dgm:t>
    </dgm:pt>
    <dgm:pt modelId="{F53E653E-31C7-4D36-9250-5690081B12B2}" type="sibTrans" cxnId="{E6D897A6-5306-407F-B4D0-01AA62FC3F88}">
      <dgm:prSet/>
      <dgm:spPr/>
      <dgm:t>
        <a:bodyPr/>
        <a:lstStyle/>
        <a:p>
          <a:endParaRPr lang="en-US"/>
        </a:p>
      </dgm:t>
    </dgm:pt>
    <dgm:pt modelId="{E8A751FA-DB2E-4EDC-9D74-53C11BFFA906}" type="pres">
      <dgm:prSet presAssocID="{3A186687-86C1-4F6F-B422-393BDE03B32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7C02D4-15BE-4FA7-9207-1E042998EC61}" type="pres">
      <dgm:prSet presAssocID="{CE374C25-DD14-42E1-ADB7-92CCC4C2DE2E}" presName="linNode" presStyleCnt="0"/>
      <dgm:spPr/>
    </dgm:pt>
    <dgm:pt modelId="{9C76563D-CA7C-4C54-B58F-49D7D7753843}" type="pres">
      <dgm:prSet presAssocID="{CE374C25-DD14-42E1-ADB7-92CCC4C2DE2E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3414D-4F06-4C5B-8836-477B05DCAD3E}" type="pres">
      <dgm:prSet presAssocID="{CE374C25-DD14-42E1-ADB7-92CCC4C2DE2E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5818BB-23B3-4099-8648-571C066C6A3F}" type="pres">
      <dgm:prSet presAssocID="{C98B126E-BC3C-4818-B590-DF548F4B5540}" presName="sp" presStyleCnt="0"/>
      <dgm:spPr/>
    </dgm:pt>
    <dgm:pt modelId="{9C2CE408-5896-4030-A4E9-76072E89C530}" type="pres">
      <dgm:prSet presAssocID="{8F631985-18E6-4E76-8D03-B8ED851C3A99}" presName="linNode" presStyleCnt="0"/>
      <dgm:spPr/>
    </dgm:pt>
    <dgm:pt modelId="{B9DD78D4-5721-4E78-B290-3DB703ACFA18}" type="pres">
      <dgm:prSet presAssocID="{8F631985-18E6-4E76-8D03-B8ED851C3A99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8D2ACE-0633-45C3-BC13-DD255BB61B9F}" type="pres">
      <dgm:prSet presAssocID="{8F631985-18E6-4E76-8D03-B8ED851C3A99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7AF2EE-9109-457A-BDF8-4DDE7C4FD886}" srcId="{CE374C25-DD14-42E1-ADB7-92CCC4C2DE2E}" destId="{BFA7EA51-7152-4A1B-AB8E-698BC74BDE12}" srcOrd="2" destOrd="0" parTransId="{6C7AF9A0-FA6B-4480-B0C9-4EBCEBB6A9F9}" sibTransId="{D0BA89B2-9E3C-4F4B-943D-D09539428B37}"/>
    <dgm:cxn modelId="{E6D897A6-5306-407F-B4D0-01AA62FC3F88}" srcId="{CE374C25-DD14-42E1-ADB7-92CCC4C2DE2E}" destId="{CEC08DD1-5D15-43A9-9EF9-EE065F5FC206}" srcOrd="0" destOrd="0" parTransId="{61C5D71C-6D0C-44B3-AF1E-52DB036CA913}" sibTransId="{F53E653E-31C7-4D36-9250-5690081B12B2}"/>
    <dgm:cxn modelId="{1320C7D5-9839-4090-BD91-F4B24B41A0C8}" srcId="{CE374C25-DD14-42E1-ADB7-92CCC4C2DE2E}" destId="{1D8DED68-06F3-4C87-89DD-F11E6946B884}" srcOrd="3" destOrd="0" parTransId="{467A1933-46E7-49CF-BAD4-936C9140B39E}" sibTransId="{76F66EFF-8858-4132-945D-56E70490104B}"/>
    <dgm:cxn modelId="{7D5F8A57-316F-4955-9BB2-E52CD5367DE2}" type="presOf" srcId="{3A186687-86C1-4F6F-B422-393BDE03B32F}" destId="{E8A751FA-DB2E-4EDC-9D74-53C11BFFA906}" srcOrd="0" destOrd="0" presId="urn:microsoft.com/office/officeart/2005/8/layout/vList5"/>
    <dgm:cxn modelId="{823A46E5-ADC8-4F96-ABC2-35AF795795A5}" type="presOf" srcId="{A39D224E-CC56-4417-AABF-6A5EBFD899FF}" destId="{8D8D2ACE-0633-45C3-BC13-DD255BB61B9F}" srcOrd="0" destOrd="1" presId="urn:microsoft.com/office/officeart/2005/8/layout/vList5"/>
    <dgm:cxn modelId="{3224F1C3-6CEA-435D-8CBD-E724A4640D95}" srcId="{3A186687-86C1-4F6F-B422-393BDE03B32F}" destId="{8F631985-18E6-4E76-8D03-B8ED851C3A99}" srcOrd="1" destOrd="0" parTransId="{7614A503-4112-464D-91C4-F629E048369C}" sibTransId="{3409E7F4-F0F7-4200-8DAB-7B6FC4CAE6CF}"/>
    <dgm:cxn modelId="{955FC3E6-855E-4259-8E23-2FA3E406A6FC}" srcId="{8F631985-18E6-4E76-8D03-B8ED851C3A99}" destId="{B4E0975F-DC9D-425D-9643-48D628963102}" srcOrd="2" destOrd="0" parTransId="{AAEE2C6F-1A7F-448A-9C37-946EBB81A643}" sibTransId="{80849676-E370-4528-A322-649F9AE6AA1A}"/>
    <dgm:cxn modelId="{D726F231-81EB-486C-82C0-45CE780D97F9}" srcId="{3A186687-86C1-4F6F-B422-393BDE03B32F}" destId="{CE374C25-DD14-42E1-ADB7-92CCC4C2DE2E}" srcOrd="0" destOrd="0" parTransId="{9F083E1A-4926-4031-8A40-CCCBD8F416CD}" sibTransId="{C98B126E-BC3C-4818-B590-DF548F4B5540}"/>
    <dgm:cxn modelId="{A6530C87-DC20-4D1F-B3BC-E5ACB33FD048}" type="presOf" srcId="{8F631985-18E6-4E76-8D03-B8ED851C3A99}" destId="{B9DD78D4-5721-4E78-B290-3DB703ACFA18}" srcOrd="0" destOrd="0" presId="urn:microsoft.com/office/officeart/2005/8/layout/vList5"/>
    <dgm:cxn modelId="{98734FF8-6AC8-4282-B315-8BC876DA7CFB}" type="presOf" srcId="{CEC08DD1-5D15-43A9-9EF9-EE065F5FC206}" destId="{17E3414D-4F06-4C5B-8836-477B05DCAD3E}" srcOrd="0" destOrd="0" presId="urn:microsoft.com/office/officeart/2005/8/layout/vList5"/>
    <dgm:cxn modelId="{8DEC9DDC-C62F-48E0-A693-E24C9DCA8BC9}" type="presOf" srcId="{12F7BE98-9B12-4341-8AF6-DFC757BFE47C}" destId="{17E3414D-4F06-4C5B-8836-477B05DCAD3E}" srcOrd="0" destOrd="1" presId="urn:microsoft.com/office/officeart/2005/8/layout/vList5"/>
    <dgm:cxn modelId="{A55A15A5-8916-49CE-93C4-51E5E1C09C9F}" type="presOf" srcId="{EB7F1E90-A1C1-4D39-A747-DA46588DA49D}" destId="{8D8D2ACE-0633-45C3-BC13-DD255BB61B9F}" srcOrd="0" destOrd="0" presId="urn:microsoft.com/office/officeart/2005/8/layout/vList5"/>
    <dgm:cxn modelId="{423B6706-1BF7-461F-84CF-1BD46C61F05C}" type="presOf" srcId="{B4E0975F-DC9D-425D-9643-48D628963102}" destId="{8D8D2ACE-0633-45C3-BC13-DD255BB61B9F}" srcOrd="0" destOrd="2" presId="urn:microsoft.com/office/officeart/2005/8/layout/vList5"/>
    <dgm:cxn modelId="{324CB993-D222-4137-94EF-B8AC0AA4C645}" type="presOf" srcId="{CE374C25-DD14-42E1-ADB7-92CCC4C2DE2E}" destId="{9C76563D-CA7C-4C54-B58F-49D7D7753843}" srcOrd="0" destOrd="0" presId="urn:microsoft.com/office/officeart/2005/8/layout/vList5"/>
    <dgm:cxn modelId="{67BBF14A-CF34-4F0B-B3EA-6F1BC4BCD9AD}" type="presOf" srcId="{1D8DED68-06F3-4C87-89DD-F11E6946B884}" destId="{17E3414D-4F06-4C5B-8836-477B05DCAD3E}" srcOrd="0" destOrd="3" presId="urn:microsoft.com/office/officeart/2005/8/layout/vList5"/>
    <dgm:cxn modelId="{E22C6B1E-98BC-43DD-9FAB-036CF2AB1FBB}" type="presOf" srcId="{BFA7EA51-7152-4A1B-AB8E-698BC74BDE12}" destId="{17E3414D-4F06-4C5B-8836-477B05DCAD3E}" srcOrd="0" destOrd="2" presId="urn:microsoft.com/office/officeart/2005/8/layout/vList5"/>
    <dgm:cxn modelId="{EDDFEC05-2960-4D47-A90A-5CC12D932F22}" srcId="{CE374C25-DD14-42E1-ADB7-92CCC4C2DE2E}" destId="{12F7BE98-9B12-4341-8AF6-DFC757BFE47C}" srcOrd="1" destOrd="0" parTransId="{1EA039E6-4074-4468-B69C-AD6A3EBEAA9E}" sibTransId="{732FEC2E-AD78-4EB8-A4F7-F5665F89729E}"/>
    <dgm:cxn modelId="{DF683C41-8064-4595-9295-D66D1A20DA9E}" srcId="{8F631985-18E6-4E76-8D03-B8ED851C3A99}" destId="{EB7F1E90-A1C1-4D39-A747-DA46588DA49D}" srcOrd="0" destOrd="0" parTransId="{6F79BFA9-2117-40EA-B1B7-0EA65EF0859C}" sibTransId="{89F4A84E-B67F-44C4-96A6-4762CCD0DE1A}"/>
    <dgm:cxn modelId="{B07AB9FE-BFDE-43F7-A35A-3CF9AE7BBD35}" srcId="{8F631985-18E6-4E76-8D03-B8ED851C3A99}" destId="{A39D224E-CC56-4417-AABF-6A5EBFD899FF}" srcOrd="1" destOrd="0" parTransId="{DC4FC313-5244-4B83-9AC7-186065C073CC}" sibTransId="{D43000C2-F33E-4B52-967A-A2479B81DCAF}"/>
    <dgm:cxn modelId="{8E6671B5-C554-4532-9FD5-BFD4C4029F54}" type="presParOf" srcId="{E8A751FA-DB2E-4EDC-9D74-53C11BFFA906}" destId="{FC7C02D4-15BE-4FA7-9207-1E042998EC61}" srcOrd="0" destOrd="0" presId="urn:microsoft.com/office/officeart/2005/8/layout/vList5"/>
    <dgm:cxn modelId="{DA2FB478-E2E7-439A-BF9B-B4ACA9503046}" type="presParOf" srcId="{FC7C02D4-15BE-4FA7-9207-1E042998EC61}" destId="{9C76563D-CA7C-4C54-B58F-49D7D7753843}" srcOrd="0" destOrd="0" presId="urn:microsoft.com/office/officeart/2005/8/layout/vList5"/>
    <dgm:cxn modelId="{57BC1973-1FBD-42E1-9E7D-77C6D4223033}" type="presParOf" srcId="{FC7C02D4-15BE-4FA7-9207-1E042998EC61}" destId="{17E3414D-4F06-4C5B-8836-477B05DCAD3E}" srcOrd="1" destOrd="0" presId="urn:microsoft.com/office/officeart/2005/8/layout/vList5"/>
    <dgm:cxn modelId="{FE284D2C-225A-47FB-83FB-0279893B09B1}" type="presParOf" srcId="{E8A751FA-DB2E-4EDC-9D74-53C11BFFA906}" destId="{2B5818BB-23B3-4099-8648-571C066C6A3F}" srcOrd="1" destOrd="0" presId="urn:microsoft.com/office/officeart/2005/8/layout/vList5"/>
    <dgm:cxn modelId="{4BB1A7FA-C1D3-459D-A823-E167A1089ABC}" type="presParOf" srcId="{E8A751FA-DB2E-4EDC-9D74-53C11BFFA906}" destId="{9C2CE408-5896-4030-A4E9-76072E89C530}" srcOrd="2" destOrd="0" presId="urn:microsoft.com/office/officeart/2005/8/layout/vList5"/>
    <dgm:cxn modelId="{BD7D130C-2C52-496F-A0A4-04D1C6C609E4}" type="presParOf" srcId="{9C2CE408-5896-4030-A4E9-76072E89C530}" destId="{B9DD78D4-5721-4E78-B290-3DB703ACFA18}" srcOrd="0" destOrd="0" presId="urn:microsoft.com/office/officeart/2005/8/layout/vList5"/>
    <dgm:cxn modelId="{D7BB0673-19FC-4327-B803-4C26EC0FBF0A}" type="presParOf" srcId="{9C2CE408-5896-4030-A4E9-76072E89C530}" destId="{8D8D2ACE-0633-45C3-BC13-DD255BB61B9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9BDE51-7782-4291-9001-CEA591F6BF89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7B636195-2245-486C-B410-18F8DAB1BAC7}">
      <dgm:prSet/>
      <dgm:spPr/>
      <dgm:t>
        <a:bodyPr/>
        <a:lstStyle/>
        <a:p>
          <a:pPr rtl="0"/>
          <a:r>
            <a:rPr lang="en-US" smtClean="0"/>
            <a:t>Learning Outcome</a:t>
          </a:r>
          <a:endParaRPr lang="en-US"/>
        </a:p>
      </dgm:t>
    </dgm:pt>
    <dgm:pt modelId="{16CF9B04-20F3-4C10-83F8-BF5114915B8F}" type="parTrans" cxnId="{3CE62A32-FBB5-4F0F-BF9A-FEB89B7F896E}">
      <dgm:prSet/>
      <dgm:spPr/>
      <dgm:t>
        <a:bodyPr/>
        <a:lstStyle/>
        <a:p>
          <a:endParaRPr lang="en-US"/>
        </a:p>
      </dgm:t>
    </dgm:pt>
    <dgm:pt modelId="{30FA1A86-B9F6-492F-BA6B-3F6A05C2123C}" type="sibTrans" cxnId="{3CE62A32-FBB5-4F0F-BF9A-FEB89B7F896E}">
      <dgm:prSet/>
      <dgm:spPr/>
      <dgm:t>
        <a:bodyPr/>
        <a:lstStyle/>
        <a:p>
          <a:endParaRPr lang="en-US"/>
        </a:p>
      </dgm:t>
    </dgm:pt>
    <dgm:pt modelId="{E0CA5763-C527-4E39-9560-2B5622BD1E60}">
      <dgm:prSet/>
      <dgm:spPr/>
      <dgm:t>
        <a:bodyPr/>
        <a:lstStyle/>
        <a:p>
          <a:pPr rtl="0"/>
          <a:r>
            <a:rPr lang="en-US" smtClean="0"/>
            <a:t>A hands on Experience on Javascript, D3.js and Client Side Visualization.</a:t>
          </a:r>
          <a:endParaRPr lang="en-US"/>
        </a:p>
      </dgm:t>
    </dgm:pt>
    <dgm:pt modelId="{03DE17E5-B500-47D8-91AD-2A9BF3515363}" type="parTrans" cxnId="{1051E6DC-5232-4CC0-9304-6585A6BDE235}">
      <dgm:prSet/>
      <dgm:spPr/>
      <dgm:t>
        <a:bodyPr/>
        <a:lstStyle/>
        <a:p>
          <a:endParaRPr lang="en-US"/>
        </a:p>
      </dgm:t>
    </dgm:pt>
    <dgm:pt modelId="{1429F3EB-3DBA-46AF-88EA-213C0107B777}" type="sibTrans" cxnId="{1051E6DC-5232-4CC0-9304-6585A6BDE235}">
      <dgm:prSet/>
      <dgm:spPr/>
      <dgm:t>
        <a:bodyPr/>
        <a:lstStyle/>
        <a:p>
          <a:endParaRPr lang="en-US"/>
        </a:p>
      </dgm:t>
    </dgm:pt>
    <dgm:pt modelId="{2C4CDB0B-FF3F-404C-93C0-04622C7EDA98}">
      <dgm:prSet/>
      <dgm:spPr/>
      <dgm:t>
        <a:bodyPr/>
        <a:lstStyle/>
        <a:p>
          <a:pPr rtl="0"/>
          <a:r>
            <a:rPr lang="en-US" smtClean="0"/>
            <a:t>Hands on experience Biological sequence processing , variation analysis and visualization techniques.</a:t>
          </a:r>
          <a:endParaRPr lang="en-US"/>
        </a:p>
      </dgm:t>
    </dgm:pt>
    <dgm:pt modelId="{9477221B-828C-491A-8766-109A3B285C2E}" type="parTrans" cxnId="{1F42C44A-442D-4A3C-A5CD-B62643F9D65F}">
      <dgm:prSet/>
      <dgm:spPr/>
      <dgm:t>
        <a:bodyPr/>
        <a:lstStyle/>
        <a:p>
          <a:endParaRPr lang="en-US"/>
        </a:p>
      </dgm:t>
    </dgm:pt>
    <dgm:pt modelId="{8246A23B-03A4-4DDF-84CA-58327ABBCCB2}" type="sibTrans" cxnId="{1F42C44A-442D-4A3C-A5CD-B62643F9D65F}">
      <dgm:prSet/>
      <dgm:spPr/>
      <dgm:t>
        <a:bodyPr/>
        <a:lstStyle/>
        <a:p>
          <a:endParaRPr lang="en-US"/>
        </a:p>
      </dgm:t>
    </dgm:pt>
    <dgm:pt modelId="{D8270CA5-4F80-4078-BA13-1917B668D4B0}">
      <dgm:prSet/>
      <dgm:spPr/>
      <dgm:t>
        <a:bodyPr/>
        <a:lstStyle/>
        <a:p>
          <a:pPr rtl="0"/>
          <a:r>
            <a:rPr lang="en-US" smtClean="0"/>
            <a:t>Challenges</a:t>
          </a:r>
          <a:endParaRPr lang="en-US"/>
        </a:p>
      </dgm:t>
    </dgm:pt>
    <dgm:pt modelId="{D079FB0F-BEA4-41CE-9730-A01AA6B36AF5}" type="parTrans" cxnId="{870932A9-2314-4D76-946E-09241460A2F5}">
      <dgm:prSet/>
      <dgm:spPr/>
      <dgm:t>
        <a:bodyPr/>
        <a:lstStyle/>
        <a:p>
          <a:endParaRPr lang="en-US"/>
        </a:p>
      </dgm:t>
    </dgm:pt>
    <dgm:pt modelId="{2DC316D0-3433-4F4C-AE73-C369D1FB52EA}" type="sibTrans" cxnId="{870932A9-2314-4D76-946E-09241460A2F5}">
      <dgm:prSet/>
      <dgm:spPr/>
      <dgm:t>
        <a:bodyPr/>
        <a:lstStyle/>
        <a:p>
          <a:endParaRPr lang="en-US"/>
        </a:p>
      </dgm:t>
    </dgm:pt>
    <dgm:pt modelId="{757A5717-B68F-4924-8345-AEF383AC1977}">
      <dgm:prSet/>
      <dgm:spPr/>
      <dgm:t>
        <a:bodyPr/>
        <a:lstStyle/>
        <a:p>
          <a:pPr rtl="0"/>
          <a:r>
            <a:rPr lang="en-US" dirty="0" smtClean="0"/>
            <a:t>Difficult	</a:t>
          </a:r>
          <a:endParaRPr lang="en-US" dirty="0"/>
        </a:p>
      </dgm:t>
    </dgm:pt>
    <dgm:pt modelId="{8C57B99A-6FE1-4871-A8FC-CB72CDDD95F7}" type="parTrans" cxnId="{C4316E48-45C6-4916-BAFD-AEEDCD975A74}">
      <dgm:prSet/>
      <dgm:spPr/>
      <dgm:t>
        <a:bodyPr/>
        <a:lstStyle/>
        <a:p>
          <a:endParaRPr lang="en-US"/>
        </a:p>
      </dgm:t>
    </dgm:pt>
    <dgm:pt modelId="{CB90D71B-CF42-43F8-A6B7-D346D41D35A9}" type="sibTrans" cxnId="{C4316E48-45C6-4916-BAFD-AEEDCD975A74}">
      <dgm:prSet/>
      <dgm:spPr/>
      <dgm:t>
        <a:bodyPr/>
        <a:lstStyle/>
        <a:p>
          <a:endParaRPr lang="en-US"/>
        </a:p>
      </dgm:t>
    </dgm:pt>
    <dgm:pt modelId="{9A2C6BD3-A5CC-4477-AB76-520B9A0B221A}">
      <dgm:prSet/>
      <dgm:spPr/>
      <dgm:t>
        <a:bodyPr/>
        <a:lstStyle/>
        <a:p>
          <a:pPr rtl="0"/>
          <a:r>
            <a:rPr lang="en-US" smtClean="0"/>
            <a:t>Hard</a:t>
          </a:r>
          <a:endParaRPr lang="en-US"/>
        </a:p>
      </dgm:t>
    </dgm:pt>
    <dgm:pt modelId="{CFCBD9B5-554F-4A48-B377-04AD12FE4FB1}" type="parTrans" cxnId="{AE7539ED-FE10-457C-8437-7F3BA072DA41}">
      <dgm:prSet/>
      <dgm:spPr/>
      <dgm:t>
        <a:bodyPr/>
        <a:lstStyle/>
        <a:p>
          <a:endParaRPr lang="en-US"/>
        </a:p>
      </dgm:t>
    </dgm:pt>
    <dgm:pt modelId="{695DAF35-D98E-41F8-912D-A55997637DF5}" type="sibTrans" cxnId="{AE7539ED-FE10-457C-8437-7F3BA072DA41}">
      <dgm:prSet/>
      <dgm:spPr/>
      <dgm:t>
        <a:bodyPr/>
        <a:lstStyle/>
        <a:p>
          <a:endParaRPr lang="en-US"/>
        </a:p>
      </dgm:t>
    </dgm:pt>
    <dgm:pt modelId="{CCEFEF1E-CF78-4202-977B-8C558DE3ACC6}" type="pres">
      <dgm:prSet presAssocID="{619BDE51-7782-4291-9001-CEA591F6BF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C58376-822E-4A59-B6B9-1B914A1E1DED}" type="pres">
      <dgm:prSet presAssocID="{7B636195-2245-486C-B410-18F8DAB1BAC7}" presName="linNode" presStyleCnt="0"/>
      <dgm:spPr/>
    </dgm:pt>
    <dgm:pt modelId="{4C233519-AADD-4C72-89E5-A7634BDFE4DA}" type="pres">
      <dgm:prSet presAssocID="{7B636195-2245-486C-B410-18F8DAB1BAC7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1F8907-F709-42B0-86A6-B9C04612B23C}" type="pres">
      <dgm:prSet presAssocID="{7B636195-2245-486C-B410-18F8DAB1BAC7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FB221-CA3A-42BA-B9E8-82F811E04A9B}" type="pres">
      <dgm:prSet presAssocID="{30FA1A86-B9F6-492F-BA6B-3F6A05C2123C}" presName="sp" presStyleCnt="0"/>
      <dgm:spPr/>
    </dgm:pt>
    <dgm:pt modelId="{84A0529C-EF0E-427B-9AE8-A8260DBFA095}" type="pres">
      <dgm:prSet presAssocID="{D8270CA5-4F80-4078-BA13-1917B668D4B0}" presName="linNode" presStyleCnt="0"/>
      <dgm:spPr/>
    </dgm:pt>
    <dgm:pt modelId="{FAF04E4A-EB84-4F09-8C60-39A3D048B64A}" type="pres">
      <dgm:prSet presAssocID="{D8270CA5-4F80-4078-BA13-1917B668D4B0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DE8769-F124-497C-A1E7-DCDD78ACD820}" type="pres">
      <dgm:prSet presAssocID="{D8270CA5-4F80-4078-BA13-1917B668D4B0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1A02AD-D8AB-4F63-80D4-040A59DE1AAE}" type="presOf" srcId="{7B636195-2245-486C-B410-18F8DAB1BAC7}" destId="{4C233519-AADD-4C72-89E5-A7634BDFE4DA}" srcOrd="0" destOrd="0" presId="urn:microsoft.com/office/officeart/2005/8/layout/vList5"/>
    <dgm:cxn modelId="{2352185C-3632-49F8-892E-42F5215E3855}" type="presOf" srcId="{D8270CA5-4F80-4078-BA13-1917B668D4B0}" destId="{FAF04E4A-EB84-4F09-8C60-39A3D048B64A}" srcOrd="0" destOrd="0" presId="urn:microsoft.com/office/officeart/2005/8/layout/vList5"/>
    <dgm:cxn modelId="{01113DF1-54B1-402A-993D-CEDEF55631C6}" type="presOf" srcId="{E0CA5763-C527-4E39-9560-2B5622BD1E60}" destId="{AD1F8907-F709-42B0-86A6-B9C04612B23C}" srcOrd="0" destOrd="0" presId="urn:microsoft.com/office/officeart/2005/8/layout/vList5"/>
    <dgm:cxn modelId="{28DCB599-CD25-43D9-AF0D-8AEFFF4571BF}" type="presOf" srcId="{9A2C6BD3-A5CC-4477-AB76-520B9A0B221A}" destId="{94DE8769-F124-497C-A1E7-DCDD78ACD820}" srcOrd="0" destOrd="1" presId="urn:microsoft.com/office/officeart/2005/8/layout/vList5"/>
    <dgm:cxn modelId="{870932A9-2314-4D76-946E-09241460A2F5}" srcId="{619BDE51-7782-4291-9001-CEA591F6BF89}" destId="{D8270CA5-4F80-4078-BA13-1917B668D4B0}" srcOrd="1" destOrd="0" parTransId="{D079FB0F-BEA4-41CE-9730-A01AA6B36AF5}" sibTransId="{2DC316D0-3433-4F4C-AE73-C369D1FB52EA}"/>
    <dgm:cxn modelId="{AE7539ED-FE10-457C-8437-7F3BA072DA41}" srcId="{D8270CA5-4F80-4078-BA13-1917B668D4B0}" destId="{9A2C6BD3-A5CC-4477-AB76-520B9A0B221A}" srcOrd="1" destOrd="0" parTransId="{CFCBD9B5-554F-4A48-B377-04AD12FE4FB1}" sibTransId="{695DAF35-D98E-41F8-912D-A55997637DF5}"/>
    <dgm:cxn modelId="{4F513225-7A44-41FD-A1C3-C566B3B58835}" type="presOf" srcId="{2C4CDB0B-FF3F-404C-93C0-04622C7EDA98}" destId="{AD1F8907-F709-42B0-86A6-B9C04612B23C}" srcOrd="0" destOrd="1" presId="urn:microsoft.com/office/officeart/2005/8/layout/vList5"/>
    <dgm:cxn modelId="{3CE62A32-FBB5-4F0F-BF9A-FEB89B7F896E}" srcId="{619BDE51-7782-4291-9001-CEA591F6BF89}" destId="{7B636195-2245-486C-B410-18F8DAB1BAC7}" srcOrd="0" destOrd="0" parTransId="{16CF9B04-20F3-4C10-83F8-BF5114915B8F}" sibTransId="{30FA1A86-B9F6-492F-BA6B-3F6A05C2123C}"/>
    <dgm:cxn modelId="{8A09B851-4886-48AD-8D0D-32004E00326C}" type="presOf" srcId="{757A5717-B68F-4924-8345-AEF383AC1977}" destId="{94DE8769-F124-497C-A1E7-DCDD78ACD820}" srcOrd="0" destOrd="0" presId="urn:microsoft.com/office/officeart/2005/8/layout/vList5"/>
    <dgm:cxn modelId="{C4316E48-45C6-4916-BAFD-AEEDCD975A74}" srcId="{D8270CA5-4F80-4078-BA13-1917B668D4B0}" destId="{757A5717-B68F-4924-8345-AEF383AC1977}" srcOrd="0" destOrd="0" parTransId="{8C57B99A-6FE1-4871-A8FC-CB72CDDD95F7}" sibTransId="{CB90D71B-CF42-43F8-A6B7-D346D41D35A9}"/>
    <dgm:cxn modelId="{6A4B304E-6551-4EAE-968A-9A4584653431}" type="presOf" srcId="{619BDE51-7782-4291-9001-CEA591F6BF89}" destId="{CCEFEF1E-CF78-4202-977B-8C558DE3ACC6}" srcOrd="0" destOrd="0" presId="urn:microsoft.com/office/officeart/2005/8/layout/vList5"/>
    <dgm:cxn modelId="{1F42C44A-442D-4A3C-A5CD-B62643F9D65F}" srcId="{7B636195-2245-486C-B410-18F8DAB1BAC7}" destId="{2C4CDB0B-FF3F-404C-93C0-04622C7EDA98}" srcOrd="1" destOrd="0" parTransId="{9477221B-828C-491A-8766-109A3B285C2E}" sibTransId="{8246A23B-03A4-4DDF-84CA-58327ABBCCB2}"/>
    <dgm:cxn modelId="{1051E6DC-5232-4CC0-9304-6585A6BDE235}" srcId="{7B636195-2245-486C-B410-18F8DAB1BAC7}" destId="{E0CA5763-C527-4E39-9560-2B5622BD1E60}" srcOrd="0" destOrd="0" parTransId="{03DE17E5-B500-47D8-91AD-2A9BF3515363}" sibTransId="{1429F3EB-3DBA-46AF-88EA-213C0107B777}"/>
    <dgm:cxn modelId="{6E988EDB-5DA7-4456-AF0A-13B005376DFE}" type="presParOf" srcId="{CCEFEF1E-CF78-4202-977B-8C558DE3ACC6}" destId="{A0C58376-822E-4A59-B6B9-1B914A1E1DED}" srcOrd="0" destOrd="0" presId="urn:microsoft.com/office/officeart/2005/8/layout/vList5"/>
    <dgm:cxn modelId="{73AD652E-08BB-4ED4-9FFF-19F5F4A50556}" type="presParOf" srcId="{A0C58376-822E-4A59-B6B9-1B914A1E1DED}" destId="{4C233519-AADD-4C72-89E5-A7634BDFE4DA}" srcOrd="0" destOrd="0" presId="urn:microsoft.com/office/officeart/2005/8/layout/vList5"/>
    <dgm:cxn modelId="{928CA2B4-03EB-44DF-B5E9-BC3F7D9FB934}" type="presParOf" srcId="{A0C58376-822E-4A59-B6B9-1B914A1E1DED}" destId="{AD1F8907-F709-42B0-86A6-B9C04612B23C}" srcOrd="1" destOrd="0" presId="urn:microsoft.com/office/officeart/2005/8/layout/vList5"/>
    <dgm:cxn modelId="{CC22F771-0D8D-4BB6-924A-F04D2851B96D}" type="presParOf" srcId="{CCEFEF1E-CF78-4202-977B-8C558DE3ACC6}" destId="{F19FB221-CA3A-42BA-B9E8-82F811E04A9B}" srcOrd="1" destOrd="0" presId="urn:microsoft.com/office/officeart/2005/8/layout/vList5"/>
    <dgm:cxn modelId="{62375E5C-B78B-4C7B-BBAC-1C221D485B24}" type="presParOf" srcId="{CCEFEF1E-CF78-4202-977B-8C558DE3ACC6}" destId="{84A0529C-EF0E-427B-9AE8-A8260DBFA095}" srcOrd="2" destOrd="0" presId="urn:microsoft.com/office/officeart/2005/8/layout/vList5"/>
    <dgm:cxn modelId="{6BC539D5-EF80-43DF-A5B3-F6BB982F8E4D}" type="presParOf" srcId="{84A0529C-EF0E-427B-9AE8-A8260DBFA095}" destId="{FAF04E4A-EB84-4F09-8C60-39A3D048B64A}" srcOrd="0" destOrd="0" presId="urn:microsoft.com/office/officeart/2005/8/layout/vList5"/>
    <dgm:cxn modelId="{D990A1BA-1484-4CF5-8E23-29C876E76CA9}" type="presParOf" srcId="{84A0529C-EF0E-427B-9AE8-A8260DBFA095}" destId="{94DE8769-F124-497C-A1E7-DCDD78ACD82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BCBB6D-95D2-4D32-B2A3-9228E9B75D48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F1AB5C-DFB2-49E7-A04F-EAC0B708462F}">
      <dgm:prSet/>
      <dgm:spPr/>
      <dgm:t>
        <a:bodyPr/>
        <a:lstStyle/>
        <a:p>
          <a:pPr rtl="0"/>
          <a:r>
            <a:rPr lang="en-US" dirty="0" smtClean="0"/>
            <a:t>This project builds a  tool for visualizing  Mutational variations in Biological Sequences. </a:t>
          </a:r>
          <a:endParaRPr lang="en-US" dirty="0"/>
        </a:p>
      </dgm:t>
    </dgm:pt>
    <dgm:pt modelId="{7E9AA20E-FB10-43C3-9013-B845CABA0CD2}" type="parTrans" cxnId="{E821696D-B794-4F62-8F6A-E039EE064419}">
      <dgm:prSet/>
      <dgm:spPr/>
      <dgm:t>
        <a:bodyPr/>
        <a:lstStyle/>
        <a:p>
          <a:endParaRPr lang="en-US"/>
        </a:p>
      </dgm:t>
    </dgm:pt>
    <dgm:pt modelId="{EC8D2BD0-EE72-442E-947F-187E148926BA}" type="sibTrans" cxnId="{E821696D-B794-4F62-8F6A-E039EE064419}">
      <dgm:prSet/>
      <dgm:spPr/>
      <dgm:t>
        <a:bodyPr/>
        <a:lstStyle/>
        <a:p>
          <a:endParaRPr lang="en-US"/>
        </a:p>
      </dgm:t>
    </dgm:pt>
    <dgm:pt modelId="{AEF163F2-2B72-4C8C-99D7-E3BA57C1255B}">
      <dgm:prSet/>
      <dgm:spPr/>
      <dgm:t>
        <a:bodyPr/>
        <a:lstStyle/>
        <a:p>
          <a:pPr rtl="0"/>
          <a:r>
            <a:rPr lang="en-US" dirty="0" smtClean="0"/>
            <a:t>A faster and efficient implementation using  </a:t>
          </a:r>
          <a:r>
            <a:rPr lang="en-US" dirty="0" err="1" smtClean="0"/>
            <a:t>Javascript</a:t>
          </a:r>
          <a:r>
            <a:rPr lang="en-US" dirty="0" smtClean="0"/>
            <a:t> and D3.js</a:t>
          </a:r>
          <a:endParaRPr lang="en-US" dirty="0"/>
        </a:p>
      </dgm:t>
    </dgm:pt>
    <dgm:pt modelId="{AF9E04A3-96CD-4E42-B2F2-85DB0645C5D5}" type="parTrans" cxnId="{3D1281C9-1F00-42E2-BCA5-E0D56D9254CE}">
      <dgm:prSet/>
      <dgm:spPr/>
      <dgm:t>
        <a:bodyPr/>
        <a:lstStyle/>
        <a:p>
          <a:endParaRPr lang="en-US"/>
        </a:p>
      </dgm:t>
    </dgm:pt>
    <dgm:pt modelId="{A5658550-CD90-4B84-BC22-3F1B9D549C17}" type="sibTrans" cxnId="{3D1281C9-1F00-42E2-BCA5-E0D56D9254CE}">
      <dgm:prSet/>
      <dgm:spPr/>
      <dgm:t>
        <a:bodyPr/>
        <a:lstStyle/>
        <a:p>
          <a:endParaRPr lang="en-US"/>
        </a:p>
      </dgm:t>
    </dgm:pt>
    <dgm:pt modelId="{7CE5C991-1158-4408-9F55-04BB20C0EEC2}">
      <dgm:prSet/>
      <dgm:spPr/>
      <dgm:t>
        <a:bodyPr/>
        <a:lstStyle/>
        <a:p>
          <a:pPr rtl="0"/>
          <a:r>
            <a:rPr lang="en-US" dirty="0" smtClean="0"/>
            <a:t>Currently, Sequence Logo, Mutation logo and Multi-view logo is presented as working features.</a:t>
          </a:r>
          <a:endParaRPr lang="en-US" dirty="0"/>
        </a:p>
      </dgm:t>
    </dgm:pt>
    <dgm:pt modelId="{8096725A-E089-49D8-A7BC-F3906430B4CA}" type="parTrans" cxnId="{7FBD2CFE-E72F-4AA7-B724-53558A6DF6E8}">
      <dgm:prSet/>
      <dgm:spPr/>
      <dgm:t>
        <a:bodyPr/>
        <a:lstStyle/>
        <a:p>
          <a:endParaRPr lang="en-US"/>
        </a:p>
      </dgm:t>
    </dgm:pt>
    <dgm:pt modelId="{621414D6-FB21-4F01-BFF1-657E09213E36}" type="sibTrans" cxnId="{7FBD2CFE-E72F-4AA7-B724-53558A6DF6E8}">
      <dgm:prSet/>
      <dgm:spPr/>
      <dgm:t>
        <a:bodyPr/>
        <a:lstStyle/>
        <a:p>
          <a:endParaRPr lang="en-US"/>
        </a:p>
      </dgm:t>
    </dgm:pt>
    <dgm:pt modelId="{34C42B97-B6B1-4B52-A5A2-B50FA912201E}">
      <dgm:prSet/>
      <dgm:spPr/>
      <dgm:t>
        <a:bodyPr/>
        <a:lstStyle/>
        <a:p>
          <a:pPr rtl="0"/>
          <a:r>
            <a:rPr lang="en-US" dirty="0" smtClean="0"/>
            <a:t>Extension possibility to include  other types of logos like Sub family logo, Mutagenesis logo etc..</a:t>
          </a:r>
          <a:endParaRPr lang="en-US" dirty="0"/>
        </a:p>
      </dgm:t>
    </dgm:pt>
    <dgm:pt modelId="{F367E6DB-ED12-4AB4-B7D8-89AC24E5405F}" type="parTrans" cxnId="{F463517C-F117-4D7F-86E5-42514B6C6678}">
      <dgm:prSet/>
      <dgm:spPr/>
      <dgm:t>
        <a:bodyPr/>
        <a:lstStyle/>
        <a:p>
          <a:endParaRPr lang="en-US"/>
        </a:p>
      </dgm:t>
    </dgm:pt>
    <dgm:pt modelId="{A6EA1033-1373-4E5D-8FF2-947C3A01AB75}" type="sibTrans" cxnId="{F463517C-F117-4D7F-86E5-42514B6C6678}">
      <dgm:prSet/>
      <dgm:spPr/>
      <dgm:t>
        <a:bodyPr/>
        <a:lstStyle/>
        <a:p>
          <a:endParaRPr lang="en-US"/>
        </a:p>
      </dgm:t>
    </dgm:pt>
    <dgm:pt modelId="{01C26A41-A315-4F9E-9009-6EF0D7D10C6F}">
      <dgm:prSet/>
      <dgm:spPr/>
      <dgm:t>
        <a:bodyPr/>
        <a:lstStyle/>
        <a:p>
          <a:pPr rtl="0"/>
          <a:r>
            <a:rPr lang="en-US" dirty="0" smtClean="0"/>
            <a:t>Various input  and output format will be included in future. </a:t>
          </a:r>
          <a:endParaRPr lang="en-US" dirty="0"/>
        </a:p>
      </dgm:t>
    </dgm:pt>
    <dgm:pt modelId="{DDDD50EA-4DCE-4F3C-8990-677963A32745}" type="parTrans" cxnId="{F1E6CCAA-040B-4350-8064-0346100210BA}">
      <dgm:prSet/>
      <dgm:spPr/>
      <dgm:t>
        <a:bodyPr/>
        <a:lstStyle/>
        <a:p>
          <a:endParaRPr lang="en-US"/>
        </a:p>
      </dgm:t>
    </dgm:pt>
    <dgm:pt modelId="{4C54F4BD-655B-472D-BDE1-944BA733F11E}" type="sibTrans" cxnId="{F1E6CCAA-040B-4350-8064-0346100210BA}">
      <dgm:prSet/>
      <dgm:spPr/>
      <dgm:t>
        <a:bodyPr/>
        <a:lstStyle/>
        <a:p>
          <a:endParaRPr lang="en-US"/>
        </a:p>
      </dgm:t>
    </dgm:pt>
    <dgm:pt modelId="{DA167C37-0390-4BBC-A6BE-C16355451F0F}">
      <dgm:prSet/>
      <dgm:spPr/>
      <dgm:t>
        <a:bodyPr/>
        <a:lstStyle/>
        <a:p>
          <a:pPr rtl="0"/>
          <a:r>
            <a:rPr lang="en-US" dirty="0" smtClean="0"/>
            <a:t>A number of parameters to be added to make the logos more interactive and dynamic. </a:t>
          </a:r>
          <a:endParaRPr lang="en-US" dirty="0"/>
        </a:p>
      </dgm:t>
    </dgm:pt>
    <dgm:pt modelId="{91736087-D447-4DE8-A71B-06B4C99EEDBD}" type="parTrans" cxnId="{F5271039-7148-4FC7-BE0D-8BE9DCBEAEC7}">
      <dgm:prSet/>
      <dgm:spPr/>
      <dgm:t>
        <a:bodyPr/>
        <a:lstStyle/>
        <a:p>
          <a:endParaRPr lang="en-US"/>
        </a:p>
      </dgm:t>
    </dgm:pt>
    <dgm:pt modelId="{B569FC32-3398-434A-B79B-6A8A3BD510CE}" type="sibTrans" cxnId="{F5271039-7148-4FC7-BE0D-8BE9DCBEAEC7}">
      <dgm:prSet/>
      <dgm:spPr/>
      <dgm:t>
        <a:bodyPr/>
        <a:lstStyle/>
        <a:p>
          <a:endParaRPr lang="en-US"/>
        </a:p>
      </dgm:t>
    </dgm:pt>
    <dgm:pt modelId="{3D6DDD3A-B825-40FA-AD46-8B192E1634B7}" type="pres">
      <dgm:prSet presAssocID="{BFBCBB6D-95D2-4D32-B2A3-9228E9B75D48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3FE96C-3167-4CC7-B2E2-2982332D52C6}" type="pres">
      <dgm:prSet presAssocID="{99F1AB5C-DFB2-49E7-A04F-EAC0B708462F}" presName="circle1" presStyleLbl="node1" presStyleIdx="0" presStyleCnt="6"/>
      <dgm:spPr/>
    </dgm:pt>
    <dgm:pt modelId="{B9B2A1BC-1831-45B3-BC88-028157B6B0D8}" type="pres">
      <dgm:prSet presAssocID="{99F1AB5C-DFB2-49E7-A04F-EAC0B708462F}" presName="space" presStyleCnt="0"/>
      <dgm:spPr/>
    </dgm:pt>
    <dgm:pt modelId="{5D6DAC4D-A48E-487B-97C8-273D0ED20C76}" type="pres">
      <dgm:prSet presAssocID="{99F1AB5C-DFB2-49E7-A04F-EAC0B708462F}" presName="rect1" presStyleLbl="alignAcc1" presStyleIdx="0" presStyleCnt="6"/>
      <dgm:spPr/>
      <dgm:t>
        <a:bodyPr/>
        <a:lstStyle/>
        <a:p>
          <a:endParaRPr lang="en-US"/>
        </a:p>
      </dgm:t>
    </dgm:pt>
    <dgm:pt modelId="{9BA8147E-E314-4468-9693-063A668E9E02}" type="pres">
      <dgm:prSet presAssocID="{AEF163F2-2B72-4C8C-99D7-E3BA57C1255B}" presName="vertSpace2" presStyleLbl="node1" presStyleIdx="0" presStyleCnt="6"/>
      <dgm:spPr/>
    </dgm:pt>
    <dgm:pt modelId="{D1CD894D-4CFC-4EBA-8EB3-B3F5BC10D1A1}" type="pres">
      <dgm:prSet presAssocID="{AEF163F2-2B72-4C8C-99D7-E3BA57C1255B}" presName="circle2" presStyleLbl="node1" presStyleIdx="1" presStyleCnt="6"/>
      <dgm:spPr/>
    </dgm:pt>
    <dgm:pt modelId="{7BBE0471-11B8-46B2-9286-45F4218B68C0}" type="pres">
      <dgm:prSet presAssocID="{AEF163F2-2B72-4C8C-99D7-E3BA57C1255B}" presName="rect2" presStyleLbl="alignAcc1" presStyleIdx="1" presStyleCnt="6"/>
      <dgm:spPr/>
      <dgm:t>
        <a:bodyPr/>
        <a:lstStyle/>
        <a:p>
          <a:endParaRPr lang="en-US"/>
        </a:p>
      </dgm:t>
    </dgm:pt>
    <dgm:pt modelId="{B59E9A60-6FB7-4098-91B3-8EFF7847DFB9}" type="pres">
      <dgm:prSet presAssocID="{7CE5C991-1158-4408-9F55-04BB20C0EEC2}" presName="vertSpace3" presStyleLbl="node1" presStyleIdx="1" presStyleCnt="6"/>
      <dgm:spPr/>
    </dgm:pt>
    <dgm:pt modelId="{CF849A50-0798-4EFA-85AB-DAC85585C679}" type="pres">
      <dgm:prSet presAssocID="{7CE5C991-1158-4408-9F55-04BB20C0EEC2}" presName="circle3" presStyleLbl="node1" presStyleIdx="2" presStyleCnt="6"/>
      <dgm:spPr/>
    </dgm:pt>
    <dgm:pt modelId="{B2B599F1-2B6D-414A-8124-47F5E67AC307}" type="pres">
      <dgm:prSet presAssocID="{7CE5C991-1158-4408-9F55-04BB20C0EEC2}" presName="rect3" presStyleLbl="alignAcc1" presStyleIdx="2" presStyleCnt="6"/>
      <dgm:spPr/>
      <dgm:t>
        <a:bodyPr/>
        <a:lstStyle/>
        <a:p>
          <a:endParaRPr lang="en-US"/>
        </a:p>
      </dgm:t>
    </dgm:pt>
    <dgm:pt modelId="{8D7E380B-2401-46AC-B9C3-63B1A24DE609}" type="pres">
      <dgm:prSet presAssocID="{34C42B97-B6B1-4B52-A5A2-B50FA912201E}" presName="vertSpace4" presStyleLbl="node1" presStyleIdx="2" presStyleCnt="6"/>
      <dgm:spPr/>
    </dgm:pt>
    <dgm:pt modelId="{CD3A573C-1F29-49DC-96AA-FD5068A069DC}" type="pres">
      <dgm:prSet presAssocID="{34C42B97-B6B1-4B52-A5A2-B50FA912201E}" presName="circle4" presStyleLbl="node1" presStyleIdx="3" presStyleCnt="6"/>
      <dgm:spPr/>
    </dgm:pt>
    <dgm:pt modelId="{75AC06A8-125B-475B-8E0C-A68925097AC5}" type="pres">
      <dgm:prSet presAssocID="{34C42B97-B6B1-4B52-A5A2-B50FA912201E}" presName="rect4" presStyleLbl="alignAcc1" presStyleIdx="3" presStyleCnt="6"/>
      <dgm:spPr/>
      <dgm:t>
        <a:bodyPr/>
        <a:lstStyle/>
        <a:p>
          <a:endParaRPr lang="en-US"/>
        </a:p>
      </dgm:t>
    </dgm:pt>
    <dgm:pt modelId="{3300EC83-255B-45D8-9983-C330A3957DD0}" type="pres">
      <dgm:prSet presAssocID="{01C26A41-A315-4F9E-9009-6EF0D7D10C6F}" presName="vertSpace5" presStyleLbl="node1" presStyleIdx="3" presStyleCnt="6"/>
      <dgm:spPr/>
    </dgm:pt>
    <dgm:pt modelId="{677E8DAC-10B0-44BC-B90D-B80210F13AE7}" type="pres">
      <dgm:prSet presAssocID="{01C26A41-A315-4F9E-9009-6EF0D7D10C6F}" presName="circle5" presStyleLbl="node1" presStyleIdx="4" presStyleCnt="6"/>
      <dgm:spPr/>
    </dgm:pt>
    <dgm:pt modelId="{AC7424D1-C88E-4BC9-B844-B1A77397204F}" type="pres">
      <dgm:prSet presAssocID="{01C26A41-A315-4F9E-9009-6EF0D7D10C6F}" presName="rect5" presStyleLbl="alignAcc1" presStyleIdx="4" presStyleCnt="6"/>
      <dgm:spPr/>
      <dgm:t>
        <a:bodyPr/>
        <a:lstStyle/>
        <a:p>
          <a:endParaRPr lang="en-US"/>
        </a:p>
      </dgm:t>
    </dgm:pt>
    <dgm:pt modelId="{59D05DA3-843E-4910-81CE-B7B04858D10C}" type="pres">
      <dgm:prSet presAssocID="{DA167C37-0390-4BBC-A6BE-C16355451F0F}" presName="vertSpace6" presStyleLbl="node1" presStyleIdx="4" presStyleCnt="6"/>
      <dgm:spPr/>
    </dgm:pt>
    <dgm:pt modelId="{42DC30A5-2B36-4183-9912-8216428845DE}" type="pres">
      <dgm:prSet presAssocID="{DA167C37-0390-4BBC-A6BE-C16355451F0F}" presName="circle6" presStyleLbl="node1" presStyleIdx="5" presStyleCnt="6"/>
      <dgm:spPr/>
    </dgm:pt>
    <dgm:pt modelId="{E60636DA-E6EA-4E5B-98DF-439F40F46FC6}" type="pres">
      <dgm:prSet presAssocID="{DA167C37-0390-4BBC-A6BE-C16355451F0F}" presName="rect6" presStyleLbl="alignAcc1" presStyleIdx="5" presStyleCnt="6"/>
      <dgm:spPr/>
      <dgm:t>
        <a:bodyPr/>
        <a:lstStyle/>
        <a:p>
          <a:endParaRPr lang="en-US"/>
        </a:p>
      </dgm:t>
    </dgm:pt>
    <dgm:pt modelId="{79D47655-A740-4D0B-AB1B-B0CE3C668A4F}" type="pres">
      <dgm:prSet presAssocID="{99F1AB5C-DFB2-49E7-A04F-EAC0B708462F}" presName="rect1ParTxNoCh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88724A-B6F8-45DD-BAF5-3FFB9A76EC83}" type="pres">
      <dgm:prSet presAssocID="{AEF163F2-2B72-4C8C-99D7-E3BA57C1255B}" presName="rect2ParTxNoCh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5E897E-E362-448E-8BBD-6E94DCE3EAAD}" type="pres">
      <dgm:prSet presAssocID="{7CE5C991-1158-4408-9F55-04BB20C0EEC2}" presName="rect3ParTxNoCh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F295B8-4166-4621-A86C-3725DD99D844}" type="pres">
      <dgm:prSet presAssocID="{34C42B97-B6B1-4B52-A5A2-B50FA912201E}" presName="rect4ParTxNoCh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F34A9D-0504-45E9-BFA9-28FBA7E22B6F}" type="pres">
      <dgm:prSet presAssocID="{01C26A41-A315-4F9E-9009-6EF0D7D10C6F}" presName="rect5ParTxNoCh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698B73-B9DB-4BF8-8860-963B05DB6A71}" type="pres">
      <dgm:prSet presAssocID="{DA167C37-0390-4BBC-A6BE-C16355451F0F}" presName="rect6ParTxNoCh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1281C9-1F00-42E2-BCA5-E0D56D9254CE}" srcId="{BFBCBB6D-95D2-4D32-B2A3-9228E9B75D48}" destId="{AEF163F2-2B72-4C8C-99D7-E3BA57C1255B}" srcOrd="1" destOrd="0" parTransId="{AF9E04A3-96CD-4E42-B2F2-85DB0645C5D5}" sibTransId="{A5658550-CD90-4B84-BC22-3F1B9D549C17}"/>
    <dgm:cxn modelId="{602C425E-46E0-41B3-A623-BF55483AA8A7}" type="presOf" srcId="{BFBCBB6D-95D2-4D32-B2A3-9228E9B75D48}" destId="{3D6DDD3A-B825-40FA-AD46-8B192E1634B7}" srcOrd="0" destOrd="0" presId="urn:microsoft.com/office/officeart/2005/8/layout/target3"/>
    <dgm:cxn modelId="{B2FE693D-A739-4E18-B7B7-FB113E39CFD5}" type="presOf" srcId="{34C42B97-B6B1-4B52-A5A2-B50FA912201E}" destId="{C4F295B8-4166-4621-A86C-3725DD99D844}" srcOrd="1" destOrd="0" presId="urn:microsoft.com/office/officeart/2005/8/layout/target3"/>
    <dgm:cxn modelId="{E2C0CBEF-39A2-4DF7-B513-4151A7A222FD}" type="presOf" srcId="{7CE5C991-1158-4408-9F55-04BB20C0EEC2}" destId="{B2B599F1-2B6D-414A-8124-47F5E67AC307}" srcOrd="0" destOrd="0" presId="urn:microsoft.com/office/officeart/2005/8/layout/target3"/>
    <dgm:cxn modelId="{99B9B4CF-CEA3-4774-A0D5-2A40E000AE87}" type="presOf" srcId="{DA167C37-0390-4BBC-A6BE-C16355451F0F}" destId="{7E698B73-B9DB-4BF8-8860-963B05DB6A71}" srcOrd="1" destOrd="0" presId="urn:microsoft.com/office/officeart/2005/8/layout/target3"/>
    <dgm:cxn modelId="{F463517C-F117-4D7F-86E5-42514B6C6678}" srcId="{BFBCBB6D-95D2-4D32-B2A3-9228E9B75D48}" destId="{34C42B97-B6B1-4B52-A5A2-B50FA912201E}" srcOrd="3" destOrd="0" parTransId="{F367E6DB-ED12-4AB4-B7D8-89AC24E5405F}" sibTransId="{A6EA1033-1373-4E5D-8FF2-947C3A01AB75}"/>
    <dgm:cxn modelId="{E821696D-B794-4F62-8F6A-E039EE064419}" srcId="{BFBCBB6D-95D2-4D32-B2A3-9228E9B75D48}" destId="{99F1AB5C-DFB2-49E7-A04F-EAC0B708462F}" srcOrd="0" destOrd="0" parTransId="{7E9AA20E-FB10-43C3-9013-B845CABA0CD2}" sibTransId="{EC8D2BD0-EE72-442E-947F-187E148926BA}"/>
    <dgm:cxn modelId="{67F12521-85CB-4929-A102-08664D669758}" type="presOf" srcId="{99F1AB5C-DFB2-49E7-A04F-EAC0B708462F}" destId="{5D6DAC4D-A48E-487B-97C8-273D0ED20C76}" srcOrd="0" destOrd="0" presId="urn:microsoft.com/office/officeart/2005/8/layout/target3"/>
    <dgm:cxn modelId="{F5271039-7148-4FC7-BE0D-8BE9DCBEAEC7}" srcId="{BFBCBB6D-95D2-4D32-B2A3-9228E9B75D48}" destId="{DA167C37-0390-4BBC-A6BE-C16355451F0F}" srcOrd="5" destOrd="0" parTransId="{91736087-D447-4DE8-A71B-06B4C99EEDBD}" sibTransId="{B569FC32-3398-434A-B79B-6A8A3BD510CE}"/>
    <dgm:cxn modelId="{F1E6CCAA-040B-4350-8064-0346100210BA}" srcId="{BFBCBB6D-95D2-4D32-B2A3-9228E9B75D48}" destId="{01C26A41-A315-4F9E-9009-6EF0D7D10C6F}" srcOrd="4" destOrd="0" parTransId="{DDDD50EA-4DCE-4F3C-8990-677963A32745}" sibTransId="{4C54F4BD-655B-472D-BDE1-944BA733F11E}"/>
    <dgm:cxn modelId="{43E7EF1B-5C28-4BA6-B50B-4A307ACA75FD}" type="presOf" srcId="{AEF163F2-2B72-4C8C-99D7-E3BA57C1255B}" destId="{0F88724A-B6F8-45DD-BAF5-3FFB9A76EC83}" srcOrd="1" destOrd="0" presId="urn:microsoft.com/office/officeart/2005/8/layout/target3"/>
    <dgm:cxn modelId="{4E9317B1-3283-4606-9525-BFD1EB83D198}" type="presOf" srcId="{34C42B97-B6B1-4B52-A5A2-B50FA912201E}" destId="{75AC06A8-125B-475B-8E0C-A68925097AC5}" srcOrd="0" destOrd="0" presId="urn:microsoft.com/office/officeart/2005/8/layout/target3"/>
    <dgm:cxn modelId="{7C9DCA82-825E-4FBB-9DCB-1E377B783C5E}" type="presOf" srcId="{99F1AB5C-DFB2-49E7-A04F-EAC0B708462F}" destId="{79D47655-A740-4D0B-AB1B-B0CE3C668A4F}" srcOrd="1" destOrd="0" presId="urn:microsoft.com/office/officeart/2005/8/layout/target3"/>
    <dgm:cxn modelId="{DE5744F8-0604-4206-8CB9-57FFB6899B3D}" type="presOf" srcId="{01C26A41-A315-4F9E-9009-6EF0D7D10C6F}" destId="{18F34A9D-0504-45E9-BFA9-28FBA7E22B6F}" srcOrd="1" destOrd="0" presId="urn:microsoft.com/office/officeart/2005/8/layout/target3"/>
    <dgm:cxn modelId="{3AB01F21-D26A-484F-9EDE-5A090F724B34}" type="presOf" srcId="{DA167C37-0390-4BBC-A6BE-C16355451F0F}" destId="{E60636DA-E6EA-4E5B-98DF-439F40F46FC6}" srcOrd="0" destOrd="0" presId="urn:microsoft.com/office/officeart/2005/8/layout/target3"/>
    <dgm:cxn modelId="{D2A0E459-FD85-425F-A028-C7DD7C7C2555}" type="presOf" srcId="{7CE5C991-1158-4408-9F55-04BB20C0EEC2}" destId="{485E897E-E362-448E-8BBD-6E94DCE3EAAD}" srcOrd="1" destOrd="0" presId="urn:microsoft.com/office/officeart/2005/8/layout/target3"/>
    <dgm:cxn modelId="{DFD079E1-368D-4D13-AA72-424A18AB1370}" type="presOf" srcId="{AEF163F2-2B72-4C8C-99D7-E3BA57C1255B}" destId="{7BBE0471-11B8-46B2-9286-45F4218B68C0}" srcOrd="0" destOrd="0" presId="urn:microsoft.com/office/officeart/2005/8/layout/target3"/>
    <dgm:cxn modelId="{9E3990DE-1614-428F-857D-D6C271A42270}" type="presOf" srcId="{01C26A41-A315-4F9E-9009-6EF0D7D10C6F}" destId="{AC7424D1-C88E-4BC9-B844-B1A77397204F}" srcOrd="0" destOrd="0" presId="urn:microsoft.com/office/officeart/2005/8/layout/target3"/>
    <dgm:cxn modelId="{7FBD2CFE-E72F-4AA7-B724-53558A6DF6E8}" srcId="{BFBCBB6D-95D2-4D32-B2A3-9228E9B75D48}" destId="{7CE5C991-1158-4408-9F55-04BB20C0EEC2}" srcOrd="2" destOrd="0" parTransId="{8096725A-E089-49D8-A7BC-F3906430B4CA}" sibTransId="{621414D6-FB21-4F01-BFF1-657E09213E36}"/>
    <dgm:cxn modelId="{4374F70E-CCE8-4BFF-9DA1-943D259E166E}" type="presParOf" srcId="{3D6DDD3A-B825-40FA-AD46-8B192E1634B7}" destId="{FD3FE96C-3167-4CC7-B2E2-2982332D52C6}" srcOrd="0" destOrd="0" presId="urn:microsoft.com/office/officeart/2005/8/layout/target3"/>
    <dgm:cxn modelId="{15F14D35-F623-4B72-8C0B-605289F79745}" type="presParOf" srcId="{3D6DDD3A-B825-40FA-AD46-8B192E1634B7}" destId="{B9B2A1BC-1831-45B3-BC88-028157B6B0D8}" srcOrd="1" destOrd="0" presId="urn:microsoft.com/office/officeart/2005/8/layout/target3"/>
    <dgm:cxn modelId="{77A3341C-79F0-4DE0-B240-EE4D5D97A0EA}" type="presParOf" srcId="{3D6DDD3A-B825-40FA-AD46-8B192E1634B7}" destId="{5D6DAC4D-A48E-487B-97C8-273D0ED20C76}" srcOrd="2" destOrd="0" presId="urn:microsoft.com/office/officeart/2005/8/layout/target3"/>
    <dgm:cxn modelId="{1C08FD8A-3C2E-4CE0-9CF3-EF9D8A4368B1}" type="presParOf" srcId="{3D6DDD3A-B825-40FA-AD46-8B192E1634B7}" destId="{9BA8147E-E314-4468-9693-063A668E9E02}" srcOrd="3" destOrd="0" presId="urn:microsoft.com/office/officeart/2005/8/layout/target3"/>
    <dgm:cxn modelId="{9A0C7C9A-F692-4723-96F8-D1C262670BB8}" type="presParOf" srcId="{3D6DDD3A-B825-40FA-AD46-8B192E1634B7}" destId="{D1CD894D-4CFC-4EBA-8EB3-B3F5BC10D1A1}" srcOrd="4" destOrd="0" presId="urn:microsoft.com/office/officeart/2005/8/layout/target3"/>
    <dgm:cxn modelId="{814613AF-655A-4A4B-8DB0-32E304105AB3}" type="presParOf" srcId="{3D6DDD3A-B825-40FA-AD46-8B192E1634B7}" destId="{7BBE0471-11B8-46B2-9286-45F4218B68C0}" srcOrd="5" destOrd="0" presId="urn:microsoft.com/office/officeart/2005/8/layout/target3"/>
    <dgm:cxn modelId="{C2260573-D106-4267-9013-7995BD758A19}" type="presParOf" srcId="{3D6DDD3A-B825-40FA-AD46-8B192E1634B7}" destId="{B59E9A60-6FB7-4098-91B3-8EFF7847DFB9}" srcOrd="6" destOrd="0" presId="urn:microsoft.com/office/officeart/2005/8/layout/target3"/>
    <dgm:cxn modelId="{E397CA5A-EC2C-463F-AB6A-4452D29AE5FA}" type="presParOf" srcId="{3D6DDD3A-B825-40FA-AD46-8B192E1634B7}" destId="{CF849A50-0798-4EFA-85AB-DAC85585C679}" srcOrd="7" destOrd="0" presId="urn:microsoft.com/office/officeart/2005/8/layout/target3"/>
    <dgm:cxn modelId="{899C0740-D574-474A-994F-F3744E09B5F3}" type="presParOf" srcId="{3D6DDD3A-B825-40FA-AD46-8B192E1634B7}" destId="{B2B599F1-2B6D-414A-8124-47F5E67AC307}" srcOrd="8" destOrd="0" presId="urn:microsoft.com/office/officeart/2005/8/layout/target3"/>
    <dgm:cxn modelId="{2C8DB9D6-1AC1-4FAA-B78F-89D3CE3A8C94}" type="presParOf" srcId="{3D6DDD3A-B825-40FA-AD46-8B192E1634B7}" destId="{8D7E380B-2401-46AC-B9C3-63B1A24DE609}" srcOrd="9" destOrd="0" presId="urn:microsoft.com/office/officeart/2005/8/layout/target3"/>
    <dgm:cxn modelId="{8E73E3E3-BC0D-4F36-A731-147C92C32497}" type="presParOf" srcId="{3D6DDD3A-B825-40FA-AD46-8B192E1634B7}" destId="{CD3A573C-1F29-49DC-96AA-FD5068A069DC}" srcOrd="10" destOrd="0" presId="urn:microsoft.com/office/officeart/2005/8/layout/target3"/>
    <dgm:cxn modelId="{6D311D39-8897-4833-891A-E03EF6F02780}" type="presParOf" srcId="{3D6DDD3A-B825-40FA-AD46-8B192E1634B7}" destId="{75AC06A8-125B-475B-8E0C-A68925097AC5}" srcOrd="11" destOrd="0" presId="urn:microsoft.com/office/officeart/2005/8/layout/target3"/>
    <dgm:cxn modelId="{F046B82C-F9ED-4281-9C11-D1F6EDCEA64B}" type="presParOf" srcId="{3D6DDD3A-B825-40FA-AD46-8B192E1634B7}" destId="{3300EC83-255B-45D8-9983-C330A3957DD0}" srcOrd="12" destOrd="0" presId="urn:microsoft.com/office/officeart/2005/8/layout/target3"/>
    <dgm:cxn modelId="{A4781393-CA0B-4117-9875-13E3A6B6F571}" type="presParOf" srcId="{3D6DDD3A-B825-40FA-AD46-8B192E1634B7}" destId="{677E8DAC-10B0-44BC-B90D-B80210F13AE7}" srcOrd="13" destOrd="0" presId="urn:microsoft.com/office/officeart/2005/8/layout/target3"/>
    <dgm:cxn modelId="{6B1D23B8-45E2-4E17-97F3-6F670EA6273F}" type="presParOf" srcId="{3D6DDD3A-B825-40FA-AD46-8B192E1634B7}" destId="{AC7424D1-C88E-4BC9-B844-B1A77397204F}" srcOrd="14" destOrd="0" presId="urn:microsoft.com/office/officeart/2005/8/layout/target3"/>
    <dgm:cxn modelId="{80990A04-7A57-4955-8333-040E55AB058D}" type="presParOf" srcId="{3D6DDD3A-B825-40FA-AD46-8B192E1634B7}" destId="{59D05DA3-843E-4910-81CE-B7B04858D10C}" srcOrd="15" destOrd="0" presId="urn:microsoft.com/office/officeart/2005/8/layout/target3"/>
    <dgm:cxn modelId="{E2B07844-6A18-4CB6-9207-1E52E3CB5EED}" type="presParOf" srcId="{3D6DDD3A-B825-40FA-AD46-8B192E1634B7}" destId="{42DC30A5-2B36-4183-9912-8216428845DE}" srcOrd="16" destOrd="0" presId="urn:microsoft.com/office/officeart/2005/8/layout/target3"/>
    <dgm:cxn modelId="{51A7FE82-CE93-4CCA-AD40-1B02F115F092}" type="presParOf" srcId="{3D6DDD3A-B825-40FA-AD46-8B192E1634B7}" destId="{E60636DA-E6EA-4E5B-98DF-439F40F46FC6}" srcOrd="17" destOrd="0" presId="urn:microsoft.com/office/officeart/2005/8/layout/target3"/>
    <dgm:cxn modelId="{8588DAAE-9C0B-46BE-9126-5317C0EC1948}" type="presParOf" srcId="{3D6DDD3A-B825-40FA-AD46-8B192E1634B7}" destId="{79D47655-A740-4D0B-AB1B-B0CE3C668A4F}" srcOrd="18" destOrd="0" presId="urn:microsoft.com/office/officeart/2005/8/layout/target3"/>
    <dgm:cxn modelId="{1AE9E159-F080-4445-83D8-B7A79D5A08E4}" type="presParOf" srcId="{3D6DDD3A-B825-40FA-AD46-8B192E1634B7}" destId="{0F88724A-B6F8-45DD-BAF5-3FFB9A76EC83}" srcOrd="19" destOrd="0" presId="urn:microsoft.com/office/officeart/2005/8/layout/target3"/>
    <dgm:cxn modelId="{2D55A816-3DD4-496F-B93B-E268FE43C8AB}" type="presParOf" srcId="{3D6DDD3A-B825-40FA-AD46-8B192E1634B7}" destId="{485E897E-E362-448E-8BBD-6E94DCE3EAAD}" srcOrd="20" destOrd="0" presId="urn:microsoft.com/office/officeart/2005/8/layout/target3"/>
    <dgm:cxn modelId="{1875039E-E2DC-47CA-9B69-EC922A7F3B8E}" type="presParOf" srcId="{3D6DDD3A-B825-40FA-AD46-8B192E1634B7}" destId="{C4F295B8-4166-4621-A86C-3725DD99D844}" srcOrd="21" destOrd="0" presId="urn:microsoft.com/office/officeart/2005/8/layout/target3"/>
    <dgm:cxn modelId="{D4890BA6-0C20-4FA0-A1BF-0D1AAFD26028}" type="presParOf" srcId="{3D6DDD3A-B825-40FA-AD46-8B192E1634B7}" destId="{18F34A9D-0504-45E9-BFA9-28FBA7E22B6F}" srcOrd="22" destOrd="0" presId="urn:microsoft.com/office/officeart/2005/8/layout/target3"/>
    <dgm:cxn modelId="{3AB6E80F-1B65-4E56-A718-A8CA260528F5}" type="presParOf" srcId="{3D6DDD3A-B825-40FA-AD46-8B192E1634B7}" destId="{7E698B73-B9DB-4BF8-8860-963B05DB6A71}" srcOrd="2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709EC-84E2-4BD5-B4FB-D54CF32076C9}">
      <dsp:nvSpPr>
        <dsp:cNvPr id="0" name=""/>
        <dsp:cNvSpPr/>
      </dsp:nvSpPr>
      <dsp:spPr>
        <a:xfrm>
          <a:off x="0" y="84420"/>
          <a:ext cx="8534400" cy="5756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Problem Statement</a:t>
          </a:r>
          <a:endParaRPr lang="en-US" sz="2400" kern="1200" dirty="0"/>
        </a:p>
      </dsp:txBody>
      <dsp:txXfrm>
        <a:off x="28100" y="112520"/>
        <a:ext cx="8478200" cy="519439"/>
      </dsp:txXfrm>
    </dsp:sp>
    <dsp:sp modelId="{38C5A253-5A6F-460E-A2BA-7D425E5C75F2}">
      <dsp:nvSpPr>
        <dsp:cNvPr id="0" name=""/>
        <dsp:cNvSpPr/>
      </dsp:nvSpPr>
      <dsp:spPr>
        <a:xfrm>
          <a:off x="0" y="729180"/>
          <a:ext cx="8534400" cy="575639"/>
        </a:xfrm>
        <a:prstGeom prst="roundRect">
          <a:avLst/>
        </a:prstGeom>
        <a:solidFill>
          <a:schemeClr val="accent3">
            <a:hueOff val="1607181"/>
            <a:satOff val="-2411"/>
            <a:lumOff val="-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Motivation and background knowledge</a:t>
          </a:r>
          <a:endParaRPr lang="en-US" sz="2400" kern="1200" dirty="0"/>
        </a:p>
      </dsp:txBody>
      <dsp:txXfrm>
        <a:off x="28100" y="757280"/>
        <a:ext cx="8478200" cy="519439"/>
      </dsp:txXfrm>
    </dsp:sp>
    <dsp:sp modelId="{22E37E8D-62E1-4EE3-9DDD-D3AF6CF87701}">
      <dsp:nvSpPr>
        <dsp:cNvPr id="0" name=""/>
        <dsp:cNvSpPr/>
      </dsp:nvSpPr>
      <dsp:spPr>
        <a:xfrm>
          <a:off x="0" y="1373940"/>
          <a:ext cx="8534400" cy="575639"/>
        </a:xfrm>
        <a:prstGeom prst="roundRect">
          <a:avLst/>
        </a:prstGeom>
        <a:solidFill>
          <a:schemeClr val="accent3">
            <a:hueOff val="3214361"/>
            <a:satOff val="-4823"/>
            <a:lumOff val="-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Sample Visualization</a:t>
          </a:r>
          <a:endParaRPr lang="en-US" sz="2400" kern="1200" dirty="0"/>
        </a:p>
      </dsp:txBody>
      <dsp:txXfrm>
        <a:off x="28100" y="1402040"/>
        <a:ext cx="8478200" cy="519439"/>
      </dsp:txXfrm>
    </dsp:sp>
    <dsp:sp modelId="{9132DAE6-4389-459D-AE65-1059C4714C76}">
      <dsp:nvSpPr>
        <dsp:cNvPr id="0" name=""/>
        <dsp:cNvSpPr/>
      </dsp:nvSpPr>
      <dsp:spPr>
        <a:xfrm>
          <a:off x="0" y="2018700"/>
          <a:ext cx="8534400" cy="575639"/>
        </a:xfrm>
        <a:prstGeom prst="roundRect">
          <a:avLst/>
        </a:prstGeom>
        <a:solidFill>
          <a:schemeClr val="accent3">
            <a:hueOff val="4821541"/>
            <a:satOff val="-7234"/>
            <a:lumOff val="-11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Working procedure and Flow diagram</a:t>
          </a:r>
          <a:endParaRPr lang="en-US" sz="2400" kern="1200" dirty="0"/>
        </a:p>
      </dsp:txBody>
      <dsp:txXfrm>
        <a:off x="28100" y="2046800"/>
        <a:ext cx="8478200" cy="519439"/>
      </dsp:txXfrm>
    </dsp:sp>
    <dsp:sp modelId="{050F0108-B2DC-4534-A02B-2951C97E2289}">
      <dsp:nvSpPr>
        <dsp:cNvPr id="0" name=""/>
        <dsp:cNvSpPr/>
      </dsp:nvSpPr>
      <dsp:spPr>
        <a:xfrm>
          <a:off x="0" y="2663460"/>
          <a:ext cx="8534400" cy="575639"/>
        </a:xfrm>
        <a:prstGeom prst="roundRect">
          <a:avLst/>
        </a:prstGeom>
        <a:solidFill>
          <a:schemeClr val="accent3">
            <a:hueOff val="6428722"/>
            <a:satOff val="-9646"/>
            <a:lumOff val="-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Result Analysis</a:t>
          </a:r>
          <a:endParaRPr lang="en-US" sz="2400" kern="1200" dirty="0"/>
        </a:p>
      </dsp:txBody>
      <dsp:txXfrm>
        <a:off x="28100" y="2691560"/>
        <a:ext cx="8478200" cy="519439"/>
      </dsp:txXfrm>
    </dsp:sp>
    <dsp:sp modelId="{727D00F6-562C-4912-8FEB-955C5AE763C7}">
      <dsp:nvSpPr>
        <dsp:cNvPr id="0" name=""/>
        <dsp:cNvSpPr/>
      </dsp:nvSpPr>
      <dsp:spPr>
        <a:xfrm>
          <a:off x="0" y="3308220"/>
          <a:ext cx="8534400" cy="575639"/>
        </a:xfrm>
        <a:prstGeom prst="roundRect">
          <a:avLst/>
        </a:prstGeom>
        <a:solidFill>
          <a:schemeClr val="accent3">
            <a:hueOff val="8035903"/>
            <a:satOff val="-12057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Tools and Technologies</a:t>
          </a:r>
          <a:endParaRPr lang="en-US" sz="2400" kern="1200" dirty="0"/>
        </a:p>
      </dsp:txBody>
      <dsp:txXfrm>
        <a:off x="28100" y="3336320"/>
        <a:ext cx="8478200" cy="519439"/>
      </dsp:txXfrm>
    </dsp:sp>
    <dsp:sp modelId="{72725373-BDB0-4573-96EC-6D2476B4B684}">
      <dsp:nvSpPr>
        <dsp:cNvPr id="0" name=""/>
        <dsp:cNvSpPr/>
      </dsp:nvSpPr>
      <dsp:spPr>
        <a:xfrm>
          <a:off x="0" y="3952980"/>
          <a:ext cx="8534400" cy="575639"/>
        </a:xfrm>
        <a:prstGeom prst="roundRect">
          <a:avLst/>
        </a:prstGeom>
        <a:solidFill>
          <a:schemeClr val="accent3">
            <a:hueOff val="9643083"/>
            <a:satOff val="-14469"/>
            <a:lumOff val="-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Learning Outcome and Challenges</a:t>
          </a:r>
          <a:endParaRPr lang="en-US" sz="2400" kern="1200" dirty="0"/>
        </a:p>
      </dsp:txBody>
      <dsp:txXfrm>
        <a:off x="28100" y="3981080"/>
        <a:ext cx="8478200" cy="519439"/>
      </dsp:txXfrm>
    </dsp:sp>
    <dsp:sp modelId="{2C7FDE79-5B4F-49F5-B6D4-D188A84D50D3}">
      <dsp:nvSpPr>
        <dsp:cNvPr id="0" name=""/>
        <dsp:cNvSpPr/>
      </dsp:nvSpPr>
      <dsp:spPr>
        <a:xfrm>
          <a:off x="0" y="4597740"/>
          <a:ext cx="8534400" cy="575639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Conclusion and Future Works</a:t>
          </a:r>
          <a:endParaRPr lang="en-US" sz="2400" kern="1200" dirty="0"/>
        </a:p>
      </dsp:txBody>
      <dsp:txXfrm>
        <a:off x="28100" y="4625840"/>
        <a:ext cx="8478200" cy="519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6329B-7F76-40DB-9571-93386B51E872}">
      <dsp:nvSpPr>
        <dsp:cNvPr id="0" name=""/>
        <dsp:cNvSpPr/>
      </dsp:nvSpPr>
      <dsp:spPr>
        <a:xfrm>
          <a:off x="617219" y="0"/>
          <a:ext cx="6995160" cy="45259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352D5-FBAC-465A-9957-371431ED0292}">
      <dsp:nvSpPr>
        <dsp:cNvPr id="0" name=""/>
        <dsp:cNvSpPr/>
      </dsp:nvSpPr>
      <dsp:spPr>
        <a:xfrm>
          <a:off x="8840" y="1357788"/>
          <a:ext cx="2648902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Input Sequence</a:t>
          </a:r>
          <a:endParaRPr lang="en-US" sz="2300" kern="1200" dirty="0"/>
        </a:p>
      </dsp:txBody>
      <dsp:txXfrm>
        <a:off x="97216" y="1446164"/>
        <a:ext cx="2472150" cy="1633633"/>
      </dsp:txXfrm>
    </dsp:sp>
    <dsp:sp modelId="{1DC18D2C-F713-4A31-97E0-775FC662DB22}">
      <dsp:nvSpPr>
        <dsp:cNvPr id="0" name=""/>
        <dsp:cNvSpPr/>
      </dsp:nvSpPr>
      <dsp:spPr>
        <a:xfrm>
          <a:off x="2790348" y="1357788"/>
          <a:ext cx="2648902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Frequency/Entropy Computation</a:t>
          </a:r>
          <a:endParaRPr lang="en-US" sz="2300" kern="1200" dirty="0"/>
        </a:p>
      </dsp:txBody>
      <dsp:txXfrm>
        <a:off x="2878724" y="1446164"/>
        <a:ext cx="2472150" cy="1633633"/>
      </dsp:txXfrm>
    </dsp:sp>
    <dsp:sp modelId="{F6DC5E3A-2BD7-4C4C-B758-266C9C03992C}">
      <dsp:nvSpPr>
        <dsp:cNvPr id="0" name=""/>
        <dsp:cNvSpPr/>
      </dsp:nvSpPr>
      <dsp:spPr>
        <a:xfrm>
          <a:off x="5571857" y="1357788"/>
          <a:ext cx="2648902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Logo Visualization</a:t>
          </a:r>
          <a:endParaRPr lang="en-US" sz="2300" kern="1200" dirty="0"/>
        </a:p>
      </dsp:txBody>
      <dsp:txXfrm>
        <a:off x="5660233" y="1446164"/>
        <a:ext cx="2472150" cy="16336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3414D-4F06-4C5B-8836-477B05DCAD3E}">
      <dsp:nvSpPr>
        <dsp:cNvPr id="0" name=""/>
        <dsp:cNvSpPr/>
      </dsp:nvSpPr>
      <dsp:spPr>
        <a:xfrm rot="5400000">
          <a:off x="4866268" y="-1478767"/>
          <a:ext cx="2081510" cy="555955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Completely a  client side language.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Faster.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Versatile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Reduces demand on the server.</a:t>
          </a:r>
          <a:endParaRPr lang="en-US" sz="2400" kern="1200" dirty="0"/>
        </a:p>
      </dsp:txBody>
      <dsp:txXfrm rot="-5400000">
        <a:off x="3127248" y="361864"/>
        <a:ext cx="5457941" cy="1878288"/>
      </dsp:txXfrm>
    </dsp:sp>
    <dsp:sp modelId="{9C76563D-CA7C-4C54-B58F-49D7D7753843}">
      <dsp:nvSpPr>
        <dsp:cNvPr id="0" name=""/>
        <dsp:cNvSpPr/>
      </dsp:nvSpPr>
      <dsp:spPr>
        <a:xfrm>
          <a:off x="0" y="65"/>
          <a:ext cx="3127248" cy="260188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Java Script</a:t>
          </a:r>
          <a:r>
            <a:rPr lang="en-US" sz="2600" b="0" kern="1200" dirty="0" smtClean="0"/>
            <a:t>: A High Level Dynamic, </a:t>
          </a:r>
          <a:r>
            <a:rPr lang="en-US" sz="2600" b="0" kern="1200" dirty="0" err="1" smtClean="0"/>
            <a:t>Untyped</a:t>
          </a:r>
          <a:r>
            <a:rPr lang="en-US" sz="2600" b="0" kern="1200" dirty="0" smtClean="0"/>
            <a:t>, </a:t>
          </a:r>
          <a:r>
            <a:rPr lang="en-US" sz="2600" b="0" kern="1200" dirty="0" err="1" smtClean="0"/>
            <a:t>Interptreted</a:t>
          </a:r>
          <a:r>
            <a:rPr lang="en-US" sz="2600" b="0" kern="1200" dirty="0" smtClean="0"/>
            <a:t> Language</a:t>
          </a:r>
          <a:r>
            <a:rPr lang="en-US" sz="2600" b="1" kern="1200" dirty="0" smtClean="0"/>
            <a:t> </a:t>
          </a:r>
          <a:endParaRPr lang="en-US" sz="2600" kern="1200" dirty="0"/>
        </a:p>
      </dsp:txBody>
      <dsp:txXfrm>
        <a:off x="127014" y="127079"/>
        <a:ext cx="2873220" cy="2347859"/>
      </dsp:txXfrm>
    </dsp:sp>
    <dsp:sp modelId="{8D8D2ACE-0633-45C3-BC13-DD255BB61B9F}">
      <dsp:nvSpPr>
        <dsp:cNvPr id="0" name=""/>
        <dsp:cNvSpPr/>
      </dsp:nvSpPr>
      <dsp:spPr>
        <a:xfrm rot="5400000">
          <a:off x="4866268" y="1253215"/>
          <a:ext cx="2081510" cy="5559552"/>
        </a:xfrm>
        <a:prstGeom prst="round2Same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smtClean="0">
              <a:latin typeface="+mj-lt"/>
              <a:cs typeface="Times New Roman" pitchFamily="18" charset="0"/>
            </a:rPr>
            <a:t>Specially designed for interactive  visualization of data</a:t>
          </a:r>
          <a:endParaRPr lang="en-US" sz="2400" b="0" kern="1200" dirty="0">
            <a:latin typeface="+mj-lt"/>
            <a:cs typeface="Times New Roman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 smtClean="0">
              <a:latin typeface="+mj-lt"/>
              <a:cs typeface="Times New Roman" pitchFamily="18" charset="0"/>
            </a:rPr>
            <a:t>Control over how the chart is being drawn.</a:t>
          </a:r>
          <a:endParaRPr lang="en-US" sz="2400" b="0" kern="1200" dirty="0">
            <a:latin typeface="+mj-lt"/>
            <a:cs typeface="Times New Roman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 smtClean="0">
              <a:latin typeface="+mj-lt"/>
              <a:cs typeface="Times New Roman" pitchFamily="18" charset="0"/>
            </a:rPr>
            <a:t>Add/remove data from the chart seamlessly.</a:t>
          </a:r>
          <a:endParaRPr lang="en-US" sz="2400" b="0" kern="1200" dirty="0">
            <a:latin typeface="+mj-lt"/>
            <a:cs typeface="Times New Roman" pitchFamily="18" charset="0"/>
          </a:endParaRPr>
        </a:p>
      </dsp:txBody>
      <dsp:txXfrm rot="-5400000">
        <a:off x="3127248" y="3093847"/>
        <a:ext cx="5457941" cy="1878288"/>
      </dsp:txXfrm>
    </dsp:sp>
    <dsp:sp modelId="{B9DD78D4-5721-4E78-B290-3DB703ACFA18}">
      <dsp:nvSpPr>
        <dsp:cNvPr id="0" name=""/>
        <dsp:cNvSpPr/>
      </dsp:nvSpPr>
      <dsp:spPr>
        <a:xfrm>
          <a:off x="0" y="2732047"/>
          <a:ext cx="3127248" cy="2601887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D3.js</a:t>
          </a:r>
          <a:r>
            <a:rPr lang="en-US" sz="2600" kern="1200" dirty="0" smtClean="0"/>
            <a:t>: A JavaScript library  for  Browser based dynamic, interactive data </a:t>
          </a:r>
          <a:r>
            <a:rPr lang="en-US" sz="2600" b="1" kern="1200" dirty="0" smtClean="0"/>
            <a:t>visualization</a:t>
          </a:r>
          <a:endParaRPr lang="en-US" sz="2600" kern="1200" dirty="0"/>
        </a:p>
      </dsp:txBody>
      <dsp:txXfrm>
        <a:off x="127014" y="2859061"/>
        <a:ext cx="2873220" cy="23478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1F8907-F709-42B0-86A6-B9C04612B23C}">
      <dsp:nvSpPr>
        <dsp:cNvPr id="0" name=""/>
        <dsp:cNvSpPr/>
      </dsp:nvSpPr>
      <dsp:spPr>
        <a:xfrm rot="5400000">
          <a:off x="4688740" y="-1418402"/>
          <a:ext cx="2022038" cy="536448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A hands on Experience on Javascript, D3.js and Client Side Visualization.</a:t>
          </a:r>
          <a:endParaRPr lang="en-US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Hands on experience Biological sequence processing , variation analysis and visualization techniques.</a:t>
          </a:r>
          <a:endParaRPr lang="en-US" sz="2400" kern="1200"/>
        </a:p>
      </dsp:txBody>
      <dsp:txXfrm rot="-5400000">
        <a:off x="3017519" y="351527"/>
        <a:ext cx="5265772" cy="1824622"/>
      </dsp:txXfrm>
    </dsp:sp>
    <dsp:sp modelId="{4C233519-AADD-4C72-89E5-A7634BDFE4DA}">
      <dsp:nvSpPr>
        <dsp:cNvPr id="0" name=""/>
        <dsp:cNvSpPr/>
      </dsp:nvSpPr>
      <dsp:spPr>
        <a:xfrm>
          <a:off x="0" y="63"/>
          <a:ext cx="3017520" cy="252754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smtClean="0"/>
            <a:t>Learning Outcome</a:t>
          </a:r>
          <a:endParaRPr lang="en-US" sz="4300" kern="1200"/>
        </a:p>
      </dsp:txBody>
      <dsp:txXfrm>
        <a:off x="123385" y="123448"/>
        <a:ext cx="2770750" cy="2280778"/>
      </dsp:txXfrm>
    </dsp:sp>
    <dsp:sp modelId="{94DE8769-F124-497C-A1E7-DCDD78ACD820}">
      <dsp:nvSpPr>
        <dsp:cNvPr id="0" name=""/>
        <dsp:cNvSpPr/>
      </dsp:nvSpPr>
      <dsp:spPr>
        <a:xfrm rot="5400000">
          <a:off x="4688740" y="1235522"/>
          <a:ext cx="2022038" cy="5364480"/>
        </a:xfrm>
        <a:prstGeom prst="round2SameRect">
          <a:avLst/>
        </a:prstGeom>
        <a:solidFill>
          <a:schemeClr val="accent4">
            <a:tint val="40000"/>
            <a:alpha val="90000"/>
            <a:hueOff val="-3945706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06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Difficult	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Hard</a:t>
          </a:r>
          <a:endParaRPr lang="en-US" sz="2400" kern="1200"/>
        </a:p>
      </dsp:txBody>
      <dsp:txXfrm rot="-5400000">
        <a:off x="3017519" y="3005451"/>
        <a:ext cx="5265772" cy="1824622"/>
      </dsp:txXfrm>
    </dsp:sp>
    <dsp:sp modelId="{FAF04E4A-EB84-4F09-8C60-39A3D048B64A}">
      <dsp:nvSpPr>
        <dsp:cNvPr id="0" name=""/>
        <dsp:cNvSpPr/>
      </dsp:nvSpPr>
      <dsp:spPr>
        <a:xfrm>
          <a:off x="0" y="2653988"/>
          <a:ext cx="3017520" cy="2527548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smtClean="0"/>
            <a:t>Challenges</a:t>
          </a:r>
          <a:endParaRPr lang="en-US" sz="4300" kern="1200"/>
        </a:p>
      </dsp:txBody>
      <dsp:txXfrm>
        <a:off x="123385" y="2777373"/>
        <a:ext cx="2770750" cy="22807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3FE96C-3167-4CC7-B2E2-2982332D52C6}">
      <dsp:nvSpPr>
        <dsp:cNvPr id="0" name=""/>
        <dsp:cNvSpPr/>
      </dsp:nvSpPr>
      <dsp:spPr>
        <a:xfrm>
          <a:off x="0" y="7619"/>
          <a:ext cx="4937760" cy="493776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DAC4D-A48E-487B-97C8-273D0ED20C76}">
      <dsp:nvSpPr>
        <dsp:cNvPr id="0" name=""/>
        <dsp:cNvSpPr/>
      </dsp:nvSpPr>
      <dsp:spPr>
        <a:xfrm>
          <a:off x="2468880" y="7619"/>
          <a:ext cx="5760719" cy="49377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This project builds a  tool for visualizing  Mutational variations in Biological Sequences. </a:t>
          </a:r>
          <a:endParaRPr lang="en-US" sz="1700" kern="1200" dirty="0"/>
        </a:p>
      </dsp:txBody>
      <dsp:txXfrm>
        <a:off x="2468880" y="7619"/>
        <a:ext cx="5760719" cy="617221"/>
      </dsp:txXfrm>
    </dsp:sp>
    <dsp:sp modelId="{D1CD894D-4CFC-4EBA-8EB3-B3F5BC10D1A1}">
      <dsp:nvSpPr>
        <dsp:cNvPr id="0" name=""/>
        <dsp:cNvSpPr/>
      </dsp:nvSpPr>
      <dsp:spPr>
        <a:xfrm>
          <a:off x="432054" y="624841"/>
          <a:ext cx="4073650" cy="407365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E0471-11B8-46B2-9286-45F4218B68C0}">
      <dsp:nvSpPr>
        <dsp:cNvPr id="0" name=""/>
        <dsp:cNvSpPr/>
      </dsp:nvSpPr>
      <dsp:spPr>
        <a:xfrm>
          <a:off x="2468880" y="624841"/>
          <a:ext cx="5760719" cy="4073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 faster and efficient implementation using  </a:t>
          </a:r>
          <a:r>
            <a:rPr lang="en-US" sz="1700" kern="1200" dirty="0" err="1" smtClean="0"/>
            <a:t>Javascript</a:t>
          </a:r>
          <a:r>
            <a:rPr lang="en-US" sz="1700" kern="1200" dirty="0" smtClean="0"/>
            <a:t> and D3.js</a:t>
          </a:r>
          <a:endParaRPr lang="en-US" sz="1700" kern="1200" dirty="0"/>
        </a:p>
      </dsp:txBody>
      <dsp:txXfrm>
        <a:off x="2468880" y="624841"/>
        <a:ext cx="5760719" cy="617221"/>
      </dsp:txXfrm>
    </dsp:sp>
    <dsp:sp modelId="{CF849A50-0798-4EFA-85AB-DAC85585C679}">
      <dsp:nvSpPr>
        <dsp:cNvPr id="0" name=""/>
        <dsp:cNvSpPr/>
      </dsp:nvSpPr>
      <dsp:spPr>
        <a:xfrm>
          <a:off x="864109" y="1242063"/>
          <a:ext cx="3209540" cy="320954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599F1-2B6D-414A-8124-47F5E67AC307}">
      <dsp:nvSpPr>
        <dsp:cNvPr id="0" name=""/>
        <dsp:cNvSpPr/>
      </dsp:nvSpPr>
      <dsp:spPr>
        <a:xfrm>
          <a:off x="2468880" y="1242063"/>
          <a:ext cx="5760719" cy="32095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Currently, Sequence Logo, Mutation logo and Multi-view logo is presented as working features.</a:t>
          </a:r>
          <a:endParaRPr lang="en-US" sz="1700" kern="1200" dirty="0"/>
        </a:p>
      </dsp:txBody>
      <dsp:txXfrm>
        <a:off x="2468880" y="1242063"/>
        <a:ext cx="5760719" cy="617216"/>
      </dsp:txXfrm>
    </dsp:sp>
    <dsp:sp modelId="{CD3A573C-1F29-49DC-96AA-FD5068A069DC}">
      <dsp:nvSpPr>
        <dsp:cNvPr id="0" name=""/>
        <dsp:cNvSpPr/>
      </dsp:nvSpPr>
      <dsp:spPr>
        <a:xfrm>
          <a:off x="1296162" y="1859279"/>
          <a:ext cx="2345436" cy="234543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C06A8-125B-475B-8E0C-A68925097AC5}">
      <dsp:nvSpPr>
        <dsp:cNvPr id="0" name=""/>
        <dsp:cNvSpPr/>
      </dsp:nvSpPr>
      <dsp:spPr>
        <a:xfrm>
          <a:off x="2468880" y="1859279"/>
          <a:ext cx="5760719" cy="23454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Extension possibility to include  other types of logos like Sub family logo, Mutagenesis logo etc..</a:t>
          </a:r>
          <a:endParaRPr lang="en-US" sz="1700" kern="1200" dirty="0"/>
        </a:p>
      </dsp:txBody>
      <dsp:txXfrm>
        <a:off x="2468880" y="1859279"/>
        <a:ext cx="5760719" cy="617221"/>
      </dsp:txXfrm>
    </dsp:sp>
    <dsp:sp modelId="{677E8DAC-10B0-44BC-B90D-B80210F13AE7}">
      <dsp:nvSpPr>
        <dsp:cNvPr id="0" name=""/>
        <dsp:cNvSpPr/>
      </dsp:nvSpPr>
      <dsp:spPr>
        <a:xfrm>
          <a:off x="1728216" y="2476501"/>
          <a:ext cx="1481326" cy="148132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424D1-C88E-4BC9-B844-B1A77397204F}">
      <dsp:nvSpPr>
        <dsp:cNvPr id="0" name=""/>
        <dsp:cNvSpPr/>
      </dsp:nvSpPr>
      <dsp:spPr>
        <a:xfrm>
          <a:off x="2468880" y="2476501"/>
          <a:ext cx="5760719" cy="148132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Various input  and output format will be included in future. </a:t>
          </a:r>
          <a:endParaRPr lang="en-US" sz="1700" kern="1200" dirty="0"/>
        </a:p>
      </dsp:txBody>
      <dsp:txXfrm>
        <a:off x="2468880" y="2476501"/>
        <a:ext cx="5760719" cy="617221"/>
      </dsp:txXfrm>
    </dsp:sp>
    <dsp:sp modelId="{42DC30A5-2B36-4183-9912-8216428845DE}">
      <dsp:nvSpPr>
        <dsp:cNvPr id="0" name=""/>
        <dsp:cNvSpPr/>
      </dsp:nvSpPr>
      <dsp:spPr>
        <a:xfrm>
          <a:off x="2160271" y="3093723"/>
          <a:ext cx="617216" cy="61721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636DA-E6EA-4E5B-98DF-439F40F46FC6}">
      <dsp:nvSpPr>
        <dsp:cNvPr id="0" name=""/>
        <dsp:cNvSpPr/>
      </dsp:nvSpPr>
      <dsp:spPr>
        <a:xfrm>
          <a:off x="2468880" y="3093723"/>
          <a:ext cx="5760719" cy="6172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 number of parameters to be added to make the logos more interactive and dynamic. </a:t>
          </a:r>
          <a:endParaRPr lang="en-US" sz="1700" kern="1200" dirty="0"/>
        </a:p>
      </dsp:txBody>
      <dsp:txXfrm>
        <a:off x="2468880" y="3093723"/>
        <a:ext cx="5760719" cy="617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629CA-011C-4560-9955-914E372E5F4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1964A-5565-4385-992B-F835DC9B6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4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1964A-5565-4385-992B-F835DC9B64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1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9A72-C33B-492D-BA7A-36CD555A4DCA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6FA9-7FA6-47C2-914D-DD98CE47B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9A72-C33B-492D-BA7A-36CD555A4DCA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6FA9-7FA6-47C2-914D-DD98CE47B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5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9A72-C33B-492D-BA7A-36CD555A4DCA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6FA9-7FA6-47C2-914D-DD98CE47B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7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9A72-C33B-492D-BA7A-36CD555A4DCA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6FA9-7FA6-47C2-914D-DD98CE47B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1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9A72-C33B-492D-BA7A-36CD555A4DCA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6FA9-7FA6-47C2-914D-DD98CE47B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7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9A72-C33B-492D-BA7A-36CD555A4DCA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6FA9-7FA6-47C2-914D-DD98CE47B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9A72-C33B-492D-BA7A-36CD555A4DCA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6FA9-7FA6-47C2-914D-DD98CE47B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3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9A72-C33B-492D-BA7A-36CD555A4DCA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6FA9-7FA6-47C2-914D-DD98CE47B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5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9A72-C33B-492D-BA7A-36CD555A4DCA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6FA9-7FA6-47C2-914D-DD98CE47B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5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9A72-C33B-492D-BA7A-36CD555A4DCA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6FA9-7FA6-47C2-914D-DD98CE47B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9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9A72-C33B-492D-BA7A-36CD555A4DCA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6FA9-7FA6-47C2-914D-DD98CE47B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8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09A72-C33B-492D-BA7A-36CD555A4DCA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76FA9-7FA6-47C2-914D-DD98CE47B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5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162" y="998538"/>
            <a:ext cx="7772400" cy="1020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Biological </a:t>
            </a:r>
            <a:r>
              <a:rPr lang="en-US" sz="3600" dirty="0"/>
              <a:t>Sequence </a:t>
            </a:r>
            <a:r>
              <a:rPr lang="en-US" sz="3600" dirty="0" smtClean="0"/>
              <a:t> Visualization Using </a:t>
            </a:r>
            <a:r>
              <a:rPr lang="en-US" sz="3600" dirty="0"/>
              <a:t>D3.js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86000"/>
            <a:ext cx="8077200" cy="1752600"/>
          </a:xfrm>
        </p:spPr>
        <p:txBody>
          <a:bodyPr>
            <a:normAutofit fontScale="40000" lnSpcReduction="20000"/>
          </a:bodyPr>
          <a:lstStyle/>
          <a:p>
            <a:r>
              <a:rPr lang="en-US" sz="6700" b="1" dirty="0" err="1" smtClean="0"/>
              <a:t>Md</a:t>
            </a:r>
            <a:r>
              <a:rPr lang="en-US" sz="6700" b="1" dirty="0" smtClean="0"/>
              <a:t> </a:t>
            </a:r>
            <a:r>
              <a:rPr lang="en-US" sz="6700" b="1" dirty="0" err="1" smtClean="0"/>
              <a:t>Mosharaf</a:t>
            </a:r>
            <a:r>
              <a:rPr lang="en-US" sz="6700" b="1" dirty="0" smtClean="0"/>
              <a:t> </a:t>
            </a:r>
            <a:r>
              <a:rPr lang="en-US" sz="6700" b="1" dirty="0" err="1" smtClean="0"/>
              <a:t>Hossan</a:t>
            </a:r>
            <a:r>
              <a:rPr lang="en-US" sz="6700" b="1" dirty="0" smtClean="0"/>
              <a:t>(1307053) &amp;</a:t>
            </a:r>
          </a:p>
          <a:p>
            <a:r>
              <a:rPr lang="en-US" sz="6700" b="1" dirty="0" err="1" smtClean="0"/>
              <a:t>Tushar</a:t>
            </a:r>
            <a:r>
              <a:rPr lang="en-US" sz="6700" b="1" dirty="0" smtClean="0"/>
              <a:t> </a:t>
            </a:r>
            <a:r>
              <a:rPr lang="en-US" sz="6700" b="1" dirty="0" err="1" smtClean="0"/>
              <a:t>Ghosh</a:t>
            </a:r>
            <a:r>
              <a:rPr lang="en-US" sz="6700" b="1" dirty="0" smtClean="0"/>
              <a:t>(1307060)</a:t>
            </a:r>
          </a:p>
          <a:p>
            <a:r>
              <a:rPr lang="en-US" sz="5500" b="1" dirty="0" smtClean="0"/>
              <a:t>Department of Computer Science and Engineering</a:t>
            </a:r>
          </a:p>
          <a:p>
            <a:r>
              <a:rPr lang="en-US" sz="5500" b="1" dirty="0" smtClean="0"/>
              <a:t>Khulna University of Engineering and Technology.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3C2-21DD-46E6-9A84-A1530F066BA1}" type="datetime1">
              <a:rPr lang="en-US" smtClean="0"/>
              <a:t>1/16/2017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1495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1733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0" y="2019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" y="4191000"/>
            <a:ext cx="86106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/>
              <a:t>Supervised By</a:t>
            </a:r>
            <a:r>
              <a:rPr lang="en-US" dirty="0" smtClean="0"/>
              <a:t>: </a:t>
            </a:r>
          </a:p>
          <a:p>
            <a:r>
              <a:rPr lang="en-US" b="1" dirty="0" smtClean="0"/>
              <a:t>Mr.  </a:t>
            </a:r>
            <a:r>
              <a:rPr lang="en-US" b="1" dirty="0" err="1" smtClean="0"/>
              <a:t>Jakaria</a:t>
            </a:r>
            <a:r>
              <a:rPr lang="en-US" b="1" dirty="0" smtClean="0"/>
              <a:t> Rabbi</a:t>
            </a:r>
            <a:r>
              <a:rPr lang="en-US" dirty="0" smtClean="0"/>
              <a:t>, Lecturer,</a:t>
            </a:r>
            <a:r>
              <a:rPr lang="en-US" b="1" dirty="0"/>
              <a:t> </a:t>
            </a:r>
            <a:r>
              <a:rPr lang="en-US" dirty="0" smtClean="0"/>
              <a:t>Dept. </a:t>
            </a:r>
            <a:r>
              <a:rPr lang="en-US" dirty="0"/>
              <a:t>of Computer Science and </a:t>
            </a:r>
            <a:r>
              <a:rPr lang="en-US" dirty="0" smtClean="0"/>
              <a:t>Engineering, KUET.</a:t>
            </a:r>
          </a:p>
          <a:p>
            <a:endParaRPr lang="en-US" b="1" dirty="0" smtClean="0"/>
          </a:p>
          <a:p>
            <a:r>
              <a:rPr lang="en-US" b="1" dirty="0" smtClean="0"/>
              <a:t>Acknowledgement:</a:t>
            </a:r>
          </a:p>
          <a:p>
            <a:r>
              <a:rPr lang="en-US" b="1" dirty="0" smtClean="0"/>
              <a:t>Mr. </a:t>
            </a:r>
            <a:r>
              <a:rPr lang="en-US" b="1" dirty="0" err="1" smtClean="0"/>
              <a:t>Bishnu</a:t>
            </a:r>
            <a:r>
              <a:rPr lang="en-US" b="1" dirty="0" smtClean="0"/>
              <a:t> </a:t>
            </a:r>
            <a:r>
              <a:rPr lang="en-US" b="1" dirty="0" err="1" smtClean="0"/>
              <a:t>Sarker</a:t>
            </a:r>
            <a:r>
              <a:rPr lang="en-US" b="1" dirty="0" smtClean="0"/>
              <a:t>, </a:t>
            </a:r>
            <a:r>
              <a:rPr lang="en-US" dirty="0" err="1" smtClean="0"/>
              <a:t>Asstt</a:t>
            </a:r>
            <a:r>
              <a:rPr lang="en-US" dirty="0" smtClean="0"/>
              <a:t>. Professor</a:t>
            </a:r>
            <a:r>
              <a:rPr lang="en-US" b="1" dirty="0" smtClean="0"/>
              <a:t>, </a:t>
            </a:r>
            <a:r>
              <a:rPr lang="en-US" dirty="0"/>
              <a:t>Dept. of Computer Science and Engineering, </a:t>
            </a:r>
            <a:r>
              <a:rPr lang="en-US" dirty="0" smtClean="0"/>
              <a:t>KUET.  </a:t>
            </a:r>
          </a:p>
        </p:txBody>
      </p:sp>
    </p:spTree>
    <p:extLst>
      <p:ext uri="{BB962C8B-B14F-4D97-AF65-F5344CB8AC3E}">
        <p14:creationId xmlns:p14="http://schemas.microsoft.com/office/powerpoint/2010/main" val="73742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2812"/>
    </mc:Choice>
    <mc:Fallback xmlns="">
      <p:transition spd="slow" advTm="214281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Procedure and Flow Diagram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44084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749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Analysis: Input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045" y="1524000"/>
            <a:ext cx="8382000" cy="990600"/>
          </a:xfrm>
        </p:spPr>
        <p:txBody>
          <a:bodyPr>
            <a:normAutofit/>
          </a:bodyPr>
          <a:lstStyle/>
          <a:p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Germline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1800" dirty="0" smtClean="0"/>
              <a:t>QVQLQQWGA-GLLKPSETLSLTCAVYGGSF--- GYYWSWIRQPPGKGLEWIGEINHS-</a:t>
            </a:r>
            <a:r>
              <a:rPr lang="en-US" sz="1800" dirty="0"/>
              <a:t>--</a:t>
            </a:r>
            <a:r>
              <a:rPr lang="en-US" sz="1800" dirty="0" smtClean="0"/>
              <a:t>GSTNYNPSLK-SRVTISVDTSKNQFSLKLSSVTAADTAVYYC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691" y="2362201"/>
            <a:ext cx="879070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Patient 1:</a:t>
            </a:r>
            <a:r>
              <a:rPr lang="en-US" sz="1400" dirty="0"/>
              <a:t>.......................AVYSEFF----TRYFWTWIRQTPGKGLEWIGEINHS---</a:t>
            </a:r>
            <a:r>
              <a:rPr lang="en-US" sz="1400" dirty="0" smtClean="0"/>
              <a:t>GSTTYTLSLQ-   </a:t>
            </a:r>
            <a:r>
              <a:rPr lang="en-US" sz="1400" dirty="0"/>
              <a:t>SRVTISVDTSKNQFSLRLIFVTDADTAVYYC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Patient 2:</a:t>
            </a:r>
            <a:r>
              <a:rPr lang="en-US" sz="1400" dirty="0"/>
              <a:t>QVHIEQWGI-GILEPSETLSLTCAVYGGSF----SDYFWTWLRQPPGKGLEWIGEINQS---GSTNCDPSLK-SRLTISLDMSKNQFSLQMISVTAADTAMYFC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Patient 3:</a:t>
            </a:r>
            <a:r>
              <a:rPr lang="en-US" sz="1400" dirty="0"/>
              <a:t>QVHPQQWGT-ELLHPSGTLSLTCAVYGGSF----KEFNWNWVRQFPGKGLEWLGEINHY---GRVNYNPSLE-SRITMSIDTSVNQFSLKIVSVTAADTASYFC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Patient 4:</a:t>
            </a:r>
            <a:r>
              <a:rPr lang="en-US" sz="1400" dirty="0"/>
              <a:t>QVQLQQWGE-GLLKPSETLSLTCAVYGGSF----NFNYWTWIRQPPGMGLEWIGEFRHG---EATKYNPSLK-SRVTISGDTYKNQFFLNVKSLTAADTAVYYC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Patient 5:</a:t>
            </a:r>
            <a:r>
              <a:rPr lang="en-US" sz="1400" dirty="0"/>
              <a:t>QVHLQQWGT-QLLKPSETLSLTCAVYGGSF----SGSYWSWIRQSPGRGLEWIGEINHS---GSTNYNPSLK-SRVTISMDTSKNQFSLILASVTAADTAVYFC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Patient 6:</a:t>
            </a:r>
            <a:r>
              <a:rPr lang="en-US" sz="1400" dirty="0"/>
              <a:t>QVQLQQWGA-GLLKPSETLSLTCAVYGGSL----SSFYWTWIRQPPDKGLEWIGEINHS---GNANYNPSFM-SRVTISIDTSKNQFSLTLISLTAADTAIYFC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Patient 7:</a:t>
            </a:r>
            <a:r>
              <a:rPr lang="en-US" sz="1400" dirty="0"/>
              <a:t>QVYLKQWGA-GLLKSSETLSRICALYGGSF----NNYHWSWLRQTPEKGLEWIGEIHHG---GSNKYNPSLK-SRATISIDTSKNQFSLRVRSVSAADTAVYYC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Patient 8:</a:t>
            </a:r>
            <a:r>
              <a:rPr lang="en-US" sz="1400" dirty="0"/>
              <a:t>LTQWDTWGA-GILKPSETTSLTCAVYGGSL----SGFYWTWLRQSPEKGLEWIGEIDHG---GGTNSNPSLK-SRVTLSIDTSKQQFSLMLTSVIATDTAVYYC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Patient 9:</a:t>
            </a:r>
            <a:r>
              <a:rPr lang="en-US" sz="1400" dirty="0"/>
              <a:t>QVQLDQWGA-GLLASSETLSLTCAVYGASL----SENFWSWVRQSPGKGLEWIGEITQS---GNTNYNSDFK-SRVTISEDTSKRQFSLKVTSMTAADTGVYYC</a:t>
            </a:r>
          </a:p>
        </p:txBody>
      </p:sp>
    </p:spTree>
    <p:extLst>
      <p:ext uri="{BB962C8B-B14F-4D97-AF65-F5344CB8AC3E}">
        <p14:creationId xmlns:p14="http://schemas.microsoft.com/office/powerpoint/2010/main" val="15268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Analysis: Sequence Logo</a:t>
            </a:r>
            <a:endParaRPr lang="en-US" dirty="0"/>
          </a:p>
        </p:txBody>
      </p:sp>
      <p:pic>
        <p:nvPicPr>
          <p:cNvPr id="3074" name="Picture 2" descr="C:\Users\mosharaf\Desktop\photos\Selection_00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24325"/>
            <a:ext cx="8229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581400" y="5791200"/>
                <a:ext cx="1678665" cy="4108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b="1" u="sng" dirty="0" err="1">
                    <a:ea typeface="Calibri"/>
                    <a:cs typeface="Vrinda"/>
                  </a:rPr>
                  <a:t>lij</a:t>
                </a:r>
                <a14:m>
                  <m:oMath xmlns:m="http://schemas.openxmlformats.org/officeDocument/2006/math">
                    <m:r>
                      <a:rPr lang="en-US" b="1" i="1" u="sng">
                        <a:effectLst/>
                        <a:latin typeface="Cambria Math"/>
                        <a:ea typeface="Calibri"/>
                        <a:cs typeface="Vrinda"/>
                      </a:rPr>
                      <m:t>=</m:t>
                    </m:r>
                    <m:r>
                      <a:rPr lang="en-US" b="1" i="1" u="sng">
                        <a:effectLst/>
                        <a:latin typeface="Cambria Math"/>
                        <a:ea typeface="Calibri"/>
                        <a:cs typeface="Vrinda"/>
                      </a:rPr>
                      <m:t>𝑷𝒊𝒋</m:t>
                    </m:r>
                    <m:r>
                      <a:rPr lang="en-US" b="1" i="1" u="sng">
                        <a:effectLst/>
                        <a:latin typeface="Cambria Math"/>
                        <a:ea typeface="Calibri"/>
                        <a:cs typeface="Vrinda"/>
                      </a:rPr>
                      <m:t>∗</m:t>
                    </m:r>
                    <m:r>
                      <a:rPr lang="en-US" b="1" i="1" u="sng">
                        <a:effectLst/>
                        <a:latin typeface="Cambria Math"/>
                        <a:ea typeface="Calibri"/>
                        <a:cs typeface="Vrinda"/>
                      </a:rPr>
                      <m:t>𝑰</m:t>
                    </m:r>
                    <m:r>
                      <a:rPr lang="en-US" b="1" i="1" u="sng">
                        <a:effectLst/>
                        <a:latin typeface="Cambria Math"/>
                        <a:ea typeface="Calibri"/>
                        <a:cs typeface="Vrinda"/>
                      </a:rPr>
                      <m:t>(</m:t>
                    </m:r>
                    <m:r>
                      <a:rPr lang="en-US" b="1" i="1" u="sng">
                        <a:effectLst/>
                        <a:latin typeface="Cambria Math"/>
                        <a:ea typeface="Calibri"/>
                        <a:cs typeface="Vrinda"/>
                      </a:rPr>
                      <m:t>𝑷𝒊</m:t>
                    </m:r>
                    <m:r>
                      <a:rPr lang="en-US" b="1" i="1" u="sng">
                        <a:effectLst/>
                        <a:latin typeface="Cambria Math"/>
                        <a:ea typeface="Calibri"/>
                        <a:cs typeface="Vrinda"/>
                      </a:rPr>
                      <m:t>)</m:t>
                    </m:r>
                  </m:oMath>
                </a14:m>
                <a:endParaRPr lang="en-US" sz="1600" dirty="0">
                  <a:ea typeface="Calibri"/>
                  <a:cs typeface="Vrinda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5791200"/>
                <a:ext cx="1678665" cy="410882"/>
              </a:xfrm>
              <a:prstGeom prst="rect">
                <a:avLst/>
              </a:prstGeom>
              <a:blipFill rotWithShape="1">
                <a:blip r:embed="rId3"/>
                <a:stretch>
                  <a:fillRect l="-3273" t="-1493" r="-5455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590800" y="4800600"/>
                <a:ext cx="4164282" cy="494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b="1" u="sng" dirty="0">
                    <a:ea typeface="Calibri"/>
                    <a:cs typeface="Vrinda"/>
                  </a:rPr>
                  <a:t>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u="sng">
                            <a:effectLst/>
                            <a:latin typeface="Cambria Math"/>
                            <a:ea typeface="Calibri"/>
                            <a:cs typeface="Vrinda"/>
                          </a:rPr>
                        </m:ctrlPr>
                      </m:dPr>
                      <m:e>
                        <m:r>
                          <a:rPr lang="en-US" b="1" i="1" u="sng">
                            <a:effectLst/>
                            <a:latin typeface="Cambria Math"/>
                            <a:ea typeface="Calibri"/>
                            <a:cs typeface="Vrinda"/>
                          </a:rPr>
                          <m:t>𝑷𝒊</m:t>
                        </m:r>
                      </m:e>
                    </m:d>
                    <m:r>
                      <a:rPr lang="pt-BR" b="1" i="1" u="sng">
                        <a:effectLst/>
                        <a:latin typeface="Cambria Math"/>
                        <a:ea typeface="Calibri"/>
                        <a:cs typeface="Vrinda"/>
                      </a:rPr>
                      <m:t>=</m:t>
                    </m:r>
                    <m:r>
                      <a:rPr lang="en-US" b="1" i="1" u="sng">
                        <a:effectLst/>
                        <a:latin typeface="Cambria Math"/>
                        <a:ea typeface="Calibri"/>
                        <a:cs typeface="Vrinda"/>
                      </a:rPr>
                      <m:t>𝒍𝒐𝒈</m:t>
                    </m:r>
                    <m:r>
                      <a:rPr lang="en-US" b="1" i="1" u="sng">
                        <a:effectLst/>
                        <a:latin typeface="Cambria Math"/>
                        <a:ea typeface="Calibri"/>
                        <a:cs typeface="Vrinda"/>
                      </a:rPr>
                      <m:t>𝟐</m:t>
                    </m:r>
                    <m:d>
                      <m:dPr>
                        <m:ctrlPr>
                          <a:rPr lang="en-US" b="1" i="1" u="sng">
                            <a:effectLst/>
                            <a:latin typeface="Cambria Math"/>
                            <a:ea typeface="Calibri"/>
                            <a:cs typeface="Vrinda"/>
                          </a:rPr>
                        </m:ctrlPr>
                      </m:dPr>
                      <m:e>
                        <m:r>
                          <a:rPr lang="en-US" b="1" i="1" u="sng">
                            <a:effectLst/>
                            <a:latin typeface="Cambria Math"/>
                            <a:ea typeface="Calibri"/>
                            <a:cs typeface="Vrinda"/>
                          </a:rPr>
                          <m:t>𝜮</m:t>
                        </m:r>
                      </m:e>
                    </m:d>
                    <m:r>
                      <a:rPr lang="en-US" b="1" i="1" u="sng">
                        <a:effectLst/>
                        <a:latin typeface="Cambria Math"/>
                        <a:ea typeface="Calibri"/>
                        <a:cs typeface="Vrinda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b="1" i="1" u="sng">
                            <a:effectLst/>
                            <a:latin typeface="Cambria Math"/>
                            <a:ea typeface="Calibri"/>
                            <a:cs typeface="Vrinda"/>
                          </a:rPr>
                        </m:ctrlPr>
                      </m:naryPr>
                      <m:sub>
                        <m:r>
                          <a:rPr lang="en-US" b="1" i="1" u="sng">
                            <a:effectLst/>
                            <a:latin typeface="Cambria Math"/>
                            <a:ea typeface="Calibri"/>
                            <a:cs typeface="Vrinda"/>
                          </a:rPr>
                          <m:t>𝒋</m:t>
                        </m:r>
                        <m:r>
                          <a:rPr lang="en-US" b="1" i="1" u="sng">
                            <a:effectLst/>
                            <a:latin typeface="Cambria Math"/>
                            <a:ea typeface="Calibri"/>
                            <a:cs typeface="Vrinda"/>
                          </a:rPr>
                          <m:t>𝝐𝜮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b="1" i="1" u="sng">
                                <a:effectLst/>
                                <a:latin typeface="Cambria Math"/>
                                <a:ea typeface="Calibri"/>
                                <a:cs typeface="Vrinda"/>
                              </a:rPr>
                            </m:ctrlPr>
                          </m:dPr>
                          <m:e>
                            <m:r>
                              <a:rPr lang="en-US" b="1" i="1" u="sng">
                                <a:effectLst/>
                                <a:latin typeface="Cambria Math"/>
                                <a:ea typeface="Calibri"/>
                                <a:cs typeface="Vrinda"/>
                              </a:rPr>
                              <m:t>𝑷𝒊𝒋</m:t>
                            </m:r>
                            <m:r>
                              <a:rPr lang="en-US" b="1" i="1" u="sng">
                                <a:effectLst/>
                                <a:latin typeface="Cambria Math"/>
                                <a:ea typeface="Calibri"/>
                                <a:cs typeface="Vrinda"/>
                              </a:rPr>
                              <m:t>∗</m:t>
                            </m:r>
                            <m:r>
                              <a:rPr lang="en-US" b="1" i="1" u="sng">
                                <a:effectLst/>
                                <a:latin typeface="Cambria Math"/>
                                <a:ea typeface="Calibri"/>
                                <a:cs typeface="Vrinda"/>
                              </a:rPr>
                              <m:t>𝒍𝒐𝒈</m:t>
                            </m:r>
                            <m:r>
                              <a:rPr lang="en-US" b="1" i="1" u="sng">
                                <a:effectLst/>
                                <a:latin typeface="Cambria Math"/>
                                <a:ea typeface="Calibri"/>
                                <a:cs typeface="Vrinda"/>
                              </a:rPr>
                              <m:t>𝟐</m:t>
                            </m:r>
                            <m:r>
                              <a:rPr lang="en-US" b="1" i="1" u="sng">
                                <a:effectLst/>
                                <a:latin typeface="Cambria Math"/>
                                <a:ea typeface="Calibri"/>
                                <a:cs typeface="Vrinda"/>
                              </a:rPr>
                              <m:t> </m:t>
                            </m:r>
                            <m:r>
                              <a:rPr lang="en-US" b="1" i="1" u="sng">
                                <a:effectLst/>
                                <a:latin typeface="Cambria Math"/>
                                <a:ea typeface="Calibri"/>
                                <a:cs typeface="Vrinda"/>
                              </a:rPr>
                              <m:t>𝑷𝒊𝒋</m:t>
                            </m:r>
                          </m:e>
                        </m:d>
                      </m:e>
                    </m:nary>
                  </m:oMath>
                </a14:m>
                <a:endParaRPr lang="en-US" sz="1600" dirty="0">
                  <a:ea typeface="Calibri"/>
                  <a:cs typeface="Vrinda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800600"/>
                <a:ext cx="4164282" cy="494751"/>
              </a:xfrm>
              <a:prstGeom prst="rect">
                <a:avLst/>
              </a:prstGeom>
              <a:blipFill rotWithShape="1">
                <a:blip r:embed="rId4"/>
                <a:stretch>
                  <a:fillRect l="-1171" t="-74074" r="-1611" b="-1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6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Analysis: Mutation Logo</a:t>
            </a:r>
            <a:endParaRPr lang="en-US" dirty="0"/>
          </a:p>
        </p:txBody>
      </p:sp>
      <p:pic>
        <p:nvPicPr>
          <p:cNvPr id="2050" name="Picture 2" descr="C:\Users\mosharaf\Desktop\D3 project\Captur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839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1791" y="5943600"/>
            <a:ext cx="77723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For  Lower Logo,  </a:t>
            </a:r>
            <a:r>
              <a:rPr lang="en-US" sz="1600" dirty="0" err="1" smtClean="0"/>
              <a:t>ith</a:t>
            </a:r>
            <a:r>
              <a:rPr lang="en-US" sz="1600" dirty="0" smtClean="0"/>
              <a:t> position and Total Mutation Ti</a:t>
            </a:r>
          </a:p>
          <a:p>
            <a:r>
              <a:rPr lang="en-US" sz="1600" dirty="0" err="1" smtClean="0"/>
              <a:t>lij</a:t>
            </a:r>
            <a:r>
              <a:rPr lang="en-US" sz="1600" dirty="0" smtClean="0"/>
              <a:t>=𝑇𝑖/𝑁, N being total sequences in the alignment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681791" y="50292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 Upper Logo,  </a:t>
            </a:r>
            <a:r>
              <a:rPr lang="en-US" dirty="0" err="1" smtClean="0"/>
              <a:t>ith</a:t>
            </a:r>
            <a:r>
              <a:rPr lang="en-US" dirty="0" smtClean="0"/>
              <a:t> position  and recurrent mutation of residue j,</a:t>
            </a:r>
          </a:p>
          <a:p>
            <a:r>
              <a:rPr lang="en-US" dirty="0" err="1" smtClean="0"/>
              <a:t>lij</a:t>
            </a:r>
            <a:r>
              <a:rPr lang="en-US" dirty="0" smtClean="0"/>
              <a:t>=𝑃𝑖𝑗/𝑁, N is total sequences in the 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69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Analysis: </a:t>
            </a:r>
            <a:r>
              <a:rPr lang="en-US" dirty="0" err="1" smtClean="0"/>
              <a:t>Multiview</a:t>
            </a:r>
            <a:r>
              <a:rPr lang="en-US" dirty="0"/>
              <a:t> </a:t>
            </a:r>
            <a:r>
              <a:rPr lang="en-US" dirty="0" smtClean="0"/>
              <a:t> Logo</a:t>
            </a:r>
            <a:endParaRPr lang="en-US" dirty="0"/>
          </a:p>
        </p:txBody>
      </p:sp>
      <p:pic>
        <p:nvPicPr>
          <p:cNvPr id="1026" name="Picture 2" descr="C:\Users\mosharaf\Desktop\photos\Selection_00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1534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7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Tools And Technologies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24568092"/>
              </p:ext>
            </p:extLst>
          </p:nvPr>
        </p:nvGraphicFramePr>
        <p:xfrm>
          <a:off x="304800" y="1219200"/>
          <a:ext cx="86868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18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Learning outcome and Challenges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19762"/>
              </p:ext>
            </p:extLst>
          </p:nvPr>
        </p:nvGraphicFramePr>
        <p:xfrm>
          <a:off x="457200" y="1143000"/>
          <a:ext cx="83820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20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 and Future Works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37024751"/>
              </p:ext>
            </p:extLst>
          </p:nvPr>
        </p:nvGraphicFramePr>
        <p:xfrm>
          <a:off x="554182" y="1143000"/>
          <a:ext cx="8229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731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8577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330832"/>
              </p:ext>
            </p:extLst>
          </p:nvPr>
        </p:nvGraphicFramePr>
        <p:xfrm>
          <a:off x="304800" y="914400"/>
          <a:ext cx="8534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575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936625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6700" y="4876800"/>
            <a:ext cx="8382000" cy="1397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400" dirty="0" smtClean="0"/>
              <a:t>The problem was to develop a </a:t>
            </a:r>
            <a:r>
              <a:rPr lang="en-US" sz="2400" dirty="0" smtClean="0">
                <a:solidFill>
                  <a:srgbClr val="C00000"/>
                </a:solidFill>
              </a:rPr>
              <a:t>visualization tool</a:t>
            </a:r>
            <a:r>
              <a:rPr lang="en-US" sz="2400" dirty="0" smtClean="0"/>
              <a:t> that encodes the </a:t>
            </a:r>
            <a:r>
              <a:rPr lang="en-US" sz="2400" dirty="0" smtClean="0">
                <a:solidFill>
                  <a:srgbClr val="C00000"/>
                </a:solidFill>
              </a:rPr>
              <a:t>mutational variations </a:t>
            </a:r>
            <a:r>
              <a:rPr lang="en-US" sz="2400" dirty="0" smtClean="0"/>
              <a:t>in each position in a set of </a:t>
            </a:r>
            <a:r>
              <a:rPr lang="en-US" sz="2400" dirty="0" smtClean="0">
                <a:solidFill>
                  <a:srgbClr val="C00000"/>
                </a:solidFill>
              </a:rPr>
              <a:t>biological sequences.</a:t>
            </a:r>
          </a:p>
          <a:p>
            <a:pPr algn="ctr"/>
            <a:endParaRPr lang="en-US" sz="2400" dirty="0"/>
          </a:p>
        </p:txBody>
      </p:sp>
      <p:pic>
        <p:nvPicPr>
          <p:cNvPr id="5" name="Picture 5" descr="C:\Users\mosharaf\Desktop\D3 project\Captu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95400"/>
            <a:ext cx="31242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41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DA14-D778-4A4F-885B-046E33B3B89F}" type="datetime1">
              <a:rPr lang="en-US" smtClean="0"/>
              <a:t>1/16/2017</a:t>
            </a:fld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 smtClean="0"/>
              <a:t>Motivation &amp; Background Knowledge: </a:t>
            </a:r>
            <a:endParaRPr lang="en-US" sz="3100" dirty="0" smtClean="0"/>
          </a:p>
          <a:p>
            <a:endParaRPr lang="en-US" sz="31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36" y="1558635"/>
            <a:ext cx="7327574" cy="3932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914400" y="5715000"/>
            <a:ext cx="7848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Uncontrolled proliferation of B-cell cause B-cell lymphoid tumors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5962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Motivation &amp; Background Knowledge: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DA14-D778-4A4F-885B-046E33B3B89F}" type="datetime1">
              <a:rPr lang="en-US" smtClean="0"/>
              <a:t>1/16/2017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5" y="1066800"/>
            <a:ext cx="178888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93584"/>
            <a:ext cx="6115644" cy="4478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ent-Up Arrow 4"/>
          <p:cNvSpPr/>
          <p:nvPr/>
        </p:nvSpPr>
        <p:spPr>
          <a:xfrm rot="5400000">
            <a:off x="641801" y="2825300"/>
            <a:ext cx="2335897" cy="1409700"/>
          </a:xfrm>
          <a:prstGeom prst="bentUpArrow">
            <a:avLst>
              <a:gd name="adj1" fmla="val 11614"/>
              <a:gd name="adj2" fmla="val 2566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9818733">
            <a:off x="3115338" y="3730182"/>
            <a:ext cx="914400" cy="457200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8538068">
            <a:off x="4473767" y="2514600"/>
            <a:ext cx="914400" cy="457200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29422" y="4343400"/>
            <a:ext cx="1981200" cy="10169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19632414">
            <a:off x="2457815" y="1714802"/>
            <a:ext cx="2229444" cy="12947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766451">
            <a:off x="5911684" y="1683738"/>
            <a:ext cx="2695386" cy="14100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3" grpId="0" animBg="1"/>
      <p:bldP spid="14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EE31-2643-4BBD-A27E-D20F3238CAE7}" type="datetime1">
              <a:rPr lang="en-US" smtClean="0"/>
              <a:t>1/16/2017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14400" y="3719286"/>
            <a:ext cx="6858000" cy="1295400"/>
            <a:chOff x="152400" y="3581400"/>
            <a:chExt cx="6477000" cy="457200"/>
          </a:xfrm>
        </p:grpSpPr>
        <p:sp>
          <p:nvSpPr>
            <p:cNvPr id="7" name="Rectangle 6"/>
            <p:cNvSpPr/>
            <p:nvPr/>
          </p:nvSpPr>
          <p:spPr>
            <a:xfrm>
              <a:off x="152400" y="3581400"/>
              <a:ext cx="2133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* * * * * </a:t>
              </a:r>
              <a:endParaRPr lang="en-US" sz="3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95600" y="3581400"/>
              <a:ext cx="12192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******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24400" y="3581400"/>
              <a:ext cx="1905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********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00514" y="3581400"/>
              <a:ext cx="595086" cy="4572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N1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4800" y="3581400"/>
              <a:ext cx="609600" cy="4572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N2</a:t>
              </a:r>
              <a:endParaRPr lang="en-US" dirty="0"/>
            </a:p>
          </p:txBody>
        </p:sp>
      </p:grpSp>
      <p:sp>
        <p:nvSpPr>
          <p:cNvPr id="12" name="Left-Right Arrow 11"/>
          <p:cNvSpPr/>
          <p:nvPr/>
        </p:nvSpPr>
        <p:spPr>
          <a:xfrm>
            <a:off x="3206163" y="3109686"/>
            <a:ext cx="2566467" cy="609600"/>
          </a:xfrm>
          <a:prstGeom prst="leftRightArrow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CDR3</a:t>
            </a:r>
            <a:endParaRPr lang="en-US" sz="2400" b="1" dirty="0"/>
          </a:p>
        </p:txBody>
      </p:sp>
      <p:sp>
        <p:nvSpPr>
          <p:cNvPr id="13" name="Left-Right Arrow 12"/>
          <p:cNvSpPr/>
          <p:nvPr/>
        </p:nvSpPr>
        <p:spPr>
          <a:xfrm>
            <a:off x="914401" y="4942115"/>
            <a:ext cx="2259106" cy="609600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IGHV</a:t>
            </a:r>
            <a:endParaRPr lang="en-US" sz="2400" b="1" dirty="0"/>
          </a:p>
        </p:txBody>
      </p:sp>
      <p:sp>
        <p:nvSpPr>
          <p:cNvPr id="14" name="Left-Right Arrow 13"/>
          <p:cNvSpPr/>
          <p:nvPr/>
        </p:nvSpPr>
        <p:spPr>
          <a:xfrm>
            <a:off x="5755341" y="4942115"/>
            <a:ext cx="2017059" cy="609600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IGHJ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254184" y="1467653"/>
            <a:ext cx="8610600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quest for understanding mutational changes </a:t>
            </a:r>
            <a:r>
              <a:rPr lang="en-US" sz="2800" dirty="0" smtClean="0"/>
              <a:t>in Biological Sequence</a:t>
            </a:r>
            <a:endParaRPr lang="en-US" sz="2800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Motivation &amp; Background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 &amp; Background </a:t>
            </a:r>
            <a:r>
              <a:rPr lang="en-US" dirty="0" smtClean="0"/>
              <a:t>Knowledge:</a:t>
            </a:r>
            <a:br>
              <a:rPr lang="en-US" dirty="0" smtClean="0"/>
            </a:br>
            <a:r>
              <a:rPr lang="en-US" dirty="0" smtClean="0"/>
              <a:t>Sample Input Sequence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208914"/>
              </p:ext>
            </p:extLst>
          </p:nvPr>
        </p:nvGraphicFramePr>
        <p:xfrm>
          <a:off x="381000" y="2514600"/>
          <a:ext cx="8153400" cy="2133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/>
                <a:gridCol w="2038350"/>
                <a:gridCol w="2038350"/>
                <a:gridCol w="2038350"/>
              </a:tblGrid>
              <a:tr h="988358">
                <a:tc>
                  <a:txBody>
                    <a:bodyPr/>
                    <a:lstStyle/>
                    <a:p>
                      <a:r>
                        <a:rPr lang="en-US" dirty="0" smtClean="0"/>
                        <a:t>  Original</a:t>
                      </a:r>
                      <a:r>
                        <a:rPr lang="en-US" baseline="0" dirty="0" smtClean="0"/>
                        <a:t>    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r>
                        <a:rPr lang="en-US" baseline="0" dirty="0" smtClean="0"/>
                        <a:t>         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T</a:t>
                      </a:r>
                      <a:endParaRPr lang="en-US" dirty="0"/>
                    </a:p>
                  </a:txBody>
                  <a:tcPr/>
                </a:tc>
              </a:tr>
              <a:tr h="572620">
                <a:tc>
                  <a:txBody>
                    <a:bodyPr/>
                    <a:lstStyle/>
                    <a:p>
                      <a:r>
                        <a:rPr lang="en-US" dirty="0" smtClean="0"/>
                        <a:t>Patient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T</a:t>
                      </a:r>
                      <a:endParaRPr lang="en-US" dirty="0"/>
                    </a:p>
                  </a:txBody>
                  <a:tcPr/>
                </a:tc>
              </a:tr>
              <a:tr h="572620">
                <a:tc>
                  <a:txBody>
                    <a:bodyPr/>
                    <a:lstStyle/>
                    <a:p>
                      <a:r>
                        <a:rPr lang="en-US" dirty="0" smtClean="0"/>
                        <a:t>Patient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98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Autofit/>
          </a:bodyPr>
          <a:lstStyle/>
          <a:p>
            <a:r>
              <a:rPr lang="en-US" sz="3200" dirty="0"/>
              <a:t>Motivation &amp; Background </a:t>
            </a:r>
            <a:r>
              <a:rPr lang="en-US" sz="3200" dirty="0" smtClean="0"/>
              <a:t>Knowledge:</a:t>
            </a:r>
            <a:br>
              <a:rPr lang="en-US" sz="3200" dirty="0" smtClean="0"/>
            </a:br>
            <a:r>
              <a:rPr lang="en-US" sz="3200" dirty="0" smtClean="0"/>
              <a:t>Mutation Variations in Excel Format</a:t>
            </a:r>
            <a:endParaRPr lang="en-US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" y="1143000"/>
            <a:ext cx="89154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383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visualization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191693"/>
              </p:ext>
            </p:extLst>
          </p:nvPr>
        </p:nvGraphicFramePr>
        <p:xfrm>
          <a:off x="457200" y="1600200"/>
          <a:ext cx="5105400" cy="234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350"/>
                <a:gridCol w="1276350"/>
                <a:gridCol w="1276350"/>
                <a:gridCol w="1276350"/>
              </a:tblGrid>
              <a:tr h="781050">
                <a:tc>
                  <a:txBody>
                    <a:bodyPr/>
                    <a:lstStyle/>
                    <a:p>
                      <a:r>
                        <a:rPr lang="en-US" dirty="0" smtClean="0"/>
                        <a:t>Germ 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</a:t>
                      </a:r>
                      <a:r>
                        <a:rPr lang="en-US" baseline="0" dirty="0" smtClean="0"/>
                        <a:t>C</a:t>
                      </a:r>
                      <a:r>
                        <a:rPr lang="en-US" dirty="0" smtClean="0"/>
                        <a:t>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T</a:t>
                      </a:r>
                      <a:endParaRPr lang="en-US" dirty="0"/>
                    </a:p>
                  </a:txBody>
                  <a:tcPr/>
                </a:tc>
              </a:tr>
              <a:tr h="781050">
                <a:tc>
                  <a:txBody>
                    <a:bodyPr/>
                    <a:lstStyle/>
                    <a:p>
                      <a:r>
                        <a:rPr lang="en-US" dirty="0" smtClean="0"/>
                        <a:t>Patient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</a:t>
                      </a:r>
                      <a:r>
                        <a:rPr lang="en-US" baseline="0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T</a:t>
                      </a:r>
                      <a:endParaRPr lang="en-US" dirty="0"/>
                    </a:p>
                  </a:txBody>
                  <a:tcPr/>
                </a:tc>
              </a:tr>
              <a:tr h="781050">
                <a:tc>
                  <a:txBody>
                    <a:bodyPr/>
                    <a:lstStyle/>
                    <a:p>
                      <a:r>
                        <a:rPr lang="en-US" dirty="0" smtClean="0"/>
                        <a:t>Patient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9" name="Picture 5" descr="C:\Users\mosharaf\Desktop\D3 project\Captu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524000"/>
            <a:ext cx="21336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44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</TotalTime>
  <Words>598</Words>
  <Application>Microsoft Office PowerPoint</Application>
  <PresentationFormat>On-screen Show (4:3)</PresentationFormat>
  <Paragraphs>125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Biological Sequence  Visualization Using D3.js </vt:lpstr>
      <vt:lpstr>Agenda</vt:lpstr>
      <vt:lpstr>Problem statement</vt:lpstr>
      <vt:lpstr>PowerPoint Presentation</vt:lpstr>
      <vt:lpstr>Motivation &amp; Background Knowledge:</vt:lpstr>
      <vt:lpstr>Motivation &amp; Background Knowledge</vt:lpstr>
      <vt:lpstr>Motivation &amp; Background Knowledge: Sample Input Sequence</vt:lpstr>
      <vt:lpstr>Motivation &amp; Background Knowledge: Mutation Variations in Excel Format</vt:lpstr>
      <vt:lpstr>A simple visualization</vt:lpstr>
      <vt:lpstr>Working Procedure and Flow Diagram</vt:lpstr>
      <vt:lpstr>Result Analysis: Input Sequence</vt:lpstr>
      <vt:lpstr>Result Analysis: Sequence Logo</vt:lpstr>
      <vt:lpstr>Result Analysis: Mutation Logo</vt:lpstr>
      <vt:lpstr>Result Analysis: Multiview  Logo</vt:lpstr>
      <vt:lpstr>Tools And Technologies</vt:lpstr>
      <vt:lpstr>Learning outcome and Challenges</vt:lpstr>
      <vt:lpstr>Conclusion and Future Works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Md Mosharaf Hossain Sagor</dc:creator>
  <cp:lastModifiedBy>Md Mosharaf Hossain Sagor</cp:lastModifiedBy>
  <cp:revision>61</cp:revision>
  <dcterms:created xsi:type="dcterms:W3CDTF">2017-01-15T02:54:18Z</dcterms:created>
  <dcterms:modified xsi:type="dcterms:W3CDTF">2017-01-15T20:42:28Z</dcterms:modified>
</cp:coreProperties>
</file>