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7" r:id="rId6"/>
    <p:sldId id="262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BA4DA-9115-B8A1-F207-795B77666F73}" v="634" dt="2024-03-30T01:15:20.876"/>
    <p1510:client id="{9175D412-7D28-8038-E0F7-F33DAEA1FDDB}" v="666" dt="2024-03-31T03:51:12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7D21F-F3AA-406D-BE5C-3F1F95F20B4F}" type="datetimeFigureOut"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EBC83-D6D9-4BF3-A913-EBFF7841A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BC83-D6D9-4BF3-A913-EBFF7841A542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BC83-D6D9-4BF3-A913-EBFF7841A542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BC83-D6D9-4BF3-A913-EBFF7841A542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BC83-D6D9-4BF3-A913-EBFF7841A542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0715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697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823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311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379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396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130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836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860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6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416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63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3600" dirty="0">
                <a:latin typeface="Times New Roman"/>
                <a:ea typeface="+mj-lt"/>
                <a:cs typeface="+mj-lt"/>
              </a:rPr>
            </a:br>
            <a:br>
              <a:rPr lang="en-US" sz="3600" dirty="0">
                <a:latin typeface="Times New Roman"/>
                <a:ea typeface="+mj-lt"/>
                <a:cs typeface="+mj-lt"/>
              </a:rPr>
            </a:br>
            <a:r>
              <a:rPr lang="en-US" sz="3100" dirty="0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Software Engineering</a:t>
            </a:r>
            <a:br>
              <a:rPr lang="en-US" sz="3600" dirty="0">
                <a:latin typeface="Times New Roman"/>
                <a:ea typeface="+mj-lt"/>
                <a:cs typeface="+mj-lt"/>
              </a:rPr>
            </a:br>
            <a:r>
              <a:rPr lang="en-US" sz="3600" dirty="0">
                <a:latin typeface="Times New Roman"/>
                <a:ea typeface="+mj-lt"/>
                <a:cs typeface="+mj-lt"/>
              </a:rPr>
              <a:t>Team Riders presentation on </a:t>
            </a:r>
            <a:endParaRPr lang="en-US" dirty="0"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pPr algn="ctr"/>
            <a:r>
              <a:rPr lang="en-US" sz="3600" dirty="0">
                <a:latin typeface="Times New Roman"/>
                <a:ea typeface="+mj-lt"/>
                <a:cs typeface="+mj-lt"/>
              </a:rPr>
              <a:t>ML23/24-08 Implement Anomaly Detection Sample</a:t>
            </a:r>
            <a:endParaRPr lang="en-US" sz="3600" dirty="0">
              <a:latin typeface="Times New Roman"/>
              <a:ea typeface="Calibri Light"/>
              <a:cs typeface="Calibri Light"/>
            </a:endParaRPr>
          </a:p>
          <a:p>
            <a:pPr algn="ctr"/>
            <a:br>
              <a:rPr lang="en-US" sz="1200" dirty="0">
                <a:ea typeface="+mj-lt"/>
                <a:cs typeface="+mj-lt"/>
              </a:rPr>
            </a:br>
            <a:br>
              <a:rPr lang="en-US" sz="1200" dirty="0">
                <a:ea typeface="+mj-lt"/>
                <a:cs typeface="+mj-lt"/>
              </a:rPr>
            </a:br>
            <a:endParaRPr lang="en-US" sz="3600"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pPr algn="ctr"/>
            <a:endParaRPr lang="en-US" sz="3600" dirty="0"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8666400" cy="1827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ea typeface="Calibri Light"/>
                <a:cs typeface="Calibri Light"/>
              </a:rPr>
              <a:t>SUPERVISED BY: </a:t>
            </a:r>
            <a:r>
              <a:rPr lang="en-US" dirty="0">
                <a:latin typeface="Times New Roman"/>
                <a:ea typeface="+mj-lt"/>
                <a:cs typeface="+mj-lt"/>
              </a:rPr>
              <a:t>Damir Dobric/Andreas Pech</a:t>
            </a:r>
            <a:endParaRPr lang="en-US"/>
          </a:p>
          <a:p>
            <a:r>
              <a:rPr lang="en-US" dirty="0">
                <a:latin typeface="Times New Roman"/>
                <a:ea typeface="Calibri Light"/>
                <a:cs typeface="Calibri Light"/>
              </a:rPr>
              <a:t>TEAM MEMBERS:</a:t>
            </a:r>
            <a:endParaRPr lang="en-US" sz="1800" dirty="0">
              <a:latin typeface="Calibri Light" panose="020F0302020204030204"/>
              <a:ea typeface="Calibri Light"/>
              <a:cs typeface="Calibri Light"/>
            </a:endParaRPr>
          </a:p>
          <a:p>
            <a:r>
              <a:rPr lang="en-US" sz="1800" dirty="0">
                <a:latin typeface="Times New Roman"/>
                <a:ea typeface="Calibri Light"/>
                <a:cs typeface="Calibri Light"/>
              </a:rPr>
              <a:t>MD ZAHID HASAN-1396470</a:t>
            </a:r>
            <a:endParaRPr lang="en-US" sz="1800" dirty="0">
              <a:latin typeface="Calibri Light" panose="020F0302020204030204"/>
              <a:ea typeface="Calibri Light"/>
              <a:cs typeface="Calibri Light"/>
            </a:endParaRPr>
          </a:p>
          <a:p>
            <a:r>
              <a:rPr lang="en-US" sz="1800" dirty="0">
                <a:latin typeface="Times New Roman"/>
                <a:ea typeface="Calibri Light"/>
                <a:cs typeface="Calibri Light"/>
              </a:rPr>
              <a:t>Md </a:t>
            </a:r>
            <a:r>
              <a:rPr lang="en-US" sz="1800" dirty="0" err="1">
                <a:latin typeface="Times New Roman"/>
                <a:ea typeface="Calibri Light"/>
                <a:cs typeface="Calibri Light"/>
              </a:rPr>
              <a:t>mosharraf</a:t>
            </a:r>
            <a:r>
              <a:rPr lang="en-US" sz="1800" dirty="0">
                <a:latin typeface="Times New Roman"/>
                <a:ea typeface="Calibri Light"/>
                <a:cs typeface="Calibri Light"/>
              </a:rPr>
              <a:t> Hossain-1386448</a:t>
            </a:r>
            <a:endParaRPr lang="en-US" sz="1800">
              <a:latin typeface="Calibri Light" panose="020F0302020204030204"/>
              <a:ea typeface="Calibri Light"/>
              <a:cs typeface="Calibri Light"/>
            </a:endParaRPr>
          </a:p>
          <a:p>
            <a:endParaRPr lang="en-US" dirty="0"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E724B-7479-4383-E697-747910A5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9CABE64-EB57-911B-7033-58C9070CA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8302" y="1112"/>
            <a:ext cx="2232122" cy="921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C48A8-7B6F-519C-998D-FBC2172BB5D7}"/>
              </a:ext>
            </a:extLst>
          </p:cNvPr>
          <p:cNvSpPr txBox="1"/>
          <p:nvPr/>
        </p:nvSpPr>
        <p:spPr>
          <a:xfrm>
            <a:off x="4724400" y="3200400"/>
            <a:ext cx="2743200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Segoe UI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solidFill>
                  <a:srgbClr val="404040"/>
                </a:solidFill>
                <a:cs typeface="Arial"/>
              </a:rPr>
              <a:t>We have taken real-time two different data sets. </a:t>
            </a:r>
            <a:r>
              <a:rPr lang="en-US" sz="2000">
                <a:cs typeface="Arial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solidFill>
                  <a:srgbClr val="404040"/>
                </a:solidFill>
                <a:cs typeface="Arial"/>
              </a:rPr>
              <a:t>We have introduced anomalies at random exponent in our prediction data.</a:t>
            </a:r>
            <a:r>
              <a:rPr lang="en-US" sz="2000">
                <a:cs typeface="Arial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solidFill>
                  <a:srgbClr val="404040"/>
                </a:solidFill>
                <a:cs typeface="Arial"/>
              </a:rPr>
              <a:t>We will endeavor to train our data and identify anomalies using the trained HTM engine.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722-1A30-D0CD-2D10-097F4F4E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Content our 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CEAF-21A1-C1A2-B626-265016A3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We are going to present below topic for our project: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HTM CLA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Multisequence Learning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Anomaly Detection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Code Review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D3472-7883-662C-0FF9-D1E15678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2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26742E9-2EBB-4373-3A15-2F33A45DB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8302" y="1112"/>
            <a:ext cx="2232122" cy="9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6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B9A1-A084-7F41-8E59-8D03FE63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What is HTM CLA?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BC0F-7EA5-A951-1FC4-5FFDEA43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4D5156"/>
                </a:solidFill>
                <a:latin typeface="Times New Roman"/>
                <a:cs typeface="Arial"/>
              </a:rPr>
              <a:t>Hierarchical Temporal Memory Cortical Learning Algorithm based on: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An algorithm for machine learning rooted in the foundational principles of the Thousand Brains Theory.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Draws inspiration from the neocortex of the human brains.</a:t>
            </a:r>
            <a:endParaRPr lang="en-US" sz="1800">
              <a:solidFill>
                <a:srgbClr val="4D5156"/>
              </a:solidFill>
              <a:latin typeface="Times New Roman"/>
              <a:ea typeface="+mn-lt"/>
              <a:cs typeface="Arial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The Hierarchical Temporal Memory Cortical Learning Algorithm (HTM CLA) attempts to replicate the information processing mechanisms observed in the human brain's neocortex.</a:t>
            </a:r>
            <a:endParaRPr lang="en-US" sz="1800">
              <a:solidFill>
                <a:srgbClr val="4D5156"/>
              </a:solidFill>
              <a:latin typeface="Times New Roman"/>
              <a:ea typeface="+mn-lt"/>
              <a:cs typeface="Arial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It can process information, visualize patterns, and forecast future outcomes through learned previous experiences.</a:t>
            </a:r>
            <a:endParaRPr lang="en-US" sz="1800">
              <a:solidFill>
                <a:srgbClr val="4D5156"/>
              </a:solidFill>
              <a:latin typeface="Times New Roman"/>
              <a:ea typeface="+mn-lt"/>
              <a:cs typeface="Arial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A compelling method for detecting anomalies and forecasting outcomes across diverse sectors, including information technology, economics, medical, and more.</a:t>
            </a:r>
            <a:br>
              <a:rPr lang="en-US" sz="1400" dirty="0">
                <a:latin typeface="Times New Roman"/>
                <a:cs typeface="Arial"/>
              </a:rPr>
            </a:br>
            <a:endParaRPr lang="en-US" sz="1400">
              <a:solidFill>
                <a:srgbClr val="4D5156"/>
              </a:solidFill>
              <a:latin typeface="Times New Roman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E09E7-94E4-622B-030E-AF0AC853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8546AAB-1433-FA75-3153-B73D014A4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8302" y="1112"/>
            <a:ext cx="2232122" cy="9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7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B9A1-A084-7F41-8E59-8D03FE63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MultiSequence</a:t>
            </a:r>
            <a:r>
              <a:rPr lang="en-US" dirty="0">
                <a:ea typeface="+mj-lt"/>
                <a:cs typeface="+mj-lt"/>
              </a:rPr>
              <a:t> 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BC0F-7EA5-A951-1FC4-5FFDEA43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4D5156"/>
              </a:solidFill>
              <a:latin typeface="Times New Roman"/>
              <a:ea typeface="+mn-lt"/>
              <a:cs typeface="Arial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HTM CLA demonstrates proficiency in pattern recognition within datasets.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The </a:t>
            </a:r>
            <a:r>
              <a:rPr lang="en-US" sz="1800" err="1">
                <a:latin typeface="Times New Roman"/>
                <a:ea typeface="+mn-lt"/>
                <a:cs typeface="+mn-lt"/>
              </a:rPr>
              <a:t>MultiSequence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 class allows training multiple sequences with varied data types.</a:t>
            </a:r>
            <a:endParaRPr lang="en-US" sz="1800">
              <a:solidFill>
                <a:srgbClr val="4D5156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Our focus lies on utilizing real data numerical sequences for training.</a:t>
            </a:r>
            <a:endParaRPr lang="en-US" sz="1800">
              <a:solidFill>
                <a:srgbClr val="4D5156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Essential hyperparameters such as encoder and </a:t>
            </a:r>
            <a:r>
              <a:rPr lang="en-US" sz="1800" err="1">
                <a:latin typeface="Times New Roman"/>
                <a:ea typeface="+mn-lt"/>
                <a:cs typeface="+mn-lt"/>
              </a:rPr>
              <a:t>HTMconfig</a:t>
            </a:r>
            <a:r>
              <a:rPr lang="en-US" sz="1800" dirty="0">
                <a:latin typeface="Times New Roman"/>
                <a:ea typeface="+mn-lt"/>
                <a:cs typeface="+mn-lt"/>
              </a:rPr>
              <a:t> require tuning to effectively train this data type.</a:t>
            </a:r>
            <a:endParaRPr lang="en-US" sz="1800" dirty="0">
              <a:solidFill>
                <a:srgbClr val="4D5156"/>
              </a:solidFill>
              <a:latin typeface="Times New Roman"/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E09E7-94E4-622B-030E-AF0AC853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863726E-1A59-2F96-8B6B-D772531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8302" y="1112"/>
            <a:ext cx="2232122" cy="9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7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B9A1-A084-7F41-8E59-8D03FE63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Anomaly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BC0F-7EA5-A951-1FC4-5FFDEA43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4D5156"/>
              </a:solidFill>
              <a:latin typeface="Times New Roman"/>
              <a:ea typeface="+mn-lt"/>
              <a:cs typeface="Arial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We have taken real-time two different data sets. 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We have introduced anomalies at random exponent in our prediction data.</a:t>
            </a:r>
            <a:endParaRPr lang="en-US" dirty="0">
              <a:solidFill>
                <a:srgbClr val="4D5156"/>
              </a:solidFill>
              <a:ea typeface="+mn-lt"/>
              <a:cs typeface="+mn-lt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We will endeavor to train our data and identify anomalies using the trained HTM engine.</a:t>
            </a:r>
            <a:endParaRPr lang="en-US">
              <a:solidFill>
                <a:srgbClr val="4D5156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solidFill>
                <a:srgbClr val="404040"/>
              </a:solidFill>
              <a:latin typeface="Times New Roman"/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E09E7-94E4-622B-030E-AF0AC853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5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863726E-1A59-2F96-8B6B-D772531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8302" y="1112"/>
            <a:ext cx="2232122" cy="9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9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6D2E0-32A9-AB35-199D-251401951FC6}"/>
              </a:ext>
            </a:extLst>
          </p:cNvPr>
          <p:cNvSpPr txBox="1"/>
          <p:nvPr/>
        </p:nvSpPr>
        <p:spPr>
          <a:xfrm>
            <a:off x="4494171" y="2275714"/>
            <a:ext cx="32024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Calibri Light"/>
              </a:rPr>
              <a:t>Code Review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82C35-77F2-871D-548F-B331997E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6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5DC722B-9BB4-17CB-DB38-976164825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8302" y="1112"/>
            <a:ext cx="2232122" cy="9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B9A1-A084-7F41-8E59-8D03FE63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BC0F-7EA5-A951-1FC4-5FFDEA43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4D5156"/>
              </a:solidFill>
              <a:latin typeface="Times New Roman"/>
              <a:ea typeface="+mn-lt"/>
              <a:cs typeface="Arial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Our results indicated an average accuracy of 22.58% for the NAB dataset and 25.75% for the weather dataset.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To enhance performance, we should train the HTM model with additional data.</a:t>
            </a:r>
          </a:p>
          <a:p>
            <a:pPr marL="0" indent="0">
              <a:buNone/>
            </a:pPr>
            <a:endParaRPr lang="en-US" sz="1800" dirty="0">
              <a:solidFill>
                <a:srgbClr val="404040"/>
              </a:solidFill>
              <a:latin typeface="Times New Roman"/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E09E7-94E4-622B-030E-AF0AC853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7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863726E-1A59-2F96-8B6B-D772531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8302" y="1112"/>
            <a:ext cx="2232122" cy="9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9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6D2E0-32A9-AB35-199D-251401951FC6}"/>
              </a:ext>
            </a:extLst>
          </p:cNvPr>
          <p:cNvSpPr txBox="1"/>
          <p:nvPr/>
        </p:nvSpPr>
        <p:spPr>
          <a:xfrm>
            <a:off x="4494171" y="2275714"/>
            <a:ext cx="32024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Calibri Light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E80C06-02DB-45CD-A30B-7BA61FAA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8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6B1EF6-0B67-DFB7-1698-87C19B8F2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8302" y="1112"/>
            <a:ext cx="2232122" cy="9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250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  Software Engineering Team Riders presentation on  ML23/24-08 Implement Anomaly Detection Sample    </vt:lpstr>
      <vt:lpstr>Content our Presentation</vt:lpstr>
      <vt:lpstr>What is HTM CLA?</vt:lpstr>
      <vt:lpstr>MultiSequence Learning</vt:lpstr>
      <vt:lpstr>Anomaly Detection</vt:lpstr>
      <vt:lpstr>PowerPoint Presentation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659</cp:revision>
  <dcterms:created xsi:type="dcterms:W3CDTF">2024-03-29T21:56:33Z</dcterms:created>
  <dcterms:modified xsi:type="dcterms:W3CDTF">2024-03-31T03:51:23Z</dcterms:modified>
</cp:coreProperties>
</file>