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6901A7-E404-40BD-90E5-0467E98D5B46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7279709-37F9-4BDB-A37A-0D2F693DBE0B}">
      <dgm:prSet/>
      <dgm:spPr/>
      <dgm:t>
        <a:bodyPr/>
        <a:lstStyle/>
        <a:p>
          <a:r>
            <a:rPr lang="en-US" dirty="0"/>
            <a:t>Data</a:t>
          </a:r>
        </a:p>
      </dgm:t>
    </dgm:pt>
    <dgm:pt modelId="{BCDE7964-8EEC-49EE-A7CF-F9A5EC7C7F4B}" type="parTrans" cxnId="{17555D34-B8CC-4355-A2F0-8DD5DABA9A3D}">
      <dgm:prSet/>
      <dgm:spPr/>
      <dgm:t>
        <a:bodyPr/>
        <a:lstStyle/>
        <a:p>
          <a:endParaRPr lang="en-US"/>
        </a:p>
      </dgm:t>
    </dgm:pt>
    <dgm:pt modelId="{669D5850-FEBA-4ED6-908C-8FE3D91390BC}" type="sibTrans" cxnId="{17555D34-B8CC-4355-A2F0-8DD5DABA9A3D}">
      <dgm:prSet/>
      <dgm:spPr/>
      <dgm:t>
        <a:bodyPr/>
        <a:lstStyle/>
        <a:p>
          <a:endParaRPr lang="en-US"/>
        </a:p>
      </dgm:t>
    </dgm:pt>
    <dgm:pt modelId="{8A2AC773-C64C-448B-B2C2-A96766FAEF3D}">
      <dgm:prSet/>
      <dgm:spPr/>
      <dgm:t>
        <a:bodyPr/>
        <a:lstStyle/>
        <a:p>
          <a:r>
            <a:rPr lang="en-US" dirty="0"/>
            <a:t>Data exploration</a:t>
          </a:r>
        </a:p>
      </dgm:t>
    </dgm:pt>
    <dgm:pt modelId="{449AEF62-9504-4DA8-ACCA-972A5B0CA1EF}" type="parTrans" cxnId="{F1923BAD-BDD7-4E30-B6E2-B351303BBE00}">
      <dgm:prSet/>
      <dgm:spPr/>
      <dgm:t>
        <a:bodyPr/>
        <a:lstStyle/>
        <a:p>
          <a:endParaRPr lang="en-US"/>
        </a:p>
      </dgm:t>
    </dgm:pt>
    <dgm:pt modelId="{DC867E20-CE0D-4DD3-9463-F7FCE000CCBC}" type="sibTrans" cxnId="{F1923BAD-BDD7-4E30-B6E2-B351303BBE00}">
      <dgm:prSet/>
      <dgm:spPr/>
      <dgm:t>
        <a:bodyPr/>
        <a:lstStyle/>
        <a:p>
          <a:endParaRPr lang="en-US"/>
        </a:p>
      </dgm:t>
    </dgm:pt>
    <dgm:pt modelId="{1CB02F4F-300A-419A-9F52-136586C19A6E}">
      <dgm:prSet/>
      <dgm:spPr/>
      <dgm:t>
        <a:bodyPr/>
        <a:lstStyle/>
        <a:p>
          <a:r>
            <a:rPr lang="en-US" dirty="0"/>
            <a:t>Features</a:t>
          </a:r>
        </a:p>
      </dgm:t>
    </dgm:pt>
    <dgm:pt modelId="{BEBAB032-41B6-48CD-8ADA-374A0733995C}" type="parTrans" cxnId="{7A3760BB-B95E-4C49-8468-7141A7625858}">
      <dgm:prSet/>
      <dgm:spPr/>
      <dgm:t>
        <a:bodyPr/>
        <a:lstStyle/>
        <a:p>
          <a:endParaRPr lang="en-US"/>
        </a:p>
      </dgm:t>
    </dgm:pt>
    <dgm:pt modelId="{23AAEE96-9693-4618-B8D7-ADF43963406C}" type="sibTrans" cxnId="{7A3760BB-B95E-4C49-8468-7141A7625858}">
      <dgm:prSet/>
      <dgm:spPr/>
      <dgm:t>
        <a:bodyPr/>
        <a:lstStyle/>
        <a:p>
          <a:endParaRPr lang="en-US"/>
        </a:p>
      </dgm:t>
    </dgm:pt>
    <dgm:pt modelId="{6EAB362B-0CD7-4F06-A2AD-9D1253E495D8}">
      <dgm:prSet/>
      <dgm:spPr/>
      <dgm:t>
        <a:bodyPr/>
        <a:lstStyle/>
        <a:p>
          <a:r>
            <a:rPr lang="en-US"/>
            <a:t>Feature engineering</a:t>
          </a:r>
        </a:p>
      </dgm:t>
    </dgm:pt>
    <dgm:pt modelId="{8D3886D9-C437-4701-B7D4-898D070D35AD}" type="parTrans" cxnId="{E0AFB2FB-462C-477C-A739-A73FB7B7BC2E}">
      <dgm:prSet/>
      <dgm:spPr/>
      <dgm:t>
        <a:bodyPr/>
        <a:lstStyle/>
        <a:p>
          <a:endParaRPr lang="en-US"/>
        </a:p>
      </dgm:t>
    </dgm:pt>
    <dgm:pt modelId="{339E5E2D-AB88-42E7-B4C3-059BC9DB6CF0}" type="sibTrans" cxnId="{E0AFB2FB-462C-477C-A739-A73FB7B7BC2E}">
      <dgm:prSet/>
      <dgm:spPr/>
      <dgm:t>
        <a:bodyPr/>
        <a:lstStyle/>
        <a:p>
          <a:endParaRPr lang="en-US"/>
        </a:p>
      </dgm:t>
    </dgm:pt>
    <dgm:pt modelId="{9BF48877-C84C-4479-8093-8F1DF3DD8BAA}">
      <dgm:prSet/>
      <dgm:spPr/>
      <dgm:t>
        <a:bodyPr/>
        <a:lstStyle/>
        <a:p>
          <a:r>
            <a:rPr lang="en-US" dirty="0"/>
            <a:t>Best Features</a:t>
          </a:r>
        </a:p>
      </dgm:t>
    </dgm:pt>
    <dgm:pt modelId="{8E8EA6EE-1601-4CB4-98D0-79531628C57A}" type="parTrans" cxnId="{675EC8A4-E28F-4097-9B4B-6973E8D77001}">
      <dgm:prSet/>
      <dgm:spPr/>
      <dgm:t>
        <a:bodyPr/>
        <a:lstStyle/>
        <a:p>
          <a:endParaRPr lang="en-US"/>
        </a:p>
      </dgm:t>
    </dgm:pt>
    <dgm:pt modelId="{E214BADE-3345-4510-9D06-E5A17F8FC90A}" type="sibTrans" cxnId="{675EC8A4-E28F-4097-9B4B-6973E8D77001}">
      <dgm:prSet/>
      <dgm:spPr/>
      <dgm:t>
        <a:bodyPr/>
        <a:lstStyle/>
        <a:p>
          <a:endParaRPr lang="en-US"/>
        </a:p>
      </dgm:t>
    </dgm:pt>
    <dgm:pt modelId="{9E385D7B-F775-46D9-9824-2A1547AD01BE}">
      <dgm:prSet/>
      <dgm:spPr/>
      <dgm:t>
        <a:bodyPr/>
        <a:lstStyle/>
        <a:p>
          <a:r>
            <a:rPr lang="en-US"/>
            <a:t>Choose the best features</a:t>
          </a:r>
        </a:p>
      </dgm:t>
    </dgm:pt>
    <dgm:pt modelId="{48928B1B-4CC3-4938-9983-DC610A83577D}" type="parTrans" cxnId="{57284296-481F-413E-91B3-DF9FE3D9BD5E}">
      <dgm:prSet/>
      <dgm:spPr/>
      <dgm:t>
        <a:bodyPr/>
        <a:lstStyle/>
        <a:p>
          <a:endParaRPr lang="en-US"/>
        </a:p>
      </dgm:t>
    </dgm:pt>
    <dgm:pt modelId="{966F461E-6C6B-42CC-AB0A-F668870C317A}" type="sibTrans" cxnId="{57284296-481F-413E-91B3-DF9FE3D9BD5E}">
      <dgm:prSet/>
      <dgm:spPr/>
      <dgm:t>
        <a:bodyPr/>
        <a:lstStyle/>
        <a:p>
          <a:endParaRPr lang="en-US"/>
        </a:p>
      </dgm:t>
    </dgm:pt>
    <dgm:pt modelId="{29466447-0372-4C19-942A-AC6911284E96}">
      <dgm:prSet/>
      <dgm:spPr/>
      <dgm:t>
        <a:bodyPr/>
        <a:lstStyle/>
        <a:p>
          <a:r>
            <a:rPr lang="en-US" dirty="0"/>
            <a:t>Model</a:t>
          </a:r>
        </a:p>
      </dgm:t>
    </dgm:pt>
    <dgm:pt modelId="{F0998DE1-471E-4D18-9360-834EE91A799F}" type="parTrans" cxnId="{3139CE4C-F193-449C-BD6F-D9E7741E1CE7}">
      <dgm:prSet/>
      <dgm:spPr/>
      <dgm:t>
        <a:bodyPr/>
        <a:lstStyle/>
        <a:p>
          <a:endParaRPr lang="en-US"/>
        </a:p>
      </dgm:t>
    </dgm:pt>
    <dgm:pt modelId="{605D5A20-6C9C-4A24-B3DB-0BB6AC5B6D89}" type="sibTrans" cxnId="{3139CE4C-F193-449C-BD6F-D9E7741E1CE7}">
      <dgm:prSet/>
      <dgm:spPr/>
      <dgm:t>
        <a:bodyPr/>
        <a:lstStyle/>
        <a:p>
          <a:endParaRPr lang="en-US"/>
        </a:p>
      </dgm:t>
    </dgm:pt>
    <dgm:pt modelId="{3C161636-B472-461A-B4B1-F7361429410C}">
      <dgm:prSet/>
      <dgm:spPr/>
      <dgm:t>
        <a:bodyPr/>
        <a:lstStyle/>
        <a:p>
          <a:r>
            <a:rPr lang="en-US"/>
            <a:t>Choose the best model and fit it</a:t>
          </a:r>
        </a:p>
      </dgm:t>
    </dgm:pt>
    <dgm:pt modelId="{CD6ECF34-E48D-4111-80B8-072DE1765073}" type="parTrans" cxnId="{EEEF08E9-1734-4102-8A24-DB1B507E00F1}">
      <dgm:prSet/>
      <dgm:spPr/>
      <dgm:t>
        <a:bodyPr/>
        <a:lstStyle/>
        <a:p>
          <a:endParaRPr lang="en-US"/>
        </a:p>
      </dgm:t>
    </dgm:pt>
    <dgm:pt modelId="{8844A8CC-D49E-4DD5-B0F1-C5331F9D720F}" type="sibTrans" cxnId="{EEEF08E9-1734-4102-8A24-DB1B507E00F1}">
      <dgm:prSet/>
      <dgm:spPr/>
      <dgm:t>
        <a:bodyPr/>
        <a:lstStyle/>
        <a:p>
          <a:endParaRPr lang="en-US"/>
        </a:p>
      </dgm:t>
    </dgm:pt>
    <dgm:pt modelId="{1BA1D7AF-50DB-488D-ADD7-A2C94F5C3AC9}">
      <dgm:prSet/>
      <dgm:spPr/>
      <dgm:t>
        <a:bodyPr/>
        <a:lstStyle/>
        <a:p>
          <a:r>
            <a:rPr lang="en-US" dirty="0"/>
            <a:t>Prediction</a:t>
          </a:r>
        </a:p>
      </dgm:t>
    </dgm:pt>
    <dgm:pt modelId="{77D1398B-98A0-4EBC-933B-6C086E76C150}" type="parTrans" cxnId="{03AF587A-50BA-4D3A-8C1D-6FEF0C00B5C4}">
      <dgm:prSet/>
      <dgm:spPr/>
      <dgm:t>
        <a:bodyPr/>
        <a:lstStyle/>
        <a:p>
          <a:endParaRPr lang="en-US"/>
        </a:p>
      </dgm:t>
    </dgm:pt>
    <dgm:pt modelId="{0DFDED93-738D-48EB-A00C-A273F1B02EF8}" type="sibTrans" cxnId="{03AF587A-50BA-4D3A-8C1D-6FEF0C00B5C4}">
      <dgm:prSet/>
      <dgm:spPr/>
      <dgm:t>
        <a:bodyPr/>
        <a:lstStyle/>
        <a:p>
          <a:endParaRPr lang="en-US"/>
        </a:p>
      </dgm:t>
    </dgm:pt>
    <dgm:pt modelId="{8ABD0537-02A9-41DF-87FF-F3D4C70141A0}">
      <dgm:prSet/>
      <dgm:spPr/>
      <dgm:t>
        <a:bodyPr/>
        <a:lstStyle/>
        <a:p>
          <a:r>
            <a:rPr lang="en-US"/>
            <a:t>Predict any given new data</a:t>
          </a:r>
        </a:p>
      </dgm:t>
    </dgm:pt>
    <dgm:pt modelId="{18CA2EC8-AF16-4FB6-8204-D62515EBD72A}" type="parTrans" cxnId="{CA6D26A5-8CB6-4EE7-B237-3E12661F4C7A}">
      <dgm:prSet/>
      <dgm:spPr/>
      <dgm:t>
        <a:bodyPr/>
        <a:lstStyle/>
        <a:p>
          <a:endParaRPr lang="en-US"/>
        </a:p>
      </dgm:t>
    </dgm:pt>
    <dgm:pt modelId="{C6F2ABFE-4C34-4D5D-B58D-554A02D4508B}" type="sibTrans" cxnId="{CA6D26A5-8CB6-4EE7-B237-3E12661F4C7A}">
      <dgm:prSet/>
      <dgm:spPr/>
      <dgm:t>
        <a:bodyPr/>
        <a:lstStyle/>
        <a:p>
          <a:endParaRPr lang="en-US"/>
        </a:p>
      </dgm:t>
    </dgm:pt>
    <dgm:pt modelId="{C49E41CD-51F4-40EA-B0DB-EE08ABB387B7}" type="pres">
      <dgm:prSet presAssocID="{166901A7-E404-40BD-90E5-0467E98D5B46}" presName="Name0" presStyleCnt="0">
        <dgm:presLayoutVars>
          <dgm:dir/>
          <dgm:animLvl val="lvl"/>
          <dgm:resizeHandles val="exact"/>
        </dgm:presLayoutVars>
      </dgm:prSet>
      <dgm:spPr/>
    </dgm:pt>
    <dgm:pt modelId="{E7CF7B84-3B43-40B2-A102-D050AE227A05}" type="pres">
      <dgm:prSet presAssocID="{1BA1D7AF-50DB-488D-ADD7-A2C94F5C3AC9}" presName="boxAndChildren" presStyleCnt="0"/>
      <dgm:spPr/>
    </dgm:pt>
    <dgm:pt modelId="{BAAE203A-480F-4886-9AF6-5C0ED2F7A8A9}" type="pres">
      <dgm:prSet presAssocID="{1BA1D7AF-50DB-488D-ADD7-A2C94F5C3AC9}" presName="parentTextBox" presStyleLbl="alignNode1" presStyleIdx="0" presStyleCnt="5"/>
      <dgm:spPr/>
    </dgm:pt>
    <dgm:pt modelId="{693CFF04-89D1-4E8C-BF47-CDAB36F5231F}" type="pres">
      <dgm:prSet presAssocID="{1BA1D7AF-50DB-488D-ADD7-A2C94F5C3AC9}" presName="descendantBox" presStyleLbl="bgAccFollowNode1" presStyleIdx="0" presStyleCnt="5"/>
      <dgm:spPr/>
    </dgm:pt>
    <dgm:pt modelId="{EACEBA17-81FA-448E-B0B0-D0D4605B15DD}" type="pres">
      <dgm:prSet presAssocID="{605D5A20-6C9C-4A24-B3DB-0BB6AC5B6D89}" presName="sp" presStyleCnt="0"/>
      <dgm:spPr/>
    </dgm:pt>
    <dgm:pt modelId="{A7C8CB2B-897E-489A-9CDC-F6A6023976F4}" type="pres">
      <dgm:prSet presAssocID="{29466447-0372-4C19-942A-AC6911284E96}" presName="arrowAndChildren" presStyleCnt="0"/>
      <dgm:spPr/>
    </dgm:pt>
    <dgm:pt modelId="{B6FA28CE-059C-4959-B813-9834F42B16B8}" type="pres">
      <dgm:prSet presAssocID="{29466447-0372-4C19-942A-AC6911284E96}" presName="parentTextArrow" presStyleLbl="node1" presStyleIdx="0" presStyleCnt="0"/>
      <dgm:spPr/>
    </dgm:pt>
    <dgm:pt modelId="{2C25E814-4B64-4BFE-85FD-3EAF1AE9D27C}" type="pres">
      <dgm:prSet presAssocID="{29466447-0372-4C19-942A-AC6911284E96}" presName="arrow" presStyleLbl="alignNode1" presStyleIdx="1" presStyleCnt="5"/>
      <dgm:spPr/>
    </dgm:pt>
    <dgm:pt modelId="{16240A20-9BEC-4CAF-8CB8-5A38B48678B1}" type="pres">
      <dgm:prSet presAssocID="{29466447-0372-4C19-942A-AC6911284E96}" presName="descendantArrow" presStyleLbl="bgAccFollowNode1" presStyleIdx="1" presStyleCnt="5"/>
      <dgm:spPr/>
    </dgm:pt>
    <dgm:pt modelId="{79E14E5D-3562-42CF-A3AB-624996422B66}" type="pres">
      <dgm:prSet presAssocID="{E214BADE-3345-4510-9D06-E5A17F8FC90A}" presName="sp" presStyleCnt="0"/>
      <dgm:spPr/>
    </dgm:pt>
    <dgm:pt modelId="{D3299FE7-4CB6-41DC-A076-49DEBE3D2D5C}" type="pres">
      <dgm:prSet presAssocID="{9BF48877-C84C-4479-8093-8F1DF3DD8BAA}" presName="arrowAndChildren" presStyleCnt="0"/>
      <dgm:spPr/>
    </dgm:pt>
    <dgm:pt modelId="{059FBBA7-53E6-4995-A7D3-1BAF7122D467}" type="pres">
      <dgm:prSet presAssocID="{9BF48877-C84C-4479-8093-8F1DF3DD8BAA}" presName="parentTextArrow" presStyleLbl="node1" presStyleIdx="0" presStyleCnt="0"/>
      <dgm:spPr/>
    </dgm:pt>
    <dgm:pt modelId="{7C54EFEA-895D-4B55-B701-9B4611B666E8}" type="pres">
      <dgm:prSet presAssocID="{9BF48877-C84C-4479-8093-8F1DF3DD8BAA}" presName="arrow" presStyleLbl="alignNode1" presStyleIdx="2" presStyleCnt="5"/>
      <dgm:spPr/>
    </dgm:pt>
    <dgm:pt modelId="{825FB0F4-0A4D-4D7E-A6E9-C6F4EE207760}" type="pres">
      <dgm:prSet presAssocID="{9BF48877-C84C-4479-8093-8F1DF3DD8BAA}" presName="descendantArrow" presStyleLbl="bgAccFollowNode1" presStyleIdx="2" presStyleCnt="5"/>
      <dgm:spPr/>
    </dgm:pt>
    <dgm:pt modelId="{C258A577-C488-4E02-A284-152668558E4D}" type="pres">
      <dgm:prSet presAssocID="{23AAEE96-9693-4618-B8D7-ADF43963406C}" presName="sp" presStyleCnt="0"/>
      <dgm:spPr/>
    </dgm:pt>
    <dgm:pt modelId="{047A7230-1535-40C2-A276-ED2AC2A665E5}" type="pres">
      <dgm:prSet presAssocID="{1CB02F4F-300A-419A-9F52-136586C19A6E}" presName="arrowAndChildren" presStyleCnt="0"/>
      <dgm:spPr/>
    </dgm:pt>
    <dgm:pt modelId="{F198A91D-34DE-43D1-8969-EB4142699E93}" type="pres">
      <dgm:prSet presAssocID="{1CB02F4F-300A-419A-9F52-136586C19A6E}" presName="parentTextArrow" presStyleLbl="node1" presStyleIdx="0" presStyleCnt="0"/>
      <dgm:spPr/>
    </dgm:pt>
    <dgm:pt modelId="{6B722FEE-5869-478B-8186-B716AB77F6B6}" type="pres">
      <dgm:prSet presAssocID="{1CB02F4F-300A-419A-9F52-136586C19A6E}" presName="arrow" presStyleLbl="alignNode1" presStyleIdx="3" presStyleCnt="5"/>
      <dgm:spPr/>
    </dgm:pt>
    <dgm:pt modelId="{3C533EE6-4C06-46C3-82BD-C64EAB6C3A7A}" type="pres">
      <dgm:prSet presAssocID="{1CB02F4F-300A-419A-9F52-136586C19A6E}" presName="descendantArrow" presStyleLbl="bgAccFollowNode1" presStyleIdx="3" presStyleCnt="5"/>
      <dgm:spPr/>
    </dgm:pt>
    <dgm:pt modelId="{FCF3E50D-7635-45DE-9B76-2E1412DDEB90}" type="pres">
      <dgm:prSet presAssocID="{669D5850-FEBA-4ED6-908C-8FE3D91390BC}" presName="sp" presStyleCnt="0"/>
      <dgm:spPr/>
    </dgm:pt>
    <dgm:pt modelId="{93D62B79-CCBA-4A9D-9038-A81CEA7502B3}" type="pres">
      <dgm:prSet presAssocID="{C7279709-37F9-4BDB-A37A-0D2F693DBE0B}" presName="arrowAndChildren" presStyleCnt="0"/>
      <dgm:spPr/>
    </dgm:pt>
    <dgm:pt modelId="{51F27067-99A7-4E1B-B793-62165DD293E7}" type="pres">
      <dgm:prSet presAssocID="{C7279709-37F9-4BDB-A37A-0D2F693DBE0B}" presName="parentTextArrow" presStyleLbl="node1" presStyleIdx="0" presStyleCnt="0"/>
      <dgm:spPr/>
    </dgm:pt>
    <dgm:pt modelId="{D039FA81-FDE0-4C91-8593-E787186CE839}" type="pres">
      <dgm:prSet presAssocID="{C7279709-37F9-4BDB-A37A-0D2F693DBE0B}" presName="arrow" presStyleLbl="alignNode1" presStyleIdx="4" presStyleCnt="5"/>
      <dgm:spPr/>
    </dgm:pt>
    <dgm:pt modelId="{7A5746A9-DF12-42E2-A2D3-6DF84DC68C28}" type="pres">
      <dgm:prSet presAssocID="{C7279709-37F9-4BDB-A37A-0D2F693DBE0B}" presName="descendantArrow" presStyleLbl="bgAccFollowNode1" presStyleIdx="4" presStyleCnt="5"/>
      <dgm:spPr/>
    </dgm:pt>
  </dgm:ptLst>
  <dgm:cxnLst>
    <dgm:cxn modelId="{08E06204-C02E-46AD-8408-300924A06C3D}" type="presOf" srcId="{C7279709-37F9-4BDB-A37A-0D2F693DBE0B}" destId="{D039FA81-FDE0-4C91-8593-E787186CE839}" srcOrd="1" destOrd="0" presId="urn:microsoft.com/office/officeart/2016/7/layout/VerticalDownArrowProcess"/>
    <dgm:cxn modelId="{1E21531C-36BC-4247-8D01-33003287CAE8}" type="presOf" srcId="{8A2AC773-C64C-448B-B2C2-A96766FAEF3D}" destId="{7A5746A9-DF12-42E2-A2D3-6DF84DC68C28}" srcOrd="0" destOrd="0" presId="urn:microsoft.com/office/officeart/2016/7/layout/VerticalDownArrowProcess"/>
    <dgm:cxn modelId="{17555D34-B8CC-4355-A2F0-8DD5DABA9A3D}" srcId="{166901A7-E404-40BD-90E5-0467E98D5B46}" destId="{C7279709-37F9-4BDB-A37A-0D2F693DBE0B}" srcOrd="0" destOrd="0" parTransId="{BCDE7964-8EEC-49EE-A7CF-F9A5EC7C7F4B}" sibTransId="{669D5850-FEBA-4ED6-908C-8FE3D91390BC}"/>
    <dgm:cxn modelId="{0CC3AB3A-F131-4C23-91BE-7219615C419D}" type="presOf" srcId="{29466447-0372-4C19-942A-AC6911284E96}" destId="{2C25E814-4B64-4BFE-85FD-3EAF1AE9D27C}" srcOrd="1" destOrd="0" presId="urn:microsoft.com/office/officeart/2016/7/layout/VerticalDownArrowProcess"/>
    <dgm:cxn modelId="{98840D3B-CF0C-4E94-A708-5DA5D83F1BC4}" type="presOf" srcId="{6EAB362B-0CD7-4F06-A2AD-9D1253E495D8}" destId="{3C533EE6-4C06-46C3-82BD-C64EAB6C3A7A}" srcOrd="0" destOrd="0" presId="urn:microsoft.com/office/officeart/2016/7/layout/VerticalDownArrowProcess"/>
    <dgm:cxn modelId="{3139CE4C-F193-449C-BD6F-D9E7741E1CE7}" srcId="{166901A7-E404-40BD-90E5-0467E98D5B46}" destId="{29466447-0372-4C19-942A-AC6911284E96}" srcOrd="3" destOrd="0" parTransId="{F0998DE1-471E-4D18-9360-834EE91A799F}" sibTransId="{605D5A20-6C9C-4A24-B3DB-0BB6AC5B6D89}"/>
    <dgm:cxn modelId="{782C8B4E-9786-4673-95A0-056D55C0D703}" type="presOf" srcId="{3C161636-B472-461A-B4B1-F7361429410C}" destId="{16240A20-9BEC-4CAF-8CB8-5A38B48678B1}" srcOrd="0" destOrd="0" presId="urn:microsoft.com/office/officeart/2016/7/layout/VerticalDownArrowProcess"/>
    <dgm:cxn modelId="{DE1B7E50-2562-4030-B3F8-F86149024A03}" type="presOf" srcId="{1CB02F4F-300A-419A-9F52-136586C19A6E}" destId="{6B722FEE-5869-478B-8186-B716AB77F6B6}" srcOrd="1" destOrd="0" presId="urn:microsoft.com/office/officeart/2016/7/layout/VerticalDownArrowProcess"/>
    <dgm:cxn modelId="{03AF587A-50BA-4D3A-8C1D-6FEF0C00B5C4}" srcId="{166901A7-E404-40BD-90E5-0467E98D5B46}" destId="{1BA1D7AF-50DB-488D-ADD7-A2C94F5C3AC9}" srcOrd="4" destOrd="0" parTransId="{77D1398B-98A0-4EBC-933B-6C086E76C150}" sibTransId="{0DFDED93-738D-48EB-A00C-A273F1B02EF8}"/>
    <dgm:cxn modelId="{AC6EEA7C-E1F9-41A2-A86B-9F44A5CE5E1D}" type="presOf" srcId="{166901A7-E404-40BD-90E5-0467E98D5B46}" destId="{C49E41CD-51F4-40EA-B0DB-EE08ABB387B7}" srcOrd="0" destOrd="0" presId="urn:microsoft.com/office/officeart/2016/7/layout/VerticalDownArrowProcess"/>
    <dgm:cxn modelId="{57284296-481F-413E-91B3-DF9FE3D9BD5E}" srcId="{9BF48877-C84C-4479-8093-8F1DF3DD8BAA}" destId="{9E385D7B-F775-46D9-9824-2A1547AD01BE}" srcOrd="0" destOrd="0" parTransId="{48928B1B-4CC3-4938-9983-DC610A83577D}" sibTransId="{966F461E-6C6B-42CC-AB0A-F668870C317A}"/>
    <dgm:cxn modelId="{CA1F8A9E-0FCF-4204-A6C3-D94A589641CC}" type="presOf" srcId="{9E385D7B-F775-46D9-9824-2A1547AD01BE}" destId="{825FB0F4-0A4D-4D7E-A6E9-C6F4EE207760}" srcOrd="0" destOrd="0" presId="urn:microsoft.com/office/officeart/2016/7/layout/VerticalDownArrowProcess"/>
    <dgm:cxn modelId="{675EC8A4-E28F-4097-9B4B-6973E8D77001}" srcId="{166901A7-E404-40BD-90E5-0467E98D5B46}" destId="{9BF48877-C84C-4479-8093-8F1DF3DD8BAA}" srcOrd="2" destOrd="0" parTransId="{8E8EA6EE-1601-4CB4-98D0-79531628C57A}" sibTransId="{E214BADE-3345-4510-9D06-E5A17F8FC90A}"/>
    <dgm:cxn modelId="{CA6D26A5-8CB6-4EE7-B237-3E12661F4C7A}" srcId="{1BA1D7AF-50DB-488D-ADD7-A2C94F5C3AC9}" destId="{8ABD0537-02A9-41DF-87FF-F3D4C70141A0}" srcOrd="0" destOrd="0" parTransId="{18CA2EC8-AF16-4FB6-8204-D62515EBD72A}" sibTransId="{C6F2ABFE-4C34-4D5D-B58D-554A02D4508B}"/>
    <dgm:cxn modelId="{F1923BAD-BDD7-4E30-B6E2-B351303BBE00}" srcId="{C7279709-37F9-4BDB-A37A-0D2F693DBE0B}" destId="{8A2AC773-C64C-448B-B2C2-A96766FAEF3D}" srcOrd="0" destOrd="0" parTransId="{449AEF62-9504-4DA8-ACCA-972A5B0CA1EF}" sibTransId="{DC867E20-CE0D-4DD3-9463-F7FCE000CCBC}"/>
    <dgm:cxn modelId="{258EE6B2-ED8B-4C14-9078-1A751D5367CA}" type="presOf" srcId="{1BA1D7AF-50DB-488D-ADD7-A2C94F5C3AC9}" destId="{BAAE203A-480F-4886-9AF6-5C0ED2F7A8A9}" srcOrd="0" destOrd="0" presId="urn:microsoft.com/office/officeart/2016/7/layout/VerticalDownArrowProcess"/>
    <dgm:cxn modelId="{0AD25FB6-CB22-4963-B487-711439EC01BF}" type="presOf" srcId="{29466447-0372-4C19-942A-AC6911284E96}" destId="{B6FA28CE-059C-4959-B813-9834F42B16B8}" srcOrd="0" destOrd="0" presId="urn:microsoft.com/office/officeart/2016/7/layout/VerticalDownArrowProcess"/>
    <dgm:cxn modelId="{7A3760BB-B95E-4C49-8468-7141A7625858}" srcId="{166901A7-E404-40BD-90E5-0467E98D5B46}" destId="{1CB02F4F-300A-419A-9F52-136586C19A6E}" srcOrd="1" destOrd="0" parTransId="{BEBAB032-41B6-48CD-8ADA-374A0733995C}" sibTransId="{23AAEE96-9693-4618-B8D7-ADF43963406C}"/>
    <dgm:cxn modelId="{F0C106C0-5D5C-45C1-A20F-F8CACD5A447F}" type="presOf" srcId="{1CB02F4F-300A-419A-9F52-136586C19A6E}" destId="{F198A91D-34DE-43D1-8969-EB4142699E93}" srcOrd="0" destOrd="0" presId="urn:microsoft.com/office/officeart/2016/7/layout/VerticalDownArrowProcess"/>
    <dgm:cxn modelId="{83CC38CA-1F61-4217-A26F-46F843C65FC1}" type="presOf" srcId="{9BF48877-C84C-4479-8093-8F1DF3DD8BAA}" destId="{7C54EFEA-895D-4B55-B701-9B4611B666E8}" srcOrd="1" destOrd="0" presId="urn:microsoft.com/office/officeart/2016/7/layout/VerticalDownArrowProcess"/>
    <dgm:cxn modelId="{C36895CE-1EA3-468F-BC28-C1A979B8975E}" type="presOf" srcId="{C7279709-37F9-4BDB-A37A-0D2F693DBE0B}" destId="{51F27067-99A7-4E1B-B793-62165DD293E7}" srcOrd="0" destOrd="0" presId="urn:microsoft.com/office/officeart/2016/7/layout/VerticalDownArrowProcess"/>
    <dgm:cxn modelId="{4FBCEACE-78D0-4D20-8A3D-6D2CABAFDA52}" type="presOf" srcId="{8ABD0537-02A9-41DF-87FF-F3D4C70141A0}" destId="{693CFF04-89D1-4E8C-BF47-CDAB36F5231F}" srcOrd="0" destOrd="0" presId="urn:microsoft.com/office/officeart/2016/7/layout/VerticalDownArrowProcess"/>
    <dgm:cxn modelId="{5A2E43D8-9821-472B-97EE-A02BEC672AAD}" type="presOf" srcId="{9BF48877-C84C-4479-8093-8F1DF3DD8BAA}" destId="{059FBBA7-53E6-4995-A7D3-1BAF7122D467}" srcOrd="0" destOrd="0" presId="urn:microsoft.com/office/officeart/2016/7/layout/VerticalDownArrowProcess"/>
    <dgm:cxn modelId="{EEEF08E9-1734-4102-8A24-DB1B507E00F1}" srcId="{29466447-0372-4C19-942A-AC6911284E96}" destId="{3C161636-B472-461A-B4B1-F7361429410C}" srcOrd="0" destOrd="0" parTransId="{CD6ECF34-E48D-4111-80B8-072DE1765073}" sibTransId="{8844A8CC-D49E-4DD5-B0F1-C5331F9D720F}"/>
    <dgm:cxn modelId="{E0AFB2FB-462C-477C-A739-A73FB7B7BC2E}" srcId="{1CB02F4F-300A-419A-9F52-136586C19A6E}" destId="{6EAB362B-0CD7-4F06-A2AD-9D1253E495D8}" srcOrd="0" destOrd="0" parTransId="{8D3886D9-C437-4701-B7D4-898D070D35AD}" sibTransId="{339E5E2D-AB88-42E7-B4C3-059BC9DB6CF0}"/>
    <dgm:cxn modelId="{4E703C24-374D-4C5C-9037-A1D1B3F53BAD}" type="presParOf" srcId="{C49E41CD-51F4-40EA-B0DB-EE08ABB387B7}" destId="{E7CF7B84-3B43-40B2-A102-D050AE227A05}" srcOrd="0" destOrd="0" presId="urn:microsoft.com/office/officeart/2016/7/layout/VerticalDownArrowProcess"/>
    <dgm:cxn modelId="{F82A4321-8A04-4750-B1CA-95CB914F7FFB}" type="presParOf" srcId="{E7CF7B84-3B43-40B2-A102-D050AE227A05}" destId="{BAAE203A-480F-4886-9AF6-5C0ED2F7A8A9}" srcOrd="0" destOrd="0" presId="urn:microsoft.com/office/officeart/2016/7/layout/VerticalDownArrowProcess"/>
    <dgm:cxn modelId="{8F9A7E88-994A-424A-A1C1-AC426582EED0}" type="presParOf" srcId="{E7CF7B84-3B43-40B2-A102-D050AE227A05}" destId="{693CFF04-89D1-4E8C-BF47-CDAB36F5231F}" srcOrd="1" destOrd="0" presId="urn:microsoft.com/office/officeart/2016/7/layout/VerticalDownArrowProcess"/>
    <dgm:cxn modelId="{1CF6FD4B-BAB3-48D4-993B-E39C0254868B}" type="presParOf" srcId="{C49E41CD-51F4-40EA-B0DB-EE08ABB387B7}" destId="{EACEBA17-81FA-448E-B0B0-D0D4605B15DD}" srcOrd="1" destOrd="0" presId="urn:microsoft.com/office/officeart/2016/7/layout/VerticalDownArrowProcess"/>
    <dgm:cxn modelId="{410EE844-5C1F-4EE4-B4BA-C1C7188E6C32}" type="presParOf" srcId="{C49E41CD-51F4-40EA-B0DB-EE08ABB387B7}" destId="{A7C8CB2B-897E-489A-9CDC-F6A6023976F4}" srcOrd="2" destOrd="0" presId="urn:microsoft.com/office/officeart/2016/7/layout/VerticalDownArrowProcess"/>
    <dgm:cxn modelId="{D61DB54E-8B9D-49D9-8C8E-CB60F6C0CF5C}" type="presParOf" srcId="{A7C8CB2B-897E-489A-9CDC-F6A6023976F4}" destId="{B6FA28CE-059C-4959-B813-9834F42B16B8}" srcOrd="0" destOrd="0" presId="urn:microsoft.com/office/officeart/2016/7/layout/VerticalDownArrowProcess"/>
    <dgm:cxn modelId="{07FC9FD7-BCCB-498D-AF3C-0CE03D143705}" type="presParOf" srcId="{A7C8CB2B-897E-489A-9CDC-F6A6023976F4}" destId="{2C25E814-4B64-4BFE-85FD-3EAF1AE9D27C}" srcOrd="1" destOrd="0" presId="urn:microsoft.com/office/officeart/2016/7/layout/VerticalDownArrowProcess"/>
    <dgm:cxn modelId="{F1B8621B-E9FA-4443-A77F-8690D2529987}" type="presParOf" srcId="{A7C8CB2B-897E-489A-9CDC-F6A6023976F4}" destId="{16240A20-9BEC-4CAF-8CB8-5A38B48678B1}" srcOrd="2" destOrd="0" presId="urn:microsoft.com/office/officeart/2016/7/layout/VerticalDownArrowProcess"/>
    <dgm:cxn modelId="{A1C884F9-7607-4A60-9713-2C5F7C8687C9}" type="presParOf" srcId="{C49E41CD-51F4-40EA-B0DB-EE08ABB387B7}" destId="{79E14E5D-3562-42CF-A3AB-624996422B66}" srcOrd="3" destOrd="0" presId="urn:microsoft.com/office/officeart/2016/7/layout/VerticalDownArrowProcess"/>
    <dgm:cxn modelId="{CD4432F5-A354-4925-8C21-66B31114C97F}" type="presParOf" srcId="{C49E41CD-51F4-40EA-B0DB-EE08ABB387B7}" destId="{D3299FE7-4CB6-41DC-A076-49DEBE3D2D5C}" srcOrd="4" destOrd="0" presId="urn:microsoft.com/office/officeart/2016/7/layout/VerticalDownArrowProcess"/>
    <dgm:cxn modelId="{D9636E03-7D10-4A6A-BACF-6407E76A2C53}" type="presParOf" srcId="{D3299FE7-4CB6-41DC-A076-49DEBE3D2D5C}" destId="{059FBBA7-53E6-4995-A7D3-1BAF7122D467}" srcOrd="0" destOrd="0" presId="urn:microsoft.com/office/officeart/2016/7/layout/VerticalDownArrowProcess"/>
    <dgm:cxn modelId="{AB425543-0DDF-466F-9EDE-0FFF038E9FEF}" type="presParOf" srcId="{D3299FE7-4CB6-41DC-A076-49DEBE3D2D5C}" destId="{7C54EFEA-895D-4B55-B701-9B4611B666E8}" srcOrd="1" destOrd="0" presId="urn:microsoft.com/office/officeart/2016/7/layout/VerticalDownArrowProcess"/>
    <dgm:cxn modelId="{6882345F-A56B-48EF-B021-41CF737E0F4F}" type="presParOf" srcId="{D3299FE7-4CB6-41DC-A076-49DEBE3D2D5C}" destId="{825FB0F4-0A4D-4D7E-A6E9-C6F4EE207760}" srcOrd="2" destOrd="0" presId="urn:microsoft.com/office/officeart/2016/7/layout/VerticalDownArrowProcess"/>
    <dgm:cxn modelId="{4374D6F4-ABD5-4545-8772-1DDEA263A585}" type="presParOf" srcId="{C49E41CD-51F4-40EA-B0DB-EE08ABB387B7}" destId="{C258A577-C488-4E02-A284-152668558E4D}" srcOrd="5" destOrd="0" presId="urn:microsoft.com/office/officeart/2016/7/layout/VerticalDownArrowProcess"/>
    <dgm:cxn modelId="{71948F36-DF39-4A0B-BDDF-FAEF24CA6258}" type="presParOf" srcId="{C49E41CD-51F4-40EA-B0DB-EE08ABB387B7}" destId="{047A7230-1535-40C2-A276-ED2AC2A665E5}" srcOrd="6" destOrd="0" presId="urn:microsoft.com/office/officeart/2016/7/layout/VerticalDownArrowProcess"/>
    <dgm:cxn modelId="{F36645FA-8888-4B08-BBCE-44984F042943}" type="presParOf" srcId="{047A7230-1535-40C2-A276-ED2AC2A665E5}" destId="{F198A91D-34DE-43D1-8969-EB4142699E93}" srcOrd="0" destOrd="0" presId="urn:microsoft.com/office/officeart/2016/7/layout/VerticalDownArrowProcess"/>
    <dgm:cxn modelId="{F8DFE5EB-A2AC-4899-A69A-EB359677A6B8}" type="presParOf" srcId="{047A7230-1535-40C2-A276-ED2AC2A665E5}" destId="{6B722FEE-5869-478B-8186-B716AB77F6B6}" srcOrd="1" destOrd="0" presId="urn:microsoft.com/office/officeart/2016/7/layout/VerticalDownArrowProcess"/>
    <dgm:cxn modelId="{3F3C437A-7424-4246-9021-D627F1CA0EBE}" type="presParOf" srcId="{047A7230-1535-40C2-A276-ED2AC2A665E5}" destId="{3C533EE6-4C06-46C3-82BD-C64EAB6C3A7A}" srcOrd="2" destOrd="0" presId="urn:microsoft.com/office/officeart/2016/7/layout/VerticalDownArrowProcess"/>
    <dgm:cxn modelId="{069DDEE2-CC23-48CF-B8D9-D6DEE0E8EF49}" type="presParOf" srcId="{C49E41CD-51F4-40EA-B0DB-EE08ABB387B7}" destId="{FCF3E50D-7635-45DE-9B76-2E1412DDEB90}" srcOrd="7" destOrd="0" presId="urn:microsoft.com/office/officeart/2016/7/layout/VerticalDownArrowProcess"/>
    <dgm:cxn modelId="{74E78041-4785-40FC-8F06-6503076E183D}" type="presParOf" srcId="{C49E41CD-51F4-40EA-B0DB-EE08ABB387B7}" destId="{93D62B79-CCBA-4A9D-9038-A81CEA7502B3}" srcOrd="8" destOrd="0" presId="urn:microsoft.com/office/officeart/2016/7/layout/VerticalDownArrowProcess"/>
    <dgm:cxn modelId="{1BB95E3E-D2A9-41F5-8934-4CB5ED705E87}" type="presParOf" srcId="{93D62B79-CCBA-4A9D-9038-A81CEA7502B3}" destId="{51F27067-99A7-4E1B-B793-62165DD293E7}" srcOrd="0" destOrd="0" presId="urn:microsoft.com/office/officeart/2016/7/layout/VerticalDownArrowProcess"/>
    <dgm:cxn modelId="{F7956B9C-2F8E-4B66-8251-F51CB43B5D4D}" type="presParOf" srcId="{93D62B79-CCBA-4A9D-9038-A81CEA7502B3}" destId="{D039FA81-FDE0-4C91-8593-E787186CE839}" srcOrd="1" destOrd="0" presId="urn:microsoft.com/office/officeart/2016/7/layout/VerticalDownArrowProcess"/>
    <dgm:cxn modelId="{5AF5D8DD-F37F-4722-9DCE-2B123B87A503}" type="presParOf" srcId="{93D62B79-CCBA-4A9D-9038-A81CEA7502B3}" destId="{7A5746A9-DF12-42E2-A2D3-6DF84DC68C2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C76067-1A87-44F9-8FE7-8556EC27165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F6039A9-2D3A-4561-AC8A-91104D4E6FEC}">
      <dgm:prSet/>
      <dgm:spPr/>
      <dgm:t>
        <a:bodyPr/>
        <a:lstStyle/>
        <a:p>
          <a:r>
            <a:rPr lang="en-US"/>
            <a:t>MTA – Malware samples from malware-traffic website : </a:t>
          </a:r>
        </a:p>
      </dgm:t>
    </dgm:pt>
    <dgm:pt modelId="{2DA54B2C-60A6-499E-BDCA-180F606E094D}" type="parTrans" cxnId="{8EFC8475-B873-4E18-B851-4E198EE432A8}">
      <dgm:prSet/>
      <dgm:spPr/>
      <dgm:t>
        <a:bodyPr/>
        <a:lstStyle/>
        <a:p>
          <a:endParaRPr lang="en-US"/>
        </a:p>
      </dgm:t>
    </dgm:pt>
    <dgm:pt modelId="{2879FE8F-F925-4A7E-B8D0-F7F5C26A9394}" type="sibTrans" cxnId="{8EFC8475-B873-4E18-B851-4E198EE432A8}">
      <dgm:prSet/>
      <dgm:spPr/>
      <dgm:t>
        <a:bodyPr/>
        <a:lstStyle/>
        <a:p>
          <a:endParaRPr lang="en-US"/>
        </a:p>
      </dgm:t>
    </dgm:pt>
    <dgm:pt modelId="{3D42F4A7-7568-4459-B4EE-1E388B1ECB69}">
      <dgm:prSet/>
      <dgm:spPr/>
      <dgm:t>
        <a:bodyPr/>
        <a:lstStyle/>
        <a:p>
          <a:r>
            <a:rPr lang="en-US"/>
            <a:t>USTC – Malware samples from GitHub</a:t>
          </a:r>
        </a:p>
      </dgm:t>
    </dgm:pt>
    <dgm:pt modelId="{151405A4-9430-444A-BAFA-6E93191BAEA6}" type="parTrans" cxnId="{B99DBB4F-0405-4480-A089-9A027D06EF4A}">
      <dgm:prSet/>
      <dgm:spPr/>
      <dgm:t>
        <a:bodyPr/>
        <a:lstStyle/>
        <a:p>
          <a:endParaRPr lang="en-US"/>
        </a:p>
      </dgm:t>
    </dgm:pt>
    <dgm:pt modelId="{4A8A0250-3EF7-4868-9944-8CC84BE7DBA7}" type="sibTrans" cxnId="{B99DBB4F-0405-4480-A089-9A027D06EF4A}">
      <dgm:prSet/>
      <dgm:spPr/>
      <dgm:t>
        <a:bodyPr/>
        <a:lstStyle/>
        <a:p>
          <a:endParaRPr lang="en-US"/>
        </a:p>
      </dgm:t>
    </dgm:pt>
    <dgm:pt modelId="{1490921F-B19B-4FD0-A7F6-F6AD4BA7EEC3}">
      <dgm:prSet/>
      <dgm:spPr/>
      <dgm:t>
        <a:bodyPr/>
        <a:lstStyle/>
        <a:p>
          <a:r>
            <a:rPr lang="en-US"/>
            <a:t>Zero-day given in the last day of the computation</a:t>
          </a:r>
        </a:p>
      </dgm:t>
    </dgm:pt>
    <dgm:pt modelId="{BDBC29B3-F3E6-4BFA-BD08-6A427A2D8703}" type="parTrans" cxnId="{FAE5E5F3-2180-4500-946F-A0BFC92AD44F}">
      <dgm:prSet/>
      <dgm:spPr/>
      <dgm:t>
        <a:bodyPr/>
        <a:lstStyle/>
        <a:p>
          <a:endParaRPr lang="en-US"/>
        </a:p>
      </dgm:t>
    </dgm:pt>
    <dgm:pt modelId="{3B891A25-9EE7-4B68-8DC2-CD4FC8071B07}" type="sibTrans" cxnId="{FAE5E5F3-2180-4500-946F-A0BFC92AD44F}">
      <dgm:prSet/>
      <dgm:spPr/>
      <dgm:t>
        <a:bodyPr/>
        <a:lstStyle/>
        <a:p>
          <a:endParaRPr lang="en-US"/>
        </a:p>
      </dgm:t>
    </dgm:pt>
    <dgm:pt modelId="{B51E0F2F-B3D3-424A-9441-AA9F973F7F91}" type="pres">
      <dgm:prSet presAssocID="{CBC76067-1A87-44F9-8FE7-8556EC27165E}" presName="linear" presStyleCnt="0">
        <dgm:presLayoutVars>
          <dgm:animLvl val="lvl"/>
          <dgm:resizeHandles val="exact"/>
        </dgm:presLayoutVars>
      </dgm:prSet>
      <dgm:spPr/>
    </dgm:pt>
    <dgm:pt modelId="{0F044A6E-C978-45AD-B8EB-5CFF862114E6}" type="pres">
      <dgm:prSet presAssocID="{BF6039A9-2D3A-4561-AC8A-91104D4E6F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80AAB26-C012-4928-91A9-42A99B927805}" type="pres">
      <dgm:prSet presAssocID="{2879FE8F-F925-4A7E-B8D0-F7F5C26A9394}" presName="spacer" presStyleCnt="0"/>
      <dgm:spPr/>
    </dgm:pt>
    <dgm:pt modelId="{9189AB7B-385D-428A-99FD-87764EB6CC88}" type="pres">
      <dgm:prSet presAssocID="{3D42F4A7-7568-4459-B4EE-1E388B1ECB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060D6E-1545-4D4A-AD1D-D3806AC4B710}" type="pres">
      <dgm:prSet presAssocID="{4A8A0250-3EF7-4868-9944-8CC84BE7DBA7}" presName="spacer" presStyleCnt="0"/>
      <dgm:spPr/>
    </dgm:pt>
    <dgm:pt modelId="{31B773C4-6AE9-44B6-BFE0-83932EEF7F8A}" type="pres">
      <dgm:prSet presAssocID="{1490921F-B19B-4FD0-A7F6-F6AD4BA7EEC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9AACA40-D356-44B6-9FF2-49C5F289FC49}" type="presOf" srcId="{3D42F4A7-7568-4459-B4EE-1E388B1ECB69}" destId="{9189AB7B-385D-428A-99FD-87764EB6CC88}" srcOrd="0" destOrd="0" presId="urn:microsoft.com/office/officeart/2005/8/layout/vList2"/>
    <dgm:cxn modelId="{0EAF3F48-0753-4580-961B-37408ED1EC6E}" type="presOf" srcId="{1490921F-B19B-4FD0-A7F6-F6AD4BA7EEC3}" destId="{31B773C4-6AE9-44B6-BFE0-83932EEF7F8A}" srcOrd="0" destOrd="0" presId="urn:microsoft.com/office/officeart/2005/8/layout/vList2"/>
    <dgm:cxn modelId="{B99DBB4F-0405-4480-A089-9A027D06EF4A}" srcId="{CBC76067-1A87-44F9-8FE7-8556EC27165E}" destId="{3D42F4A7-7568-4459-B4EE-1E388B1ECB69}" srcOrd="1" destOrd="0" parTransId="{151405A4-9430-444A-BAFA-6E93191BAEA6}" sibTransId="{4A8A0250-3EF7-4868-9944-8CC84BE7DBA7}"/>
    <dgm:cxn modelId="{8EFC8475-B873-4E18-B851-4E198EE432A8}" srcId="{CBC76067-1A87-44F9-8FE7-8556EC27165E}" destId="{BF6039A9-2D3A-4561-AC8A-91104D4E6FEC}" srcOrd="0" destOrd="0" parTransId="{2DA54B2C-60A6-499E-BDCA-180F606E094D}" sibTransId="{2879FE8F-F925-4A7E-B8D0-F7F5C26A9394}"/>
    <dgm:cxn modelId="{D4A3C8AE-EFDA-4E33-997A-C39E56FDD25E}" type="presOf" srcId="{BF6039A9-2D3A-4561-AC8A-91104D4E6FEC}" destId="{0F044A6E-C978-45AD-B8EB-5CFF862114E6}" srcOrd="0" destOrd="0" presId="urn:microsoft.com/office/officeart/2005/8/layout/vList2"/>
    <dgm:cxn modelId="{FAE5E5F3-2180-4500-946F-A0BFC92AD44F}" srcId="{CBC76067-1A87-44F9-8FE7-8556EC27165E}" destId="{1490921F-B19B-4FD0-A7F6-F6AD4BA7EEC3}" srcOrd="2" destOrd="0" parTransId="{BDBC29B3-F3E6-4BFA-BD08-6A427A2D8703}" sibTransId="{3B891A25-9EE7-4B68-8DC2-CD4FC8071B07}"/>
    <dgm:cxn modelId="{78C217FB-A096-4C89-A45F-201C178E739A}" type="presOf" srcId="{CBC76067-1A87-44F9-8FE7-8556EC27165E}" destId="{B51E0F2F-B3D3-424A-9441-AA9F973F7F91}" srcOrd="0" destOrd="0" presId="urn:microsoft.com/office/officeart/2005/8/layout/vList2"/>
    <dgm:cxn modelId="{0BBC676C-EAE6-4DAC-A411-1FD6950CC3E7}" type="presParOf" srcId="{B51E0F2F-B3D3-424A-9441-AA9F973F7F91}" destId="{0F044A6E-C978-45AD-B8EB-5CFF862114E6}" srcOrd="0" destOrd="0" presId="urn:microsoft.com/office/officeart/2005/8/layout/vList2"/>
    <dgm:cxn modelId="{A7367912-F108-48E4-9138-64586F09DD37}" type="presParOf" srcId="{B51E0F2F-B3D3-424A-9441-AA9F973F7F91}" destId="{080AAB26-C012-4928-91A9-42A99B927805}" srcOrd="1" destOrd="0" presId="urn:microsoft.com/office/officeart/2005/8/layout/vList2"/>
    <dgm:cxn modelId="{631FB928-9708-4818-B390-E7C7EF830D8C}" type="presParOf" srcId="{B51E0F2F-B3D3-424A-9441-AA9F973F7F91}" destId="{9189AB7B-385D-428A-99FD-87764EB6CC88}" srcOrd="2" destOrd="0" presId="urn:microsoft.com/office/officeart/2005/8/layout/vList2"/>
    <dgm:cxn modelId="{FFDCF562-9536-46BA-9805-85F95081BCC5}" type="presParOf" srcId="{B51E0F2F-B3D3-424A-9441-AA9F973F7F91}" destId="{E1060D6E-1545-4D4A-AD1D-D3806AC4B710}" srcOrd="3" destOrd="0" presId="urn:microsoft.com/office/officeart/2005/8/layout/vList2"/>
    <dgm:cxn modelId="{A150359D-A317-4492-8569-3F7A45EF1C2E}" type="presParOf" srcId="{B51E0F2F-B3D3-424A-9441-AA9F973F7F91}" destId="{31B773C4-6AE9-44B6-BFE0-83932EEF7F8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5849B7-6100-40FC-B99C-A9CE0389486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8EE9D67-35A4-47FA-925F-37119C88CBB3}">
      <dgm:prSet/>
      <dgm:spPr/>
      <dgm:t>
        <a:bodyPr/>
        <a:lstStyle/>
        <a:p>
          <a:r>
            <a:rPr lang="en-US"/>
            <a:t>Cols with only one value (Unique value)</a:t>
          </a:r>
        </a:p>
      </dgm:t>
    </dgm:pt>
    <dgm:pt modelId="{D9019EA7-DC69-40A2-AA23-E96063A3E326}" type="parTrans" cxnId="{A6FA75AE-84CA-4E44-9CD0-AD3D61392C6A}">
      <dgm:prSet/>
      <dgm:spPr/>
      <dgm:t>
        <a:bodyPr/>
        <a:lstStyle/>
        <a:p>
          <a:endParaRPr lang="en-US"/>
        </a:p>
      </dgm:t>
    </dgm:pt>
    <dgm:pt modelId="{25DD3F2F-3BEC-4851-80E0-CEE0B29D5236}" type="sibTrans" cxnId="{A6FA75AE-84CA-4E44-9CD0-AD3D61392C6A}">
      <dgm:prSet/>
      <dgm:spPr/>
      <dgm:t>
        <a:bodyPr/>
        <a:lstStyle/>
        <a:p>
          <a:endParaRPr lang="en-US"/>
        </a:p>
      </dgm:t>
    </dgm:pt>
    <dgm:pt modelId="{C3B28BBE-4A75-4C44-9A1C-D3E470E7BB42}">
      <dgm:prSet/>
      <dgm:spPr/>
      <dgm:t>
        <a:bodyPr/>
        <a:lstStyle/>
        <a:p>
          <a:r>
            <a:rPr lang="en-US"/>
            <a:t>Cols contains nulls</a:t>
          </a:r>
        </a:p>
      </dgm:t>
    </dgm:pt>
    <dgm:pt modelId="{2BA5CCDF-3E02-4A57-9B35-542FA69AC3D4}" type="parTrans" cxnId="{74A68861-265A-4DF1-B6B0-3F8B781FB107}">
      <dgm:prSet/>
      <dgm:spPr/>
      <dgm:t>
        <a:bodyPr/>
        <a:lstStyle/>
        <a:p>
          <a:endParaRPr lang="en-US"/>
        </a:p>
      </dgm:t>
    </dgm:pt>
    <dgm:pt modelId="{01E0C180-8B21-4A69-90E8-C3932ECF9404}" type="sibTrans" cxnId="{74A68861-265A-4DF1-B6B0-3F8B781FB107}">
      <dgm:prSet/>
      <dgm:spPr/>
      <dgm:t>
        <a:bodyPr/>
        <a:lstStyle/>
        <a:p>
          <a:endParaRPr lang="en-US"/>
        </a:p>
      </dgm:t>
    </dgm:pt>
    <dgm:pt modelId="{5E025508-CB6A-44AA-8913-B7D687C49842}">
      <dgm:prSet/>
      <dgm:spPr/>
      <dgm:t>
        <a:bodyPr/>
        <a:lstStyle/>
        <a:p>
          <a:r>
            <a:rPr lang="en-US"/>
            <a:t>Cols with type = object</a:t>
          </a:r>
        </a:p>
      </dgm:t>
    </dgm:pt>
    <dgm:pt modelId="{51BC8753-A62B-4F63-9219-E60CF1B93AAB}" type="parTrans" cxnId="{F3561381-A228-431F-B09F-50D7B923765F}">
      <dgm:prSet/>
      <dgm:spPr/>
      <dgm:t>
        <a:bodyPr/>
        <a:lstStyle/>
        <a:p>
          <a:endParaRPr lang="en-US"/>
        </a:p>
      </dgm:t>
    </dgm:pt>
    <dgm:pt modelId="{8CFE5988-F115-4966-B864-7561C411EB40}" type="sibTrans" cxnId="{F3561381-A228-431F-B09F-50D7B923765F}">
      <dgm:prSet/>
      <dgm:spPr/>
      <dgm:t>
        <a:bodyPr/>
        <a:lstStyle/>
        <a:p>
          <a:endParaRPr lang="en-US"/>
        </a:p>
      </dgm:t>
    </dgm:pt>
    <dgm:pt modelId="{63918653-588C-4480-AF9A-642210426625}" type="pres">
      <dgm:prSet presAssocID="{BA5849B7-6100-40FC-B99C-A9CE0389486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067F5B9-3375-4450-8CB9-3C1A7C46C269}" type="pres">
      <dgm:prSet presAssocID="{48EE9D67-35A4-47FA-925F-37119C88CBB3}" presName="hierRoot1" presStyleCnt="0"/>
      <dgm:spPr/>
    </dgm:pt>
    <dgm:pt modelId="{8C686133-FDC1-4C92-9A1B-44368888DCEF}" type="pres">
      <dgm:prSet presAssocID="{48EE9D67-35A4-47FA-925F-37119C88CBB3}" presName="composite" presStyleCnt="0"/>
      <dgm:spPr/>
    </dgm:pt>
    <dgm:pt modelId="{FBB8E055-9916-4EFB-9771-5AE73C0BC4EA}" type="pres">
      <dgm:prSet presAssocID="{48EE9D67-35A4-47FA-925F-37119C88CBB3}" presName="background" presStyleLbl="node0" presStyleIdx="0" presStyleCnt="3"/>
      <dgm:spPr/>
    </dgm:pt>
    <dgm:pt modelId="{320195A5-B806-4CFD-AE8E-D0880A03B0D0}" type="pres">
      <dgm:prSet presAssocID="{48EE9D67-35A4-47FA-925F-37119C88CBB3}" presName="text" presStyleLbl="fgAcc0" presStyleIdx="0" presStyleCnt="3">
        <dgm:presLayoutVars>
          <dgm:chPref val="3"/>
        </dgm:presLayoutVars>
      </dgm:prSet>
      <dgm:spPr/>
    </dgm:pt>
    <dgm:pt modelId="{FF59DACC-D3E4-47D9-8311-0F0B59E79018}" type="pres">
      <dgm:prSet presAssocID="{48EE9D67-35A4-47FA-925F-37119C88CBB3}" presName="hierChild2" presStyleCnt="0"/>
      <dgm:spPr/>
    </dgm:pt>
    <dgm:pt modelId="{B22176B7-CF25-4E37-9F90-E703820DA82B}" type="pres">
      <dgm:prSet presAssocID="{C3B28BBE-4A75-4C44-9A1C-D3E470E7BB42}" presName="hierRoot1" presStyleCnt="0"/>
      <dgm:spPr/>
    </dgm:pt>
    <dgm:pt modelId="{ED47D35D-DA61-4C54-A147-775EC4D6E0B0}" type="pres">
      <dgm:prSet presAssocID="{C3B28BBE-4A75-4C44-9A1C-D3E470E7BB42}" presName="composite" presStyleCnt="0"/>
      <dgm:spPr/>
    </dgm:pt>
    <dgm:pt modelId="{143170F1-7F9B-4283-97CF-431FA268EE19}" type="pres">
      <dgm:prSet presAssocID="{C3B28BBE-4A75-4C44-9A1C-D3E470E7BB42}" presName="background" presStyleLbl="node0" presStyleIdx="1" presStyleCnt="3"/>
      <dgm:spPr/>
    </dgm:pt>
    <dgm:pt modelId="{8A1A85D4-B1BF-4FA8-A8B8-F21799B2D5CF}" type="pres">
      <dgm:prSet presAssocID="{C3B28BBE-4A75-4C44-9A1C-D3E470E7BB42}" presName="text" presStyleLbl="fgAcc0" presStyleIdx="1" presStyleCnt="3">
        <dgm:presLayoutVars>
          <dgm:chPref val="3"/>
        </dgm:presLayoutVars>
      </dgm:prSet>
      <dgm:spPr/>
    </dgm:pt>
    <dgm:pt modelId="{F5F2B1E7-11E9-4E66-86C7-BE2E556D479B}" type="pres">
      <dgm:prSet presAssocID="{C3B28BBE-4A75-4C44-9A1C-D3E470E7BB42}" presName="hierChild2" presStyleCnt="0"/>
      <dgm:spPr/>
    </dgm:pt>
    <dgm:pt modelId="{502AFA75-A474-47B1-97F8-18D91BB50D34}" type="pres">
      <dgm:prSet presAssocID="{5E025508-CB6A-44AA-8913-B7D687C49842}" presName="hierRoot1" presStyleCnt="0"/>
      <dgm:spPr/>
    </dgm:pt>
    <dgm:pt modelId="{6679D81E-7B11-4ED1-9540-BD5CDEC7B840}" type="pres">
      <dgm:prSet presAssocID="{5E025508-CB6A-44AA-8913-B7D687C49842}" presName="composite" presStyleCnt="0"/>
      <dgm:spPr/>
    </dgm:pt>
    <dgm:pt modelId="{D95F765C-D628-498E-BB2D-1C53D9794C0F}" type="pres">
      <dgm:prSet presAssocID="{5E025508-CB6A-44AA-8913-B7D687C49842}" presName="background" presStyleLbl="node0" presStyleIdx="2" presStyleCnt="3"/>
      <dgm:spPr/>
    </dgm:pt>
    <dgm:pt modelId="{31399C18-AE5B-45E1-8B82-8C69D1CC3BBB}" type="pres">
      <dgm:prSet presAssocID="{5E025508-CB6A-44AA-8913-B7D687C49842}" presName="text" presStyleLbl="fgAcc0" presStyleIdx="2" presStyleCnt="3">
        <dgm:presLayoutVars>
          <dgm:chPref val="3"/>
        </dgm:presLayoutVars>
      </dgm:prSet>
      <dgm:spPr/>
    </dgm:pt>
    <dgm:pt modelId="{C42BC647-B879-4853-8273-D75C1230C9B2}" type="pres">
      <dgm:prSet presAssocID="{5E025508-CB6A-44AA-8913-B7D687C49842}" presName="hierChild2" presStyleCnt="0"/>
      <dgm:spPr/>
    </dgm:pt>
  </dgm:ptLst>
  <dgm:cxnLst>
    <dgm:cxn modelId="{A33AA006-4FDA-402C-B882-A6AC0158CE1E}" type="presOf" srcId="{5E025508-CB6A-44AA-8913-B7D687C49842}" destId="{31399C18-AE5B-45E1-8B82-8C69D1CC3BBB}" srcOrd="0" destOrd="0" presId="urn:microsoft.com/office/officeart/2005/8/layout/hierarchy1"/>
    <dgm:cxn modelId="{74A68861-265A-4DF1-B6B0-3F8B781FB107}" srcId="{BA5849B7-6100-40FC-B99C-A9CE0389486B}" destId="{C3B28BBE-4A75-4C44-9A1C-D3E470E7BB42}" srcOrd="1" destOrd="0" parTransId="{2BA5CCDF-3E02-4A57-9B35-542FA69AC3D4}" sibTransId="{01E0C180-8B21-4A69-90E8-C3932ECF9404}"/>
    <dgm:cxn modelId="{F3561381-A228-431F-B09F-50D7B923765F}" srcId="{BA5849B7-6100-40FC-B99C-A9CE0389486B}" destId="{5E025508-CB6A-44AA-8913-B7D687C49842}" srcOrd="2" destOrd="0" parTransId="{51BC8753-A62B-4F63-9219-E60CF1B93AAB}" sibTransId="{8CFE5988-F115-4966-B864-7561C411EB40}"/>
    <dgm:cxn modelId="{A6FA75AE-84CA-4E44-9CD0-AD3D61392C6A}" srcId="{BA5849B7-6100-40FC-B99C-A9CE0389486B}" destId="{48EE9D67-35A4-47FA-925F-37119C88CBB3}" srcOrd="0" destOrd="0" parTransId="{D9019EA7-DC69-40A2-AA23-E96063A3E326}" sibTransId="{25DD3F2F-3BEC-4851-80E0-CEE0B29D5236}"/>
    <dgm:cxn modelId="{0253D0B5-3B05-4751-8142-B212DAB185D2}" type="presOf" srcId="{48EE9D67-35A4-47FA-925F-37119C88CBB3}" destId="{320195A5-B806-4CFD-AE8E-D0880A03B0D0}" srcOrd="0" destOrd="0" presId="urn:microsoft.com/office/officeart/2005/8/layout/hierarchy1"/>
    <dgm:cxn modelId="{B30001F4-F312-4BD3-8385-054D10F5EA12}" type="presOf" srcId="{C3B28BBE-4A75-4C44-9A1C-D3E470E7BB42}" destId="{8A1A85D4-B1BF-4FA8-A8B8-F21799B2D5CF}" srcOrd="0" destOrd="0" presId="urn:microsoft.com/office/officeart/2005/8/layout/hierarchy1"/>
    <dgm:cxn modelId="{D70F87FF-4DA5-47A6-8156-7250A27ADEA6}" type="presOf" srcId="{BA5849B7-6100-40FC-B99C-A9CE0389486B}" destId="{63918653-588C-4480-AF9A-642210426625}" srcOrd="0" destOrd="0" presId="urn:microsoft.com/office/officeart/2005/8/layout/hierarchy1"/>
    <dgm:cxn modelId="{F9783CEE-41C4-497F-83EF-A94BDC8C923B}" type="presParOf" srcId="{63918653-588C-4480-AF9A-642210426625}" destId="{F067F5B9-3375-4450-8CB9-3C1A7C46C269}" srcOrd="0" destOrd="0" presId="urn:microsoft.com/office/officeart/2005/8/layout/hierarchy1"/>
    <dgm:cxn modelId="{0D3C80BF-E321-4881-9B83-81CDE0912D0C}" type="presParOf" srcId="{F067F5B9-3375-4450-8CB9-3C1A7C46C269}" destId="{8C686133-FDC1-4C92-9A1B-44368888DCEF}" srcOrd="0" destOrd="0" presId="urn:microsoft.com/office/officeart/2005/8/layout/hierarchy1"/>
    <dgm:cxn modelId="{5427FE75-91D7-48B5-A054-1C20FAA5ABC9}" type="presParOf" srcId="{8C686133-FDC1-4C92-9A1B-44368888DCEF}" destId="{FBB8E055-9916-4EFB-9771-5AE73C0BC4EA}" srcOrd="0" destOrd="0" presId="urn:microsoft.com/office/officeart/2005/8/layout/hierarchy1"/>
    <dgm:cxn modelId="{2F810712-1CF8-4822-916B-ABA77344D15D}" type="presParOf" srcId="{8C686133-FDC1-4C92-9A1B-44368888DCEF}" destId="{320195A5-B806-4CFD-AE8E-D0880A03B0D0}" srcOrd="1" destOrd="0" presId="urn:microsoft.com/office/officeart/2005/8/layout/hierarchy1"/>
    <dgm:cxn modelId="{DBB80A4C-5553-475D-AA06-14AC96F46595}" type="presParOf" srcId="{F067F5B9-3375-4450-8CB9-3C1A7C46C269}" destId="{FF59DACC-D3E4-47D9-8311-0F0B59E79018}" srcOrd="1" destOrd="0" presId="urn:microsoft.com/office/officeart/2005/8/layout/hierarchy1"/>
    <dgm:cxn modelId="{FEAF0865-5938-48D9-962A-280B1AFE9E92}" type="presParOf" srcId="{63918653-588C-4480-AF9A-642210426625}" destId="{B22176B7-CF25-4E37-9F90-E703820DA82B}" srcOrd="1" destOrd="0" presId="urn:microsoft.com/office/officeart/2005/8/layout/hierarchy1"/>
    <dgm:cxn modelId="{B5EE4DD1-40F6-4E1A-9292-D133FEC93F5E}" type="presParOf" srcId="{B22176B7-CF25-4E37-9F90-E703820DA82B}" destId="{ED47D35D-DA61-4C54-A147-775EC4D6E0B0}" srcOrd="0" destOrd="0" presId="urn:microsoft.com/office/officeart/2005/8/layout/hierarchy1"/>
    <dgm:cxn modelId="{329B47BE-8E57-4C59-A77B-28F094A16055}" type="presParOf" srcId="{ED47D35D-DA61-4C54-A147-775EC4D6E0B0}" destId="{143170F1-7F9B-4283-97CF-431FA268EE19}" srcOrd="0" destOrd="0" presId="urn:microsoft.com/office/officeart/2005/8/layout/hierarchy1"/>
    <dgm:cxn modelId="{4A6E25E3-D3DE-4870-858D-AA1CA5937F17}" type="presParOf" srcId="{ED47D35D-DA61-4C54-A147-775EC4D6E0B0}" destId="{8A1A85D4-B1BF-4FA8-A8B8-F21799B2D5CF}" srcOrd="1" destOrd="0" presId="urn:microsoft.com/office/officeart/2005/8/layout/hierarchy1"/>
    <dgm:cxn modelId="{B21E8453-8A8A-4B33-8049-AD4C2041C3B2}" type="presParOf" srcId="{B22176B7-CF25-4E37-9F90-E703820DA82B}" destId="{F5F2B1E7-11E9-4E66-86C7-BE2E556D479B}" srcOrd="1" destOrd="0" presId="urn:microsoft.com/office/officeart/2005/8/layout/hierarchy1"/>
    <dgm:cxn modelId="{510BEA8B-F2DD-4128-8833-AD13508C5113}" type="presParOf" srcId="{63918653-588C-4480-AF9A-642210426625}" destId="{502AFA75-A474-47B1-97F8-18D91BB50D34}" srcOrd="2" destOrd="0" presId="urn:microsoft.com/office/officeart/2005/8/layout/hierarchy1"/>
    <dgm:cxn modelId="{72E8C98D-D2A7-4432-95C5-91E3D0AE686B}" type="presParOf" srcId="{502AFA75-A474-47B1-97F8-18D91BB50D34}" destId="{6679D81E-7B11-4ED1-9540-BD5CDEC7B840}" srcOrd="0" destOrd="0" presId="urn:microsoft.com/office/officeart/2005/8/layout/hierarchy1"/>
    <dgm:cxn modelId="{D8754C8B-19AA-46D3-BCB7-A747E4568771}" type="presParOf" srcId="{6679D81E-7B11-4ED1-9540-BD5CDEC7B840}" destId="{D95F765C-D628-498E-BB2D-1C53D9794C0F}" srcOrd="0" destOrd="0" presId="urn:microsoft.com/office/officeart/2005/8/layout/hierarchy1"/>
    <dgm:cxn modelId="{AB741408-C374-427D-9ADF-95CDF9E25BD3}" type="presParOf" srcId="{6679D81E-7B11-4ED1-9540-BD5CDEC7B840}" destId="{31399C18-AE5B-45E1-8B82-8C69D1CC3BBB}" srcOrd="1" destOrd="0" presId="urn:microsoft.com/office/officeart/2005/8/layout/hierarchy1"/>
    <dgm:cxn modelId="{2DAF41B6-AC5C-4D48-977D-DAEB9EB51DFC}" type="presParOf" srcId="{502AFA75-A474-47B1-97F8-18D91BB50D34}" destId="{C42BC647-B879-4853-8273-D75C1230C9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E57D23-17CD-4F32-92BE-55A2CE11220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48E915C-0A3F-4B5D-8323-13499D067B7D}">
      <dgm:prSet/>
      <dgm:spPr/>
      <dgm:t>
        <a:bodyPr/>
        <a:lstStyle/>
        <a:p>
          <a:r>
            <a:rPr lang="en-US"/>
            <a:t>Get str representation of matrix or list</a:t>
          </a:r>
        </a:p>
      </dgm:t>
    </dgm:pt>
    <dgm:pt modelId="{2B0A0337-1197-4F03-A1B6-9721347E2C21}" type="parTrans" cxnId="{4DD9B9BA-FC6B-4189-8BC9-163AD3EF6287}">
      <dgm:prSet/>
      <dgm:spPr/>
      <dgm:t>
        <a:bodyPr/>
        <a:lstStyle/>
        <a:p>
          <a:endParaRPr lang="en-US"/>
        </a:p>
      </dgm:t>
    </dgm:pt>
    <dgm:pt modelId="{4239501A-A083-4528-BC81-B65842DDE592}" type="sibTrans" cxnId="{4DD9B9BA-FC6B-4189-8BC9-163AD3EF6287}">
      <dgm:prSet/>
      <dgm:spPr/>
      <dgm:t>
        <a:bodyPr/>
        <a:lstStyle/>
        <a:p>
          <a:endParaRPr lang="en-US"/>
        </a:p>
      </dgm:t>
    </dgm:pt>
    <dgm:pt modelId="{A12CAAA1-C556-41CF-8DB5-8EBA3378D150}">
      <dgm:prSet/>
      <dgm:spPr/>
      <dgm:t>
        <a:bodyPr/>
        <a:lstStyle/>
        <a:p>
          <a:r>
            <a:rPr lang="en-US" dirty="0"/>
            <a:t>Convert to float matrix</a:t>
          </a:r>
        </a:p>
      </dgm:t>
    </dgm:pt>
    <dgm:pt modelId="{54C05BBD-1E76-42A6-B1CB-ED172720CB46}" type="parTrans" cxnId="{57602C95-CEE3-4F38-80EE-DA0DCBEAEFF5}">
      <dgm:prSet/>
      <dgm:spPr/>
      <dgm:t>
        <a:bodyPr/>
        <a:lstStyle/>
        <a:p>
          <a:endParaRPr lang="en-US"/>
        </a:p>
      </dgm:t>
    </dgm:pt>
    <dgm:pt modelId="{4F6ADF4E-08EC-495E-81F6-94BBBBC83317}" type="sibTrans" cxnId="{57602C95-CEE3-4F38-80EE-DA0DCBEAEFF5}">
      <dgm:prSet/>
      <dgm:spPr/>
      <dgm:t>
        <a:bodyPr/>
        <a:lstStyle/>
        <a:p>
          <a:endParaRPr lang="en-US"/>
        </a:p>
      </dgm:t>
    </dgm:pt>
    <dgm:pt modelId="{0ED1978B-2FA2-4A9A-BC0F-50138F746270}">
      <dgm:prSet/>
      <dgm:spPr/>
      <dgm:t>
        <a:bodyPr/>
        <a:lstStyle/>
        <a:p>
          <a:r>
            <a:rPr lang="en-US" dirty="0"/>
            <a:t>For any list in any given matrix : F(list) = sum(list)</a:t>
          </a:r>
        </a:p>
      </dgm:t>
    </dgm:pt>
    <dgm:pt modelId="{366857B7-CC57-4D20-9206-95EA4A84DE88}" type="parTrans" cxnId="{8CAD4B7A-460B-4291-938E-5BC59EB62B53}">
      <dgm:prSet/>
      <dgm:spPr/>
      <dgm:t>
        <a:bodyPr/>
        <a:lstStyle/>
        <a:p>
          <a:endParaRPr lang="en-US"/>
        </a:p>
      </dgm:t>
    </dgm:pt>
    <dgm:pt modelId="{4BD03B3D-65C8-40F8-AB8E-E600A9692574}" type="sibTrans" cxnId="{8CAD4B7A-460B-4291-938E-5BC59EB62B53}">
      <dgm:prSet/>
      <dgm:spPr/>
      <dgm:t>
        <a:bodyPr/>
        <a:lstStyle/>
        <a:p>
          <a:endParaRPr lang="en-US"/>
        </a:p>
      </dgm:t>
    </dgm:pt>
    <dgm:pt modelId="{4FD61400-695C-48A8-93B4-F68ABBE0ED61}">
      <dgm:prSet/>
      <dgm:spPr/>
      <dgm:t>
        <a:bodyPr/>
        <a:lstStyle/>
        <a:p>
          <a:r>
            <a:rPr lang="en-US" dirty="0"/>
            <a:t>Make a new feature from this sum </a:t>
          </a:r>
        </a:p>
      </dgm:t>
    </dgm:pt>
    <dgm:pt modelId="{7A885D22-F941-4D51-BECB-36CD6946DEC2}" type="parTrans" cxnId="{50AA2AED-0EDF-45B1-87A1-E24CB43EDD69}">
      <dgm:prSet/>
      <dgm:spPr/>
      <dgm:t>
        <a:bodyPr/>
        <a:lstStyle/>
        <a:p>
          <a:endParaRPr lang="en-US"/>
        </a:p>
      </dgm:t>
    </dgm:pt>
    <dgm:pt modelId="{63775B5F-02B3-434D-A5E1-67AC84698099}" type="sibTrans" cxnId="{50AA2AED-0EDF-45B1-87A1-E24CB43EDD69}">
      <dgm:prSet/>
      <dgm:spPr/>
      <dgm:t>
        <a:bodyPr/>
        <a:lstStyle/>
        <a:p>
          <a:endParaRPr lang="en-US"/>
        </a:p>
      </dgm:t>
    </dgm:pt>
    <dgm:pt modelId="{9ECFD03B-A786-48E4-9BCE-3E931D305CF1}" type="pres">
      <dgm:prSet presAssocID="{31E57D23-17CD-4F32-92BE-55A2CE112206}" presName="outerComposite" presStyleCnt="0">
        <dgm:presLayoutVars>
          <dgm:chMax val="5"/>
          <dgm:dir/>
          <dgm:resizeHandles val="exact"/>
        </dgm:presLayoutVars>
      </dgm:prSet>
      <dgm:spPr/>
    </dgm:pt>
    <dgm:pt modelId="{44F1738E-15F6-4238-87C3-AA357EEAFB06}" type="pres">
      <dgm:prSet presAssocID="{31E57D23-17CD-4F32-92BE-55A2CE112206}" presName="dummyMaxCanvas" presStyleCnt="0">
        <dgm:presLayoutVars/>
      </dgm:prSet>
      <dgm:spPr/>
    </dgm:pt>
    <dgm:pt modelId="{4A829BB5-DAFC-4244-BF38-75CCE8DB8EF7}" type="pres">
      <dgm:prSet presAssocID="{31E57D23-17CD-4F32-92BE-55A2CE112206}" presName="FourNodes_1" presStyleLbl="node1" presStyleIdx="0" presStyleCnt="4">
        <dgm:presLayoutVars>
          <dgm:bulletEnabled val="1"/>
        </dgm:presLayoutVars>
      </dgm:prSet>
      <dgm:spPr/>
    </dgm:pt>
    <dgm:pt modelId="{9B50AAC7-6829-424E-B70A-B934CC1DD2DA}" type="pres">
      <dgm:prSet presAssocID="{31E57D23-17CD-4F32-92BE-55A2CE112206}" presName="FourNodes_2" presStyleLbl="node1" presStyleIdx="1" presStyleCnt="4">
        <dgm:presLayoutVars>
          <dgm:bulletEnabled val="1"/>
        </dgm:presLayoutVars>
      </dgm:prSet>
      <dgm:spPr/>
    </dgm:pt>
    <dgm:pt modelId="{A8B3C6AE-2FB9-4412-B9DB-6EC47E89E90E}" type="pres">
      <dgm:prSet presAssocID="{31E57D23-17CD-4F32-92BE-55A2CE112206}" presName="FourNodes_3" presStyleLbl="node1" presStyleIdx="2" presStyleCnt="4">
        <dgm:presLayoutVars>
          <dgm:bulletEnabled val="1"/>
        </dgm:presLayoutVars>
      </dgm:prSet>
      <dgm:spPr/>
    </dgm:pt>
    <dgm:pt modelId="{FF4156A2-F6D1-47EF-9D77-935B8681D44F}" type="pres">
      <dgm:prSet presAssocID="{31E57D23-17CD-4F32-92BE-55A2CE112206}" presName="FourNodes_4" presStyleLbl="node1" presStyleIdx="3" presStyleCnt="4">
        <dgm:presLayoutVars>
          <dgm:bulletEnabled val="1"/>
        </dgm:presLayoutVars>
      </dgm:prSet>
      <dgm:spPr/>
    </dgm:pt>
    <dgm:pt modelId="{7E242459-6AA6-4651-8722-5FD2A5217923}" type="pres">
      <dgm:prSet presAssocID="{31E57D23-17CD-4F32-92BE-55A2CE112206}" presName="FourConn_1-2" presStyleLbl="fgAccFollowNode1" presStyleIdx="0" presStyleCnt="3">
        <dgm:presLayoutVars>
          <dgm:bulletEnabled val="1"/>
        </dgm:presLayoutVars>
      </dgm:prSet>
      <dgm:spPr/>
    </dgm:pt>
    <dgm:pt modelId="{BEBA50E1-DDF0-46B7-B042-29293C2671DA}" type="pres">
      <dgm:prSet presAssocID="{31E57D23-17CD-4F32-92BE-55A2CE112206}" presName="FourConn_2-3" presStyleLbl="fgAccFollowNode1" presStyleIdx="1" presStyleCnt="3">
        <dgm:presLayoutVars>
          <dgm:bulletEnabled val="1"/>
        </dgm:presLayoutVars>
      </dgm:prSet>
      <dgm:spPr/>
    </dgm:pt>
    <dgm:pt modelId="{755C7846-9B5A-4F6B-A8DA-C60909472F64}" type="pres">
      <dgm:prSet presAssocID="{31E57D23-17CD-4F32-92BE-55A2CE112206}" presName="FourConn_3-4" presStyleLbl="fgAccFollowNode1" presStyleIdx="2" presStyleCnt="3">
        <dgm:presLayoutVars>
          <dgm:bulletEnabled val="1"/>
        </dgm:presLayoutVars>
      </dgm:prSet>
      <dgm:spPr/>
    </dgm:pt>
    <dgm:pt modelId="{B7874C71-5891-4D2A-BE82-035BB1B3F35F}" type="pres">
      <dgm:prSet presAssocID="{31E57D23-17CD-4F32-92BE-55A2CE112206}" presName="FourNodes_1_text" presStyleLbl="node1" presStyleIdx="3" presStyleCnt="4">
        <dgm:presLayoutVars>
          <dgm:bulletEnabled val="1"/>
        </dgm:presLayoutVars>
      </dgm:prSet>
      <dgm:spPr/>
    </dgm:pt>
    <dgm:pt modelId="{0E72EF65-909C-48AA-98B1-C097F70C1204}" type="pres">
      <dgm:prSet presAssocID="{31E57D23-17CD-4F32-92BE-55A2CE112206}" presName="FourNodes_2_text" presStyleLbl="node1" presStyleIdx="3" presStyleCnt="4">
        <dgm:presLayoutVars>
          <dgm:bulletEnabled val="1"/>
        </dgm:presLayoutVars>
      </dgm:prSet>
      <dgm:spPr/>
    </dgm:pt>
    <dgm:pt modelId="{E9D8C23F-B433-448C-B3F2-2F8CCC847839}" type="pres">
      <dgm:prSet presAssocID="{31E57D23-17CD-4F32-92BE-55A2CE112206}" presName="FourNodes_3_text" presStyleLbl="node1" presStyleIdx="3" presStyleCnt="4">
        <dgm:presLayoutVars>
          <dgm:bulletEnabled val="1"/>
        </dgm:presLayoutVars>
      </dgm:prSet>
      <dgm:spPr/>
    </dgm:pt>
    <dgm:pt modelId="{944CD92B-A6A5-4C17-9258-1E7D52508B67}" type="pres">
      <dgm:prSet presAssocID="{31E57D23-17CD-4F32-92BE-55A2CE11220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6A3BD0F-680A-44B7-8336-41073040A51A}" type="presOf" srcId="{A12CAAA1-C556-41CF-8DB5-8EBA3378D150}" destId="{0E72EF65-909C-48AA-98B1-C097F70C1204}" srcOrd="1" destOrd="0" presId="urn:microsoft.com/office/officeart/2005/8/layout/vProcess5"/>
    <dgm:cxn modelId="{380D492F-3951-42D0-9939-F551B416316F}" type="presOf" srcId="{31E57D23-17CD-4F32-92BE-55A2CE112206}" destId="{9ECFD03B-A786-48E4-9BCE-3E931D305CF1}" srcOrd="0" destOrd="0" presId="urn:microsoft.com/office/officeart/2005/8/layout/vProcess5"/>
    <dgm:cxn modelId="{FB184B3B-00AB-4D6F-9F43-D896B94A7B94}" type="presOf" srcId="{C48E915C-0A3F-4B5D-8323-13499D067B7D}" destId="{B7874C71-5891-4D2A-BE82-035BB1B3F35F}" srcOrd="1" destOrd="0" presId="urn:microsoft.com/office/officeart/2005/8/layout/vProcess5"/>
    <dgm:cxn modelId="{B1A8E36E-DC76-4BA7-AE0F-D6F88615934B}" type="presOf" srcId="{4FD61400-695C-48A8-93B4-F68ABBE0ED61}" destId="{944CD92B-A6A5-4C17-9258-1E7D52508B67}" srcOrd="1" destOrd="0" presId="urn:microsoft.com/office/officeart/2005/8/layout/vProcess5"/>
    <dgm:cxn modelId="{7D4D1554-0DFE-41D0-A06D-A531D2484CDC}" type="presOf" srcId="{4F6ADF4E-08EC-495E-81F6-94BBBBC83317}" destId="{BEBA50E1-DDF0-46B7-B042-29293C2671DA}" srcOrd="0" destOrd="0" presId="urn:microsoft.com/office/officeart/2005/8/layout/vProcess5"/>
    <dgm:cxn modelId="{D8B50457-C043-4D3C-8538-76CB29D1ECA7}" type="presOf" srcId="{0ED1978B-2FA2-4A9A-BC0F-50138F746270}" destId="{E9D8C23F-B433-448C-B3F2-2F8CCC847839}" srcOrd="1" destOrd="0" presId="urn:microsoft.com/office/officeart/2005/8/layout/vProcess5"/>
    <dgm:cxn modelId="{8CAD4B7A-460B-4291-938E-5BC59EB62B53}" srcId="{31E57D23-17CD-4F32-92BE-55A2CE112206}" destId="{0ED1978B-2FA2-4A9A-BC0F-50138F746270}" srcOrd="2" destOrd="0" parTransId="{366857B7-CC57-4D20-9206-95EA4A84DE88}" sibTransId="{4BD03B3D-65C8-40F8-AB8E-E600A9692574}"/>
    <dgm:cxn modelId="{2324B588-0C56-4E68-A178-A561EA71F70E}" type="presOf" srcId="{0ED1978B-2FA2-4A9A-BC0F-50138F746270}" destId="{A8B3C6AE-2FB9-4412-B9DB-6EC47E89E90E}" srcOrd="0" destOrd="0" presId="urn:microsoft.com/office/officeart/2005/8/layout/vProcess5"/>
    <dgm:cxn modelId="{57602C95-CEE3-4F38-80EE-DA0DCBEAEFF5}" srcId="{31E57D23-17CD-4F32-92BE-55A2CE112206}" destId="{A12CAAA1-C556-41CF-8DB5-8EBA3378D150}" srcOrd="1" destOrd="0" parTransId="{54C05BBD-1E76-42A6-B1CB-ED172720CB46}" sibTransId="{4F6ADF4E-08EC-495E-81F6-94BBBBC83317}"/>
    <dgm:cxn modelId="{09C1DCA8-47E3-4AE8-97A0-686B41519C34}" type="presOf" srcId="{4BD03B3D-65C8-40F8-AB8E-E600A9692574}" destId="{755C7846-9B5A-4F6B-A8DA-C60909472F64}" srcOrd="0" destOrd="0" presId="urn:microsoft.com/office/officeart/2005/8/layout/vProcess5"/>
    <dgm:cxn modelId="{10B2CCAD-0BFD-4942-8D53-14E3DFC59C73}" type="presOf" srcId="{A12CAAA1-C556-41CF-8DB5-8EBA3378D150}" destId="{9B50AAC7-6829-424E-B70A-B934CC1DD2DA}" srcOrd="0" destOrd="0" presId="urn:microsoft.com/office/officeart/2005/8/layout/vProcess5"/>
    <dgm:cxn modelId="{4DD9B9BA-FC6B-4189-8BC9-163AD3EF6287}" srcId="{31E57D23-17CD-4F32-92BE-55A2CE112206}" destId="{C48E915C-0A3F-4B5D-8323-13499D067B7D}" srcOrd="0" destOrd="0" parTransId="{2B0A0337-1197-4F03-A1B6-9721347E2C21}" sibTransId="{4239501A-A083-4528-BC81-B65842DDE592}"/>
    <dgm:cxn modelId="{F242B8BC-8396-4CB0-AF2B-16C43CDFC8FE}" type="presOf" srcId="{4239501A-A083-4528-BC81-B65842DDE592}" destId="{7E242459-6AA6-4651-8722-5FD2A5217923}" srcOrd="0" destOrd="0" presId="urn:microsoft.com/office/officeart/2005/8/layout/vProcess5"/>
    <dgm:cxn modelId="{E393E1BF-DFE9-4483-8DB5-F82CDAD98888}" type="presOf" srcId="{4FD61400-695C-48A8-93B4-F68ABBE0ED61}" destId="{FF4156A2-F6D1-47EF-9D77-935B8681D44F}" srcOrd="0" destOrd="0" presId="urn:microsoft.com/office/officeart/2005/8/layout/vProcess5"/>
    <dgm:cxn modelId="{57311DD6-6000-40C0-9277-D88B1E473D05}" type="presOf" srcId="{C48E915C-0A3F-4B5D-8323-13499D067B7D}" destId="{4A829BB5-DAFC-4244-BF38-75CCE8DB8EF7}" srcOrd="0" destOrd="0" presId="urn:microsoft.com/office/officeart/2005/8/layout/vProcess5"/>
    <dgm:cxn modelId="{50AA2AED-0EDF-45B1-87A1-E24CB43EDD69}" srcId="{31E57D23-17CD-4F32-92BE-55A2CE112206}" destId="{4FD61400-695C-48A8-93B4-F68ABBE0ED61}" srcOrd="3" destOrd="0" parTransId="{7A885D22-F941-4D51-BECB-36CD6946DEC2}" sibTransId="{63775B5F-02B3-434D-A5E1-67AC84698099}"/>
    <dgm:cxn modelId="{DABC4637-2444-483D-802F-7E76FD94B917}" type="presParOf" srcId="{9ECFD03B-A786-48E4-9BCE-3E931D305CF1}" destId="{44F1738E-15F6-4238-87C3-AA357EEAFB06}" srcOrd="0" destOrd="0" presId="urn:microsoft.com/office/officeart/2005/8/layout/vProcess5"/>
    <dgm:cxn modelId="{7AC2F772-F371-4495-9770-A5B9A93E9067}" type="presParOf" srcId="{9ECFD03B-A786-48E4-9BCE-3E931D305CF1}" destId="{4A829BB5-DAFC-4244-BF38-75CCE8DB8EF7}" srcOrd="1" destOrd="0" presId="urn:microsoft.com/office/officeart/2005/8/layout/vProcess5"/>
    <dgm:cxn modelId="{81CD6054-46F1-45A1-A52B-6C05AB1631A0}" type="presParOf" srcId="{9ECFD03B-A786-48E4-9BCE-3E931D305CF1}" destId="{9B50AAC7-6829-424E-B70A-B934CC1DD2DA}" srcOrd="2" destOrd="0" presId="urn:microsoft.com/office/officeart/2005/8/layout/vProcess5"/>
    <dgm:cxn modelId="{98F38532-C449-48E3-A9BF-1C3033F5ECC5}" type="presParOf" srcId="{9ECFD03B-A786-48E4-9BCE-3E931D305CF1}" destId="{A8B3C6AE-2FB9-4412-B9DB-6EC47E89E90E}" srcOrd="3" destOrd="0" presId="urn:microsoft.com/office/officeart/2005/8/layout/vProcess5"/>
    <dgm:cxn modelId="{6C1AC27A-E97A-4638-B1BB-FEF796B2237B}" type="presParOf" srcId="{9ECFD03B-A786-48E4-9BCE-3E931D305CF1}" destId="{FF4156A2-F6D1-47EF-9D77-935B8681D44F}" srcOrd="4" destOrd="0" presId="urn:microsoft.com/office/officeart/2005/8/layout/vProcess5"/>
    <dgm:cxn modelId="{69863969-0FD3-4466-A62B-D72DF1D4AF8A}" type="presParOf" srcId="{9ECFD03B-A786-48E4-9BCE-3E931D305CF1}" destId="{7E242459-6AA6-4651-8722-5FD2A5217923}" srcOrd="5" destOrd="0" presId="urn:microsoft.com/office/officeart/2005/8/layout/vProcess5"/>
    <dgm:cxn modelId="{E516B027-A4B4-493E-84CA-A73A45F88B6F}" type="presParOf" srcId="{9ECFD03B-A786-48E4-9BCE-3E931D305CF1}" destId="{BEBA50E1-DDF0-46B7-B042-29293C2671DA}" srcOrd="6" destOrd="0" presId="urn:microsoft.com/office/officeart/2005/8/layout/vProcess5"/>
    <dgm:cxn modelId="{ED462B67-BD55-46DC-88DC-0DCB60F95F97}" type="presParOf" srcId="{9ECFD03B-A786-48E4-9BCE-3E931D305CF1}" destId="{755C7846-9B5A-4F6B-A8DA-C60909472F64}" srcOrd="7" destOrd="0" presId="urn:microsoft.com/office/officeart/2005/8/layout/vProcess5"/>
    <dgm:cxn modelId="{06064F09-69DD-46DF-A308-6306EBC69A68}" type="presParOf" srcId="{9ECFD03B-A786-48E4-9BCE-3E931D305CF1}" destId="{B7874C71-5891-4D2A-BE82-035BB1B3F35F}" srcOrd="8" destOrd="0" presId="urn:microsoft.com/office/officeart/2005/8/layout/vProcess5"/>
    <dgm:cxn modelId="{213B26F0-ED46-43C4-A2D1-42878F6A6BCA}" type="presParOf" srcId="{9ECFD03B-A786-48E4-9BCE-3E931D305CF1}" destId="{0E72EF65-909C-48AA-98B1-C097F70C1204}" srcOrd="9" destOrd="0" presId="urn:microsoft.com/office/officeart/2005/8/layout/vProcess5"/>
    <dgm:cxn modelId="{859D8C00-B4E4-4451-BA1C-5F27EBBB3394}" type="presParOf" srcId="{9ECFD03B-A786-48E4-9BCE-3E931D305CF1}" destId="{E9D8C23F-B433-448C-B3F2-2F8CCC847839}" srcOrd="10" destOrd="0" presId="urn:microsoft.com/office/officeart/2005/8/layout/vProcess5"/>
    <dgm:cxn modelId="{7159967A-A800-4192-9723-A7C49436FB13}" type="presParOf" srcId="{9ECFD03B-A786-48E4-9BCE-3E931D305CF1}" destId="{944CD92B-A6A5-4C17-9258-1E7D52508B6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32213A-CE25-41E8-B68F-E47C043F88C8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7E80846-1FDB-4760-8D7E-EA4078614D1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Level 0:</a:t>
          </a:r>
        </a:p>
      </dgm:t>
    </dgm:pt>
    <dgm:pt modelId="{2E9E7A18-F6EA-471B-A9AA-62CFB609A2A7}" type="parTrans" cxnId="{F9E6AB99-A6C4-437E-B095-F8E6A04A1A7D}">
      <dgm:prSet/>
      <dgm:spPr/>
      <dgm:t>
        <a:bodyPr/>
        <a:lstStyle/>
        <a:p>
          <a:endParaRPr lang="en-US"/>
        </a:p>
      </dgm:t>
    </dgm:pt>
    <dgm:pt modelId="{CAAEE40F-2ADA-4CE7-93B9-8BEFF06E618A}" type="sibTrans" cxnId="{F9E6AB99-A6C4-437E-B095-F8E6A04A1A7D}">
      <dgm:prSet/>
      <dgm:spPr/>
      <dgm:t>
        <a:bodyPr/>
        <a:lstStyle/>
        <a:p>
          <a:endParaRPr lang="en-US"/>
        </a:p>
      </dgm:t>
    </dgm:pt>
    <dgm:pt modelId="{C3FABB09-5337-4B05-BE23-DCD3FA1BF4E2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D4E341D7-0AF5-472A-8B38-C09AF18816BE}" type="parTrans" cxnId="{D6350826-C85A-48D4-AF58-321E92FD08F1}">
      <dgm:prSet/>
      <dgm:spPr/>
      <dgm:t>
        <a:bodyPr/>
        <a:lstStyle/>
        <a:p>
          <a:endParaRPr lang="en-US"/>
        </a:p>
      </dgm:t>
    </dgm:pt>
    <dgm:pt modelId="{0FF75FC0-44B7-4B2B-B7E3-9E5E755B2AC1}" type="sibTrans" cxnId="{D6350826-C85A-48D4-AF58-321E92FD08F1}">
      <dgm:prSet/>
      <dgm:spPr/>
      <dgm:t>
        <a:bodyPr/>
        <a:lstStyle/>
        <a:p>
          <a:endParaRPr lang="en-US"/>
        </a:p>
      </dgm:t>
    </dgm:pt>
    <dgm:pt modelId="{7536593A-89EB-4923-8973-6D25F4C8A565}">
      <dgm:prSet/>
      <dgm:spPr/>
      <dgm:t>
        <a:bodyPr/>
        <a:lstStyle/>
        <a:p>
          <a:r>
            <a:rPr lang="en-US" dirty="0"/>
            <a:t>Decision Tree</a:t>
          </a:r>
        </a:p>
      </dgm:t>
    </dgm:pt>
    <dgm:pt modelId="{99DF32CC-7314-4C8B-A202-2B2D56D1F3C1}" type="parTrans" cxnId="{68C82EFC-8D62-4ABE-8C25-2438C6AA91FA}">
      <dgm:prSet/>
      <dgm:spPr/>
      <dgm:t>
        <a:bodyPr/>
        <a:lstStyle/>
        <a:p>
          <a:endParaRPr lang="en-US"/>
        </a:p>
      </dgm:t>
    </dgm:pt>
    <dgm:pt modelId="{634C98D8-21C1-48FB-8166-76A72F955EEA}" type="sibTrans" cxnId="{68C82EFC-8D62-4ABE-8C25-2438C6AA91FA}">
      <dgm:prSet/>
      <dgm:spPr/>
      <dgm:t>
        <a:bodyPr/>
        <a:lstStyle/>
        <a:p>
          <a:endParaRPr lang="en-US"/>
        </a:p>
      </dgm:t>
    </dgm:pt>
    <dgm:pt modelId="{BAD4B05F-37E3-4078-BF72-E3632CFFDB8D}">
      <dgm:prSet/>
      <dgm:spPr/>
      <dgm:t>
        <a:bodyPr/>
        <a:lstStyle/>
        <a:p>
          <a:r>
            <a:rPr lang="en-US" dirty="0"/>
            <a:t>K-Neighbors</a:t>
          </a:r>
        </a:p>
      </dgm:t>
    </dgm:pt>
    <dgm:pt modelId="{90FF5CEF-1516-47B2-B032-72373E769BCA}" type="parTrans" cxnId="{7C2E68CE-7660-4A49-A56C-48F7FD3C8C08}">
      <dgm:prSet/>
      <dgm:spPr/>
      <dgm:t>
        <a:bodyPr/>
        <a:lstStyle/>
        <a:p>
          <a:endParaRPr lang="en-US"/>
        </a:p>
      </dgm:t>
    </dgm:pt>
    <dgm:pt modelId="{8F309206-2AFB-4003-A693-BDD1EEBFAE53}" type="sibTrans" cxnId="{7C2E68CE-7660-4A49-A56C-48F7FD3C8C08}">
      <dgm:prSet/>
      <dgm:spPr/>
      <dgm:t>
        <a:bodyPr/>
        <a:lstStyle/>
        <a:p>
          <a:endParaRPr lang="en-US"/>
        </a:p>
      </dgm:t>
    </dgm:pt>
    <dgm:pt modelId="{86B1EFE4-3A22-46A9-B06B-22E59CE4131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Level 1:</a:t>
          </a:r>
        </a:p>
      </dgm:t>
    </dgm:pt>
    <dgm:pt modelId="{CD7EEC52-62B1-47D6-A697-652A0C36929F}" type="parTrans" cxnId="{6DA412C0-FAD1-4664-B1E9-26617934DB50}">
      <dgm:prSet/>
      <dgm:spPr/>
      <dgm:t>
        <a:bodyPr/>
        <a:lstStyle/>
        <a:p>
          <a:endParaRPr lang="en-US"/>
        </a:p>
      </dgm:t>
    </dgm:pt>
    <dgm:pt modelId="{1BCE3290-FA8A-4843-86CE-9362F7A71F84}" type="sibTrans" cxnId="{6DA412C0-FAD1-4664-B1E9-26617934DB50}">
      <dgm:prSet/>
      <dgm:spPr/>
      <dgm:t>
        <a:bodyPr/>
        <a:lstStyle/>
        <a:p>
          <a:endParaRPr lang="en-US"/>
        </a:p>
      </dgm:t>
    </dgm:pt>
    <dgm:pt modelId="{0CB3EF40-5A77-4F91-A480-0DE6FB9FD812}">
      <dgm:prSet/>
      <dgm:spPr/>
      <dgm:t>
        <a:bodyPr/>
        <a:lstStyle/>
        <a:p>
          <a:r>
            <a:rPr lang="en-US" dirty="0"/>
            <a:t>LogisiticReggression </a:t>
          </a:r>
        </a:p>
      </dgm:t>
    </dgm:pt>
    <dgm:pt modelId="{F7304810-0BEF-4731-869F-779A7DF0B09F}" type="parTrans" cxnId="{C77865B9-A7DF-4589-9ADA-94D672709A67}">
      <dgm:prSet/>
      <dgm:spPr/>
      <dgm:t>
        <a:bodyPr/>
        <a:lstStyle/>
        <a:p>
          <a:endParaRPr lang="en-US"/>
        </a:p>
      </dgm:t>
    </dgm:pt>
    <dgm:pt modelId="{55736233-85B5-4EA1-A056-A25E56D92DE2}" type="sibTrans" cxnId="{C77865B9-A7DF-4589-9ADA-94D672709A67}">
      <dgm:prSet/>
      <dgm:spPr/>
      <dgm:t>
        <a:bodyPr/>
        <a:lstStyle/>
        <a:p>
          <a:endParaRPr lang="en-US"/>
        </a:p>
      </dgm:t>
    </dgm:pt>
    <dgm:pt modelId="{F27C3203-F882-463E-952C-1E25FB50F7EF}" type="pres">
      <dgm:prSet presAssocID="{F032213A-CE25-41E8-B68F-E47C043F88C8}" presName="linear" presStyleCnt="0">
        <dgm:presLayoutVars>
          <dgm:dir/>
          <dgm:animLvl val="lvl"/>
          <dgm:resizeHandles val="exact"/>
        </dgm:presLayoutVars>
      </dgm:prSet>
      <dgm:spPr/>
    </dgm:pt>
    <dgm:pt modelId="{834B432D-CEB0-4325-A8CB-04A05287D59C}" type="pres">
      <dgm:prSet presAssocID="{57E80846-1FDB-4760-8D7E-EA4078614D11}" presName="parentLin" presStyleCnt="0"/>
      <dgm:spPr/>
    </dgm:pt>
    <dgm:pt modelId="{634AA6EB-7ADB-419D-869C-FE238BAEE441}" type="pres">
      <dgm:prSet presAssocID="{57E80846-1FDB-4760-8D7E-EA4078614D11}" presName="parentLeftMargin" presStyleLbl="node1" presStyleIdx="0" presStyleCnt="6"/>
      <dgm:spPr/>
    </dgm:pt>
    <dgm:pt modelId="{9B874E91-CF13-4FCB-9D63-A1D2124C8F43}" type="pres">
      <dgm:prSet presAssocID="{57E80846-1FDB-4760-8D7E-EA4078614D1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6C2CFFF-20DF-4B49-9FBB-58E8A91C0B93}" type="pres">
      <dgm:prSet presAssocID="{57E80846-1FDB-4760-8D7E-EA4078614D11}" presName="negativeSpace" presStyleCnt="0"/>
      <dgm:spPr/>
    </dgm:pt>
    <dgm:pt modelId="{8EBE959C-D149-4607-AA2B-1935E2932AB4}" type="pres">
      <dgm:prSet presAssocID="{57E80846-1FDB-4760-8D7E-EA4078614D11}" presName="childText" presStyleLbl="conFgAcc1" presStyleIdx="0" presStyleCnt="6">
        <dgm:presLayoutVars>
          <dgm:bulletEnabled val="1"/>
        </dgm:presLayoutVars>
      </dgm:prSet>
      <dgm:spPr/>
    </dgm:pt>
    <dgm:pt modelId="{D29DA281-9FBB-48F8-8B87-3E1A81AAC240}" type="pres">
      <dgm:prSet presAssocID="{CAAEE40F-2ADA-4CE7-93B9-8BEFF06E618A}" presName="spaceBetweenRectangles" presStyleCnt="0"/>
      <dgm:spPr/>
    </dgm:pt>
    <dgm:pt modelId="{A049753F-7528-43D5-84C4-34EDF1FD1DD4}" type="pres">
      <dgm:prSet presAssocID="{C3FABB09-5337-4B05-BE23-DCD3FA1BF4E2}" presName="parentLin" presStyleCnt="0"/>
      <dgm:spPr/>
    </dgm:pt>
    <dgm:pt modelId="{E017C678-6B14-42E8-AF78-4DA230C3DDD7}" type="pres">
      <dgm:prSet presAssocID="{C3FABB09-5337-4B05-BE23-DCD3FA1BF4E2}" presName="parentLeftMargin" presStyleLbl="node1" presStyleIdx="0" presStyleCnt="6"/>
      <dgm:spPr/>
    </dgm:pt>
    <dgm:pt modelId="{446A35A9-FD4E-4AE3-9102-AA3A56413F90}" type="pres">
      <dgm:prSet presAssocID="{C3FABB09-5337-4B05-BE23-DCD3FA1BF4E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26F98D3-1B9D-4BCD-A608-DA0662A45D86}" type="pres">
      <dgm:prSet presAssocID="{C3FABB09-5337-4B05-BE23-DCD3FA1BF4E2}" presName="negativeSpace" presStyleCnt="0"/>
      <dgm:spPr/>
    </dgm:pt>
    <dgm:pt modelId="{1352CFC2-82A7-4E45-94A7-CD16683BC22E}" type="pres">
      <dgm:prSet presAssocID="{C3FABB09-5337-4B05-BE23-DCD3FA1BF4E2}" presName="childText" presStyleLbl="conFgAcc1" presStyleIdx="1" presStyleCnt="6">
        <dgm:presLayoutVars>
          <dgm:bulletEnabled val="1"/>
        </dgm:presLayoutVars>
      </dgm:prSet>
      <dgm:spPr/>
    </dgm:pt>
    <dgm:pt modelId="{6368E4C5-F7B7-4297-9A1B-D6157FA9BB28}" type="pres">
      <dgm:prSet presAssocID="{0FF75FC0-44B7-4B2B-B7E3-9E5E755B2AC1}" presName="spaceBetweenRectangles" presStyleCnt="0"/>
      <dgm:spPr/>
    </dgm:pt>
    <dgm:pt modelId="{0327E417-D7AE-4E49-81B3-651F355CCAC3}" type="pres">
      <dgm:prSet presAssocID="{7536593A-89EB-4923-8973-6D25F4C8A565}" presName="parentLin" presStyleCnt="0"/>
      <dgm:spPr/>
    </dgm:pt>
    <dgm:pt modelId="{951DD89C-6719-4DC1-A0CD-9DF8F80A7348}" type="pres">
      <dgm:prSet presAssocID="{7536593A-89EB-4923-8973-6D25F4C8A565}" presName="parentLeftMargin" presStyleLbl="node1" presStyleIdx="1" presStyleCnt="6"/>
      <dgm:spPr/>
    </dgm:pt>
    <dgm:pt modelId="{5A1879C1-3184-477A-8763-086BDAF7B232}" type="pres">
      <dgm:prSet presAssocID="{7536593A-89EB-4923-8973-6D25F4C8A56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FD8A3DA-B4B8-4333-BA55-E5234A1DBD91}" type="pres">
      <dgm:prSet presAssocID="{7536593A-89EB-4923-8973-6D25F4C8A565}" presName="negativeSpace" presStyleCnt="0"/>
      <dgm:spPr/>
    </dgm:pt>
    <dgm:pt modelId="{8C91A20A-CC0F-413D-9074-FFD87BC8E351}" type="pres">
      <dgm:prSet presAssocID="{7536593A-89EB-4923-8973-6D25F4C8A565}" presName="childText" presStyleLbl="conFgAcc1" presStyleIdx="2" presStyleCnt="6">
        <dgm:presLayoutVars>
          <dgm:bulletEnabled val="1"/>
        </dgm:presLayoutVars>
      </dgm:prSet>
      <dgm:spPr/>
    </dgm:pt>
    <dgm:pt modelId="{6D8F825B-C114-45AE-8612-A75C14DBCD25}" type="pres">
      <dgm:prSet presAssocID="{634C98D8-21C1-48FB-8166-76A72F955EEA}" presName="spaceBetweenRectangles" presStyleCnt="0"/>
      <dgm:spPr/>
    </dgm:pt>
    <dgm:pt modelId="{5229E526-0B69-473B-BF53-A83A0831EB71}" type="pres">
      <dgm:prSet presAssocID="{BAD4B05F-37E3-4078-BF72-E3632CFFDB8D}" presName="parentLin" presStyleCnt="0"/>
      <dgm:spPr/>
    </dgm:pt>
    <dgm:pt modelId="{C0BC43D3-ABC2-4D40-A1D0-D59A852FD1E1}" type="pres">
      <dgm:prSet presAssocID="{BAD4B05F-37E3-4078-BF72-E3632CFFDB8D}" presName="parentLeftMargin" presStyleLbl="node1" presStyleIdx="2" presStyleCnt="6"/>
      <dgm:spPr/>
    </dgm:pt>
    <dgm:pt modelId="{A7398EFD-60F8-4675-A12E-85908301680C}" type="pres">
      <dgm:prSet presAssocID="{BAD4B05F-37E3-4078-BF72-E3632CFFDB8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C2D8780-29F2-4393-A668-ACC63D3053C4}" type="pres">
      <dgm:prSet presAssocID="{BAD4B05F-37E3-4078-BF72-E3632CFFDB8D}" presName="negativeSpace" presStyleCnt="0"/>
      <dgm:spPr/>
    </dgm:pt>
    <dgm:pt modelId="{C8EB8347-5F24-432C-A319-026D583732FD}" type="pres">
      <dgm:prSet presAssocID="{BAD4B05F-37E3-4078-BF72-E3632CFFDB8D}" presName="childText" presStyleLbl="conFgAcc1" presStyleIdx="3" presStyleCnt="6">
        <dgm:presLayoutVars>
          <dgm:bulletEnabled val="1"/>
        </dgm:presLayoutVars>
      </dgm:prSet>
      <dgm:spPr/>
    </dgm:pt>
    <dgm:pt modelId="{7C48128F-2E12-455B-86AC-3293375F6FA4}" type="pres">
      <dgm:prSet presAssocID="{8F309206-2AFB-4003-A693-BDD1EEBFAE53}" presName="spaceBetweenRectangles" presStyleCnt="0"/>
      <dgm:spPr/>
    </dgm:pt>
    <dgm:pt modelId="{E43FCBEB-AAAB-4628-A203-9653B157BB71}" type="pres">
      <dgm:prSet presAssocID="{86B1EFE4-3A22-46A9-B06B-22E59CE41310}" presName="parentLin" presStyleCnt="0"/>
      <dgm:spPr/>
    </dgm:pt>
    <dgm:pt modelId="{F582BEAC-940B-407C-BA9C-70CBB285CB87}" type="pres">
      <dgm:prSet presAssocID="{86B1EFE4-3A22-46A9-B06B-22E59CE41310}" presName="parentLeftMargin" presStyleLbl="node1" presStyleIdx="3" presStyleCnt="6"/>
      <dgm:spPr/>
    </dgm:pt>
    <dgm:pt modelId="{DF1E066D-C4E7-45FD-A2F7-33A6D0731660}" type="pres">
      <dgm:prSet presAssocID="{86B1EFE4-3A22-46A9-B06B-22E59CE4131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06BF904-A604-4F2F-AD82-066DB74A96F1}" type="pres">
      <dgm:prSet presAssocID="{86B1EFE4-3A22-46A9-B06B-22E59CE41310}" presName="negativeSpace" presStyleCnt="0"/>
      <dgm:spPr/>
    </dgm:pt>
    <dgm:pt modelId="{9E1C1555-68DF-4790-AB97-EE4963C64357}" type="pres">
      <dgm:prSet presAssocID="{86B1EFE4-3A22-46A9-B06B-22E59CE41310}" presName="childText" presStyleLbl="conFgAcc1" presStyleIdx="4" presStyleCnt="6">
        <dgm:presLayoutVars>
          <dgm:bulletEnabled val="1"/>
        </dgm:presLayoutVars>
      </dgm:prSet>
      <dgm:spPr/>
    </dgm:pt>
    <dgm:pt modelId="{3FCE593C-4F12-4DF4-BD0B-CBA66659DEDF}" type="pres">
      <dgm:prSet presAssocID="{1BCE3290-FA8A-4843-86CE-9362F7A71F84}" presName="spaceBetweenRectangles" presStyleCnt="0"/>
      <dgm:spPr/>
    </dgm:pt>
    <dgm:pt modelId="{28B1E515-2E59-4A78-8D45-10A190DD1ABA}" type="pres">
      <dgm:prSet presAssocID="{0CB3EF40-5A77-4F91-A480-0DE6FB9FD812}" presName="parentLin" presStyleCnt="0"/>
      <dgm:spPr/>
    </dgm:pt>
    <dgm:pt modelId="{5C978645-EA59-4600-B318-AA56C19A7875}" type="pres">
      <dgm:prSet presAssocID="{0CB3EF40-5A77-4F91-A480-0DE6FB9FD812}" presName="parentLeftMargin" presStyleLbl="node1" presStyleIdx="4" presStyleCnt="6"/>
      <dgm:spPr/>
    </dgm:pt>
    <dgm:pt modelId="{DFE96787-09D1-4BA1-B017-A3B2EBFF0C8E}" type="pres">
      <dgm:prSet presAssocID="{0CB3EF40-5A77-4F91-A480-0DE6FB9FD812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1BBA2023-9610-4D11-9862-AF56E7BA2E39}" type="pres">
      <dgm:prSet presAssocID="{0CB3EF40-5A77-4F91-A480-0DE6FB9FD812}" presName="negativeSpace" presStyleCnt="0"/>
      <dgm:spPr/>
    </dgm:pt>
    <dgm:pt modelId="{06E14A7A-98CA-4A66-9295-43382C41699E}" type="pres">
      <dgm:prSet presAssocID="{0CB3EF40-5A77-4F91-A480-0DE6FB9FD812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B42C3705-C860-47B5-94FF-1D716E4D8169}" type="presOf" srcId="{7536593A-89EB-4923-8973-6D25F4C8A565}" destId="{5A1879C1-3184-477A-8763-086BDAF7B232}" srcOrd="1" destOrd="0" presId="urn:microsoft.com/office/officeart/2005/8/layout/list1"/>
    <dgm:cxn modelId="{1666960A-CAC5-421F-8015-1A9A3E3644DE}" type="presOf" srcId="{57E80846-1FDB-4760-8D7E-EA4078614D11}" destId="{9B874E91-CF13-4FCB-9D63-A1D2124C8F43}" srcOrd="1" destOrd="0" presId="urn:microsoft.com/office/officeart/2005/8/layout/list1"/>
    <dgm:cxn modelId="{9625A00E-9A40-4963-91A5-93BB6225FE4F}" type="presOf" srcId="{0CB3EF40-5A77-4F91-A480-0DE6FB9FD812}" destId="{5C978645-EA59-4600-B318-AA56C19A7875}" srcOrd="0" destOrd="0" presId="urn:microsoft.com/office/officeart/2005/8/layout/list1"/>
    <dgm:cxn modelId="{D6350826-C85A-48D4-AF58-321E92FD08F1}" srcId="{F032213A-CE25-41E8-B68F-E47C043F88C8}" destId="{C3FABB09-5337-4B05-BE23-DCD3FA1BF4E2}" srcOrd="1" destOrd="0" parTransId="{D4E341D7-0AF5-472A-8B38-C09AF18816BE}" sibTransId="{0FF75FC0-44B7-4B2B-B7E3-9E5E755B2AC1}"/>
    <dgm:cxn modelId="{EE77162F-E4B8-4985-A79E-681C00D03606}" type="presOf" srcId="{0CB3EF40-5A77-4F91-A480-0DE6FB9FD812}" destId="{DFE96787-09D1-4BA1-B017-A3B2EBFF0C8E}" srcOrd="1" destOrd="0" presId="urn:microsoft.com/office/officeart/2005/8/layout/list1"/>
    <dgm:cxn modelId="{C35F0C5D-48D9-47B9-AF07-B6116204760B}" type="presOf" srcId="{86B1EFE4-3A22-46A9-B06B-22E59CE41310}" destId="{DF1E066D-C4E7-45FD-A2F7-33A6D0731660}" srcOrd="1" destOrd="0" presId="urn:microsoft.com/office/officeart/2005/8/layout/list1"/>
    <dgm:cxn modelId="{7BB59465-8824-456F-8952-AA57A874A838}" type="presOf" srcId="{7536593A-89EB-4923-8973-6D25F4C8A565}" destId="{951DD89C-6719-4DC1-A0CD-9DF8F80A7348}" srcOrd="0" destOrd="0" presId="urn:microsoft.com/office/officeart/2005/8/layout/list1"/>
    <dgm:cxn modelId="{70B0B872-E870-49D4-A21C-B7C073D34BCC}" type="presOf" srcId="{86B1EFE4-3A22-46A9-B06B-22E59CE41310}" destId="{F582BEAC-940B-407C-BA9C-70CBB285CB87}" srcOrd="0" destOrd="0" presId="urn:microsoft.com/office/officeart/2005/8/layout/list1"/>
    <dgm:cxn modelId="{E32D7279-75F7-40E0-B229-047B475D5F8F}" type="presOf" srcId="{57E80846-1FDB-4760-8D7E-EA4078614D11}" destId="{634AA6EB-7ADB-419D-869C-FE238BAEE441}" srcOrd="0" destOrd="0" presId="urn:microsoft.com/office/officeart/2005/8/layout/list1"/>
    <dgm:cxn modelId="{0936CF7A-8EE8-48BA-8AD5-1E3FFBE6DF31}" type="presOf" srcId="{BAD4B05F-37E3-4078-BF72-E3632CFFDB8D}" destId="{A7398EFD-60F8-4675-A12E-85908301680C}" srcOrd="1" destOrd="0" presId="urn:microsoft.com/office/officeart/2005/8/layout/list1"/>
    <dgm:cxn modelId="{5E6CEA86-1B97-448B-A32B-D65C5D9885B0}" type="presOf" srcId="{BAD4B05F-37E3-4078-BF72-E3632CFFDB8D}" destId="{C0BC43D3-ABC2-4D40-A1D0-D59A852FD1E1}" srcOrd="0" destOrd="0" presId="urn:microsoft.com/office/officeart/2005/8/layout/list1"/>
    <dgm:cxn modelId="{F9E6AB99-A6C4-437E-B095-F8E6A04A1A7D}" srcId="{F032213A-CE25-41E8-B68F-E47C043F88C8}" destId="{57E80846-1FDB-4760-8D7E-EA4078614D11}" srcOrd="0" destOrd="0" parTransId="{2E9E7A18-F6EA-471B-A9AA-62CFB609A2A7}" sibTransId="{CAAEE40F-2ADA-4CE7-93B9-8BEFF06E618A}"/>
    <dgm:cxn modelId="{A9714C9E-D9C6-4342-9392-2DE92585B062}" type="presOf" srcId="{C3FABB09-5337-4B05-BE23-DCD3FA1BF4E2}" destId="{446A35A9-FD4E-4AE3-9102-AA3A56413F90}" srcOrd="1" destOrd="0" presId="urn:microsoft.com/office/officeart/2005/8/layout/list1"/>
    <dgm:cxn modelId="{C77865B9-A7DF-4589-9ADA-94D672709A67}" srcId="{F032213A-CE25-41E8-B68F-E47C043F88C8}" destId="{0CB3EF40-5A77-4F91-A480-0DE6FB9FD812}" srcOrd="5" destOrd="0" parTransId="{F7304810-0BEF-4731-869F-779A7DF0B09F}" sibTransId="{55736233-85B5-4EA1-A056-A25E56D92DE2}"/>
    <dgm:cxn modelId="{6DA412C0-FAD1-4664-B1E9-26617934DB50}" srcId="{F032213A-CE25-41E8-B68F-E47C043F88C8}" destId="{86B1EFE4-3A22-46A9-B06B-22E59CE41310}" srcOrd="4" destOrd="0" parTransId="{CD7EEC52-62B1-47D6-A697-652A0C36929F}" sibTransId="{1BCE3290-FA8A-4843-86CE-9362F7A71F84}"/>
    <dgm:cxn modelId="{7C2E68CE-7660-4A49-A56C-48F7FD3C8C08}" srcId="{F032213A-CE25-41E8-B68F-E47C043F88C8}" destId="{BAD4B05F-37E3-4078-BF72-E3632CFFDB8D}" srcOrd="3" destOrd="0" parTransId="{90FF5CEF-1516-47B2-B032-72373E769BCA}" sibTransId="{8F309206-2AFB-4003-A693-BDD1EEBFAE53}"/>
    <dgm:cxn modelId="{FD384CD9-8B30-43E7-A6E6-DE7B6CE2AB3F}" type="presOf" srcId="{C3FABB09-5337-4B05-BE23-DCD3FA1BF4E2}" destId="{E017C678-6B14-42E8-AF78-4DA230C3DDD7}" srcOrd="0" destOrd="0" presId="urn:microsoft.com/office/officeart/2005/8/layout/list1"/>
    <dgm:cxn modelId="{BB849BDB-EB59-4E5C-9B03-60CC5630F33D}" type="presOf" srcId="{F032213A-CE25-41E8-B68F-E47C043F88C8}" destId="{F27C3203-F882-463E-952C-1E25FB50F7EF}" srcOrd="0" destOrd="0" presId="urn:microsoft.com/office/officeart/2005/8/layout/list1"/>
    <dgm:cxn modelId="{68C82EFC-8D62-4ABE-8C25-2438C6AA91FA}" srcId="{F032213A-CE25-41E8-B68F-E47C043F88C8}" destId="{7536593A-89EB-4923-8973-6D25F4C8A565}" srcOrd="2" destOrd="0" parTransId="{99DF32CC-7314-4C8B-A202-2B2D56D1F3C1}" sibTransId="{634C98D8-21C1-48FB-8166-76A72F955EEA}"/>
    <dgm:cxn modelId="{D427CB96-6DEB-4A87-AE1F-FE81D2639361}" type="presParOf" srcId="{F27C3203-F882-463E-952C-1E25FB50F7EF}" destId="{834B432D-CEB0-4325-A8CB-04A05287D59C}" srcOrd="0" destOrd="0" presId="urn:microsoft.com/office/officeart/2005/8/layout/list1"/>
    <dgm:cxn modelId="{779A44F4-A7F7-42D0-B22D-E4CFD3AB8D66}" type="presParOf" srcId="{834B432D-CEB0-4325-A8CB-04A05287D59C}" destId="{634AA6EB-7ADB-419D-869C-FE238BAEE441}" srcOrd="0" destOrd="0" presId="urn:microsoft.com/office/officeart/2005/8/layout/list1"/>
    <dgm:cxn modelId="{09110824-27AA-4633-9C99-8DAB69725093}" type="presParOf" srcId="{834B432D-CEB0-4325-A8CB-04A05287D59C}" destId="{9B874E91-CF13-4FCB-9D63-A1D2124C8F43}" srcOrd="1" destOrd="0" presId="urn:microsoft.com/office/officeart/2005/8/layout/list1"/>
    <dgm:cxn modelId="{A201DAC4-29FB-42CF-923F-757F6266111A}" type="presParOf" srcId="{F27C3203-F882-463E-952C-1E25FB50F7EF}" destId="{36C2CFFF-20DF-4B49-9FBB-58E8A91C0B93}" srcOrd="1" destOrd="0" presId="urn:microsoft.com/office/officeart/2005/8/layout/list1"/>
    <dgm:cxn modelId="{1AC084BD-229E-46F4-AD91-70539F163D2B}" type="presParOf" srcId="{F27C3203-F882-463E-952C-1E25FB50F7EF}" destId="{8EBE959C-D149-4607-AA2B-1935E2932AB4}" srcOrd="2" destOrd="0" presId="urn:microsoft.com/office/officeart/2005/8/layout/list1"/>
    <dgm:cxn modelId="{5FA33F50-9370-478C-B8E8-87C62D5CC45A}" type="presParOf" srcId="{F27C3203-F882-463E-952C-1E25FB50F7EF}" destId="{D29DA281-9FBB-48F8-8B87-3E1A81AAC240}" srcOrd="3" destOrd="0" presId="urn:microsoft.com/office/officeart/2005/8/layout/list1"/>
    <dgm:cxn modelId="{C0B1F8EE-157E-4E22-A5EE-7729274B8A3C}" type="presParOf" srcId="{F27C3203-F882-463E-952C-1E25FB50F7EF}" destId="{A049753F-7528-43D5-84C4-34EDF1FD1DD4}" srcOrd="4" destOrd="0" presId="urn:microsoft.com/office/officeart/2005/8/layout/list1"/>
    <dgm:cxn modelId="{1083AD59-57E9-4646-9B88-3FB972B816C5}" type="presParOf" srcId="{A049753F-7528-43D5-84C4-34EDF1FD1DD4}" destId="{E017C678-6B14-42E8-AF78-4DA230C3DDD7}" srcOrd="0" destOrd="0" presId="urn:microsoft.com/office/officeart/2005/8/layout/list1"/>
    <dgm:cxn modelId="{DAC59FAC-3683-4BE2-8C83-98544EC8FAF3}" type="presParOf" srcId="{A049753F-7528-43D5-84C4-34EDF1FD1DD4}" destId="{446A35A9-FD4E-4AE3-9102-AA3A56413F90}" srcOrd="1" destOrd="0" presId="urn:microsoft.com/office/officeart/2005/8/layout/list1"/>
    <dgm:cxn modelId="{03911DF9-8779-45E1-B2E9-ECAA64D89D93}" type="presParOf" srcId="{F27C3203-F882-463E-952C-1E25FB50F7EF}" destId="{626F98D3-1B9D-4BCD-A608-DA0662A45D86}" srcOrd="5" destOrd="0" presId="urn:microsoft.com/office/officeart/2005/8/layout/list1"/>
    <dgm:cxn modelId="{0A381B47-127B-470F-862F-5A122C20C762}" type="presParOf" srcId="{F27C3203-F882-463E-952C-1E25FB50F7EF}" destId="{1352CFC2-82A7-4E45-94A7-CD16683BC22E}" srcOrd="6" destOrd="0" presId="urn:microsoft.com/office/officeart/2005/8/layout/list1"/>
    <dgm:cxn modelId="{2AFF3A1D-32EE-425B-86B5-794B61FBD7C1}" type="presParOf" srcId="{F27C3203-F882-463E-952C-1E25FB50F7EF}" destId="{6368E4C5-F7B7-4297-9A1B-D6157FA9BB28}" srcOrd="7" destOrd="0" presId="urn:microsoft.com/office/officeart/2005/8/layout/list1"/>
    <dgm:cxn modelId="{5B840329-CFAD-4622-9DE5-6CB142AB9D0C}" type="presParOf" srcId="{F27C3203-F882-463E-952C-1E25FB50F7EF}" destId="{0327E417-D7AE-4E49-81B3-651F355CCAC3}" srcOrd="8" destOrd="0" presId="urn:microsoft.com/office/officeart/2005/8/layout/list1"/>
    <dgm:cxn modelId="{0775A692-ECAE-4ABA-BF63-94CAC7DA2C3E}" type="presParOf" srcId="{0327E417-D7AE-4E49-81B3-651F355CCAC3}" destId="{951DD89C-6719-4DC1-A0CD-9DF8F80A7348}" srcOrd="0" destOrd="0" presId="urn:microsoft.com/office/officeart/2005/8/layout/list1"/>
    <dgm:cxn modelId="{C45E1886-2875-4881-9550-D345F5236665}" type="presParOf" srcId="{0327E417-D7AE-4E49-81B3-651F355CCAC3}" destId="{5A1879C1-3184-477A-8763-086BDAF7B232}" srcOrd="1" destOrd="0" presId="urn:microsoft.com/office/officeart/2005/8/layout/list1"/>
    <dgm:cxn modelId="{9349CAC2-73AE-40D9-BC4E-37BDE870B448}" type="presParOf" srcId="{F27C3203-F882-463E-952C-1E25FB50F7EF}" destId="{1FD8A3DA-B4B8-4333-BA55-E5234A1DBD91}" srcOrd="9" destOrd="0" presId="urn:microsoft.com/office/officeart/2005/8/layout/list1"/>
    <dgm:cxn modelId="{C6F28E41-0A7D-4911-9FA0-BF9C9A4B1872}" type="presParOf" srcId="{F27C3203-F882-463E-952C-1E25FB50F7EF}" destId="{8C91A20A-CC0F-413D-9074-FFD87BC8E351}" srcOrd="10" destOrd="0" presId="urn:microsoft.com/office/officeart/2005/8/layout/list1"/>
    <dgm:cxn modelId="{45EBECB5-DB96-4291-9E1E-B8D42B99EE2E}" type="presParOf" srcId="{F27C3203-F882-463E-952C-1E25FB50F7EF}" destId="{6D8F825B-C114-45AE-8612-A75C14DBCD25}" srcOrd="11" destOrd="0" presId="urn:microsoft.com/office/officeart/2005/8/layout/list1"/>
    <dgm:cxn modelId="{C7DB0FCF-B127-4E3E-B9CD-F2D75E034D33}" type="presParOf" srcId="{F27C3203-F882-463E-952C-1E25FB50F7EF}" destId="{5229E526-0B69-473B-BF53-A83A0831EB71}" srcOrd="12" destOrd="0" presId="urn:microsoft.com/office/officeart/2005/8/layout/list1"/>
    <dgm:cxn modelId="{1F09CD48-7229-40D0-9C07-91332512EECB}" type="presParOf" srcId="{5229E526-0B69-473B-BF53-A83A0831EB71}" destId="{C0BC43D3-ABC2-4D40-A1D0-D59A852FD1E1}" srcOrd="0" destOrd="0" presId="urn:microsoft.com/office/officeart/2005/8/layout/list1"/>
    <dgm:cxn modelId="{C3080115-EA2B-437A-A070-DC9DEB56CF6A}" type="presParOf" srcId="{5229E526-0B69-473B-BF53-A83A0831EB71}" destId="{A7398EFD-60F8-4675-A12E-85908301680C}" srcOrd="1" destOrd="0" presId="urn:microsoft.com/office/officeart/2005/8/layout/list1"/>
    <dgm:cxn modelId="{C4A740A3-E904-41C2-867E-890311ED12DA}" type="presParOf" srcId="{F27C3203-F882-463E-952C-1E25FB50F7EF}" destId="{5C2D8780-29F2-4393-A668-ACC63D3053C4}" srcOrd="13" destOrd="0" presId="urn:microsoft.com/office/officeart/2005/8/layout/list1"/>
    <dgm:cxn modelId="{11CC409D-49A6-49D3-9DD4-6153C8695975}" type="presParOf" srcId="{F27C3203-F882-463E-952C-1E25FB50F7EF}" destId="{C8EB8347-5F24-432C-A319-026D583732FD}" srcOrd="14" destOrd="0" presId="urn:microsoft.com/office/officeart/2005/8/layout/list1"/>
    <dgm:cxn modelId="{E56040B0-3D69-4E85-AD54-9470F54858F2}" type="presParOf" srcId="{F27C3203-F882-463E-952C-1E25FB50F7EF}" destId="{7C48128F-2E12-455B-86AC-3293375F6FA4}" srcOrd="15" destOrd="0" presId="urn:microsoft.com/office/officeart/2005/8/layout/list1"/>
    <dgm:cxn modelId="{1AAC35B0-180B-4D07-B2C9-437A0C718936}" type="presParOf" srcId="{F27C3203-F882-463E-952C-1E25FB50F7EF}" destId="{E43FCBEB-AAAB-4628-A203-9653B157BB71}" srcOrd="16" destOrd="0" presId="urn:microsoft.com/office/officeart/2005/8/layout/list1"/>
    <dgm:cxn modelId="{BD12F65C-B877-42F6-820C-4EBC7B7626AA}" type="presParOf" srcId="{E43FCBEB-AAAB-4628-A203-9653B157BB71}" destId="{F582BEAC-940B-407C-BA9C-70CBB285CB87}" srcOrd="0" destOrd="0" presId="urn:microsoft.com/office/officeart/2005/8/layout/list1"/>
    <dgm:cxn modelId="{5C4D71CF-3EF4-44B4-B157-B1A8D18D4E16}" type="presParOf" srcId="{E43FCBEB-AAAB-4628-A203-9653B157BB71}" destId="{DF1E066D-C4E7-45FD-A2F7-33A6D0731660}" srcOrd="1" destOrd="0" presId="urn:microsoft.com/office/officeart/2005/8/layout/list1"/>
    <dgm:cxn modelId="{73DB120F-4624-4479-8386-24CEB207CAE7}" type="presParOf" srcId="{F27C3203-F882-463E-952C-1E25FB50F7EF}" destId="{E06BF904-A604-4F2F-AD82-066DB74A96F1}" srcOrd="17" destOrd="0" presId="urn:microsoft.com/office/officeart/2005/8/layout/list1"/>
    <dgm:cxn modelId="{919122C0-FE1A-4EEE-9532-FB012B0048F3}" type="presParOf" srcId="{F27C3203-F882-463E-952C-1E25FB50F7EF}" destId="{9E1C1555-68DF-4790-AB97-EE4963C64357}" srcOrd="18" destOrd="0" presId="urn:microsoft.com/office/officeart/2005/8/layout/list1"/>
    <dgm:cxn modelId="{058E4653-3E48-4CB5-86BE-9F545FF05BAE}" type="presParOf" srcId="{F27C3203-F882-463E-952C-1E25FB50F7EF}" destId="{3FCE593C-4F12-4DF4-BD0B-CBA66659DEDF}" srcOrd="19" destOrd="0" presId="urn:microsoft.com/office/officeart/2005/8/layout/list1"/>
    <dgm:cxn modelId="{E84C4D57-C5E6-4CFA-8DBC-EFFF4004B817}" type="presParOf" srcId="{F27C3203-F882-463E-952C-1E25FB50F7EF}" destId="{28B1E515-2E59-4A78-8D45-10A190DD1ABA}" srcOrd="20" destOrd="0" presId="urn:microsoft.com/office/officeart/2005/8/layout/list1"/>
    <dgm:cxn modelId="{173B1EC1-0CE2-4C02-B52F-3E68CC8C179A}" type="presParOf" srcId="{28B1E515-2E59-4A78-8D45-10A190DD1ABA}" destId="{5C978645-EA59-4600-B318-AA56C19A7875}" srcOrd="0" destOrd="0" presId="urn:microsoft.com/office/officeart/2005/8/layout/list1"/>
    <dgm:cxn modelId="{1D3ED35A-CFAC-492F-BFB7-3911FE1B720B}" type="presParOf" srcId="{28B1E515-2E59-4A78-8D45-10A190DD1ABA}" destId="{DFE96787-09D1-4BA1-B017-A3B2EBFF0C8E}" srcOrd="1" destOrd="0" presId="urn:microsoft.com/office/officeart/2005/8/layout/list1"/>
    <dgm:cxn modelId="{205563D1-C45F-497C-84CB-30C545A5445B}" type="presParOf" srcId="{F27C3203-F882-463E-952C-1E25FB50F7EF}" destId="{1BBA2023-9610-4D11-9862-AF56E7BA2E39}" srcOrd="21" destOrd="0" presId="urn:microsoft.com/office/officeart/2005/8/layout/list1"/>
    <dgm:cxn modelId="{8140BBA7-3A23-4635-A43B-477870260557}" type="presParOf" srcId="{F27C3203-F882-463E-952C-1E25FB50F7EF}" destId="{06E14A7A-98CA-4A66-9295-43382C41699E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E203A-480F-4886-9AF6-5C0ED2F7A8A9}">
      <dsp:nvSpPr>
        <dsp:cNvPr id="0" name=""/>
        <dsp:cNvSpPr/>
      </dsp:nvSpPr>
      <dsp:spPr>
        <a:xfrm>
          <a:off x="0" y="4875618"/>
          <a:ext cx="1452782" cy="7998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322" tIns="128016" rIns="103322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Prediction</a:t>
          </a:r>
        </a:p>
      </dsp:txBody>
      <dsp:txXfrm>
        <a:off x="0" y="4875618"/>
        <a:ext cx="1452782" cy="799885"/>
      </dsp:txXfrm>
    </dsp:sp>
    <dsp:sp modelId="{693CFF04-89D1-4E8C-BF47-CDAB36F5231F}">
      <dsp:nvSpPr>
        <dsp:cNvPr id="0" name=""/>
        <dsp:cNvSpPr/>
      </dsp:nvSpPr>
      <dsp:spPr>
        <a:xfrm>
          <a:off x="1452781" y="4875618"/>
          <a:ext cx="4358346" cy="79988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408" tIns="228600" rIns="88408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Predict any given new data</a:t>
          </a:r>
        </a:p>
      </dsp:txBody>
      <dsp:txXfrm>
        <a:off x="1452781" y="4875618"/>
        <a:ext cx="4358346" cy="799885"/>
      </dsp:txXfrm>
    </dsp:sp>
    <dsp:sp modelId="{2C25E814-4B64-4BFE-85FD-3EAF1AE9D27C}">
      <dsp:nvSpPr>
        <dsp:cNvPr id="0" name=""/>
        <dsp:cNvSpPr/>
      </dsp:nvSpPr>
      <dsp:spPr>
        <a:xfrm rot="10800000">
          <a:off x="0" y="3657392"/>
          <a:ext cx="1452782" cy="123022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322" tIns="128016" rIns="103322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</a:t>
          </a:r>
        </a:p>
      </dsp:txBody>
      <dsp:txXfrm rot="-10800000">
        <a:off x="0" y="3657392"/>
        <a:ext cx="1452782" cy="799645"/>
      </dsp:txXfrm>
    </dsp:sp>
    <dsp:sp modelId="{16240A20-9BEC-4CAF-8CB8-5A38B48678B1}">
      <dsp:nvSpPr>
        <dsp:cNvPr id="0" name=""/>
        <dsp:cNvSpPr/>
      </dsp:nvSpPr>
      <dsp:spPr>
        <a:xfrm>
          <a:off x="1452781" y="3657392"/>
          <a:ext cx="4358346" cy="799645"/>
        </a:xfrm>
        <a:prstGeom prst="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408" tIns="228600" rIns="88408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Choose the best model and fit it</a:t>
          </a:r>
        </a:p>
      </dsp:txBody>
      <dsp:txXfrm>
        <a:off x="1452781" y="3657392"/>
        <a:ext cx="4358346" cy="799645"/>
      </dsp:txXfrm>
    </dsp:sp>
    <dsp:sp modelId="{7C54EFEA-895D-4B55-B701-9B4611B666E8}">
      <dsp:nvSpPr>
        <dsp:cNvPr id="0" name=""/>
        <dsp:cNvSpPr/>
      </dsp:nvSpPr>
      <dsp:spPr>
        <a:xfrm rot="10800000">
          <a:off x="0" y="2439166"/>
          <a:ext cx="1452782" cy="123022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322" tIns="128016" rIns="103322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Best Features</a:t>
          </a:r>
        </a:p>
      </dsp:txBody>
      <dsp:txXfrm rot="-10800000">
        <a:off x="0" y="2439166"/>
        <a:ext cx="1452782" cy="799645"/>
      </dsp:txXfrm>
    </dsp:sp>
    <dsp:sp modelId="{825FB0F4-0A4D-4D7E-A6E9-C6F4EE207760}">
      <dsp:nvSpPr>
        <dsp:cNvPr id="0" name=""/>
        <dsp:cNvSpPr/>
      </dsp:nvSpPr>
      <dsp:spPr>
        <a:xfrm>
          <a:off x="1452781" y="2439166"/>
          <a:ext cx="4358346" cy="799645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408" tIns="228600" rIns="88408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Choose the best features</a:t>
          </a:r>
        </a:p>
      </dsp:txBody>
      <dsp:txXfrm>
        <a:off x="1452781" y="2439166"/>
        <a:ext cx="4358346" cy="799645"/>
      </dsp:txXfrm>
    </dsp:sp>
    <dsp:sp modelId="{6B722FEE-5869-478B-8186-B716AB77F6B6}">
      <dsp:nvSpPr>
        <dsp:cNvPr id="0" name=""/>
        <dsp:cNvSpPr/>
      </dsp:nvSpPr>
      <dsp:spPr>
        <a:xfrm rot="10800000">
          <a:off x="0" y="1220940"/>
          <a:ext cx="1452782" cy="123022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322" tIns="128016" rIns="103322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Features</a:t>
          </a:r>
        </a:p>
      </dsp:txBody>
      <dsp:txXfrm rot="-10800000">
        <a:off x="0" y="1220940"/>
        <a:ext cx="1452782" cy="799645"/>
      </dsp:txXfrm>
    </dsp:sp>
    <dsp:sp modelId="{3C533EE6-4C06-46C3-82BD-C64EAB6C3A7A}">
      <dsp:nvSpPr>
        <dsp:cNvPr id="0" name=""/>
        <dsp:cNvSpPr/>
      </dsp:nvSpPr>
      <dsp:spPr>
        <a:xfrm>
          <a:off x="1452781" y="1220940"/>
          <a:ext cx="4358346" cy="799645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408" tIns="228600" rIns="88408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Feature engineering</a:t>
          </a:r>
        </a:p>
      </dsp:txBody>
      <dsp:txXfrm>
        <a:off x="1452781" y="1220940"/>
        <a:ext cx="4358346" cy="799645"/>
      </dsp:txXfrm>
    </dsp:sp>
    <dsp:sp modelId="{D039FA81-FDE0-4C91-8593-E787186CE839}">
      <dsp:nvSpPr>
        <dsp:cNvPr id="0" name=""/>
        <dsp:cNvSpPr/>
      </dsp:nvSpPr>
      <dsp:spPr>
        <a:xfrm rot="10800000">
          <a:off x="0" y="2714"/>
          <a:ext cx="1452782" cy="123022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322" tIns="128016" rIns="103322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</a:t>
          </a:r>
        </a:p>
      </dsp:txBody>
      <dsp:txXfrm rot="-10800000">
        <a:off x="0" y="2714"/>
        <a:ext cx="1452782" cy="799645"/>
      </dsp:txXfrm>
    </dsp:sp>
    <dsp:sp modelId="{7A5746A9-DF12-42E2-A2D3-6DF84DC68C28}">
      <dsp:nvSpPr>
        <dsp:cNvPr id="0" name=""/>
        <dsp:cNvSpPr/>
      </dsp:nvSpPr>
      <dsp:spPr>
        <a:xfrm>
          <a:off x="1452781" y="2714"/>
          <a:ext cx="4358346" cy="799645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408" tIns="228600" rIns="88408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exploration</a:t>
          </a:r>
        </a:p>
      </dsp:txBody>
      <dsp:txXfrm>
        <a:off x="1452781" y="2714"/>
        <a:ext cx="4358346" cy="799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44A6E-C978-45AD-B8EB-5CFF862114E6}">
      <dsp:nvSpPr>
        <dsp:cNvPr id="0" name=""/>
        <dsp:cNvSpPr/>
      </dsp:nvSpPr>
      <dsp:spPr>
        <a:xfrm>
          <a:off x="0" y="213734"/>
          <a:ext cx="6253721" cy="1471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MTA – Malware samples from malware-traffic website : </a:t>
          </a:r>
        </a:p>
      </dsp:txBody>
      <dsp:txXfrm>
        <a:off x="71850" y="285584"/>
        <a:ext cx="6110021" cy="1328160"/>
      </dsp:txXfrm>
    </dsp:sp>
    <dsp:sp modelId="{9189AB7B-385D-428A-99FD-87764EB6CC88}">
      <dsp:nvSpPr>
        <dsp:cNvPr id="0" name=""/>
        <dsp:cNvSpPr/>
      </dsp:nvSpPr>
      <dsp:spPr>
        <a:xfrm>
          <a:off x="0" y="1792154"/>
          <a:ext cx="6253721" cy="14718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USTC – Malware samples from GitHub</a:t>
          </a:r>
        </a:p>
      </dsp:txBody>
      <dsp:txXfrm>
        <a:off x="71850" y="1864004"/>
        <a:ext cx="6110021" cy="1328160"/>
      </dsp:txXfrm>
    </dsp:sp>
    <dsp:sp modelId="{31B773C4-6AE9-44B6-BFE0-83932EEF7F8A}">
      <dsp:nvSpPr>
        <dsp:cNvPr id="0" name=""/>
        <dsp:cNvSpPr/>
      </dsp:nvSpPr>
      <dsp:spPr>
        <a:xfrm>
          <a:off x="0" y="3370575"/>
          <a:ext cx="6253721" cy="14718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Zero-day given in the last day of the computation</a:t>
          </a:r>
        </a:p>
      </dsp:txBody>
      <dsp:txXfrm>
        <a:off x="71850" y="3442425"/>
        <a:ext cx="6110021" cy="1328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8E055-9916-4EFB-9771-5AE73C0BC4EA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195A5-B806-4CFD-AE8E-D0880A03B0D0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Cols with only one value (Unique value)</a:t>
          </a:r>
        </a:p>
      </dsp:txBody>
      <dsp:txXfrm>
        <a:off x="383617" y="1447754"/>
        <a:ext cx="2847502" cy="1768010"/>
      </dsp:txXfrm>
    </dsp:sp>
    <dsp:sp modelId="{143170F1-7F9B-4283-97CF-431FA268EE19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A85D4-B1BF-4FA8-A8B8-F21799B2D5CF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Cols contains nulls</a:t>
          </a:r>
        </a:p>
      </dsp:txBody>
      <dsp:txXfrm>
        <a:off x="3998355" y="1447754"/>
        <a:ext cx="2847502" cy="1768010"/>
      </dsp:txXfrm>
    </dsp:sp>
    <dsp:sp modelId="{D95F765C-D628-498E-BB2D-1C53D9794C0F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99C18-AE5B-45E1-8B82-8C69D1CC3BBB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Cols with type = object</a:t>
          </a:r>
        </a:p>
      </dsp:txBody>
      <dsp:txXfrm>
        <a:off x="7613092" y="1447754"/>
        <a:ext cx="2847502" cy="1768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29BB5-DAFC-4244-BF38-75CCE8DB8EF7}">
      <dsp:nvSpPr>
        <dsp:cNvPr id="0" name=""/>
        <dsp:cNvSpPr/>
      </dsp:nvSpPr>
      <dsp:spPr>
        <a:xfrm>
          <a:off x="0" y="0"/>
          <a:ext cx="5002977" cy="11123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Get str representation of matrix or list</a:t>
          </a:r>
        </a:p>
      </dsp:txBody>
      <dsp:txXfrm>
        <a:off x="32580" y="32580"/>
        <a:ext cx="3708662" cy="1047197"/>
      </dsp:txXfrm>
    </dsp:sp>
    <dsp:sp modelId="{9B50AAC7-6829-424E-B70A-B934CC1DD2DA}">
      <dsp:nvSpPr>
        <dsp:cNvPr id="0" name=""/>
        <dsp:cNvSpPr/>
      </dsp:nvSpPr>
      <dsp:spPr>
        <a:xfrm>
          <a:off x="418999" y="1314604"/>
          <a:ext cx="5002977" cy="1112357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Convert to float matrix</a:t>
          </a:r>
        </a:p>
      </dsp:txBody>
      <dsp:txXfrm>
        <a:off x="451579" y="1347184"/>
        <a:ext cx="3795785" cy="1047197"/>
      </dsp:txXfrm>
    </dsp:sp>
    <dsp:sp modelId="{A8B3C6AE-2FB9-4412-B9DB-6EC47E89E90E}">
      <dsp:nvSpPr>
        <dsp:cNvPr id="0" name=""/>
        <dsp:cNvSpPr/>
      </dsp:nvSpPr>
      <dsp:spPr>
        <a:xfrm>
          <a:off x="831745" y="2629208"/>
          <a:ext cx="5002977" cy="1112357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For any list in any given matrix : F(list) = sum(list)</a:t>
          </a:r>
        </a:p>
      </dsp:txBody>
      <dsp:txXfrm>
        <a:off x="864325" y="2661788"/>
        <a:ext cx="3802039" cy="1047197"/>
      </dsp:txXfrm>
    </dsp:sp>
    <dsp:sp modelId="{FF4156A2-F6D1-47EF-9D77-935B8681D44F}">
      <dsp:nvSpPr>
        <dsp:cNvPr id="0" name=""/>
        <dsp:cNvSpPr/>
      </dsp:nvSpPr>
      <dsp:spPr>
        <a:xfrm>
          <a:off x="1250744" y="3943812"/>
          <a:ext cx="5002977" cy="111235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Make a new feature from this sum </a:t>
          </a:r>
        </a:p>
      </dsp:txBody>
      <dsp:txXfrm>
        <a:off x="1283324" y="3976392"/>
        <a:ext cx="3795785" cy="1047197"/>
      </dsp:txXfrm>
    </dsp:sp>
    <dsp:sp modelId="{7E242459-6AA6-4651-8722-5FD2A5217923}">
      <dsp:nvSpPr>
        <dsp:cNvPr id="0" name=""/>
        <dsp:cNvSpPr/>
      </dsp:nvSpPr>
      <dsp:spPr>
        <a:xfrm>
          <a:off x="4279945" y="851964"/>
          <a:ext cx="723032" cy="7230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442627" y="851964"/>
        <a:ext cx="397668" cy="544082"/>
      </dsp:txXfrm>
    </dsp:sp>
    <dsp:sp modelId="{BEBA50E1-DDF0-46B7-B042-29293C2671DA}">
      <dsp:nvSpPr>
        <dsp:cNvPr id="0" name=""/>
        <dsp:cNvSpPr/>
      </dsp:nvSpPr>
      <dsp:spPr>
        <a:xfrm>
          <a:off x="4698944" y="2166568"/>
          <a:ext cx="723032" cy="7230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861626" y="2166568"/>
        <a:ext cx="397668" cy="544082"/>
      </dsp:txXfrm>
    </dsp:sp>
    <dsp:sp modelId="{755C7846-9B5A-4F6B-A8DA-C60909472F64}">
      <dsp:nvSpPr>
        <dsp:cNvPr id="0" name=""/>
        <dsp:cNvSpPr/>
      </dsp:nvSpPr>
      <dsp:spPr>
        <a:xfrm>
          <a:off x="5111690" y="3481173"/>
          <a:ext cx="723032" cy="7230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274372" y="3481173"/>
        <a:ext cx="397668" cy="5440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E959C-D149-4607-AA2B-1935E2932AB4}">
      <dsp:nvSpPr>
        <dsp:cNvPr id="0" name=""/>
        <dsp:cNvSpPr/>
      </dsp:nvSpPr>
      <dsp:spPr>
        <a:xfrm>
          <a:off x="0" y="346597"/>
          <a:ext cx="619231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74E91-CF13-4FCB-9D63-A1D2124C8F43}">
      <dsp:nvSpPr>
        <dsp:cNvPr id="0" name=""/>
        <dsp:cNvSpPr/>
      </dsp:nvSpPr>
      <dsp:spPr>
        <a:xfrm>
          <a:off x="309615" y="95677"/>
          <a:ext cx="4334623" cy="50184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3838" tIns="0" rIns="16383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Level 0:</a:t>
          </a:r>
        </a:p>
      </dsp:txBody>
      <dsp:txXfrm>
        <a:off x="334113" y="120175"/>
        <a:ext cx="4285627" cy="452844"/>
      </dsp:txXfrm>
    </dsp:sp>
    <dsp:sp modelId="{1352CFC2-82A7-4E45-94A7-CD16683BC22E}">
      <dsp:nvSpPr>
        <dsp:cNvPr id="0" name=""/>
        <dsp:cNvSpPr/>
      </dsp:nvSpPr>
      <dsp:spPr>
        <a:xfrm>
          <a:off x="0" y="1117717"/>
          <a:ext cx="619231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A35A9-FD4E-4AE3-9102-AA3A56413F90}">
      <dsp:nvSpPr>
        <dsp:cNvPr id="0" name=""/>
        <dsp:cNvSpPr/>
      </dsp:nvSpPr>
      <dsp:spPr>
        <a:xfrm>
          <a:off x="309615" y="866797"/>
          <a:ext cx="4334623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8" tIns="0" rIns="16383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Random Forest</a:t>
          </a:r>
        </a:p>
      </dsp:txBody>
      <dsp:txXfrm>
        <a:off x="334113" y="891295"/>
        <a:ext cx="4285627" cy="452844"/>
      </dsp:txXfrm>
    </dsp:sp>
    <dsp:sp modelId="{8C91A20A-CC0F-413D-9074-FFD87BC8E351}">
      <dsp:nvSpPr>
        <dsp:cNvPr id="0" name=""/>
        <dsp:cNvSpPr/>
      </dsp:nvSpPr>
      <dsp:spPr>
        <a:xfrm>
          <a:off x="0" y="1888837"/>
          <a:ext cx="619231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879C1-3184-477A-8763-086BDAF7B232}">
      <dsp:nvSpPr>
        <dsp:cNvPr id="0" name=""/>
        <dsp:cNvSpPr/>
      </dsp:nvSpPr>
      <dsp:spPr>
        <a:xfrm>
          <a:off x="309615" y="1637917"/>
          <a:ext cx="4334623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8" tIns="0" rIns="16383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Decision Tree</a:t>
          </a:r>
        </a:p>
      </dsp:txBody>
      <dsp:txXfrm>
        <a:off x="334113" y="1662415"/>
        <a:ext cx="4285627" cy="452844"/>
      </dsp:txXfrm>
    </dsp:sp>
    <dsp:sp modelId="{C8EB8347-5F24-432C-A319-026D583732FD}">
      <dsp:nvSpPr>
        <dsp:cNvPr id="0" name=""/>
        <dsp:cNvSpPr/>
      </dsp:nvSpPr>
      <dsp:spPr>
        <a:xfrm>
          <a:off x="0" y="2659957"/>
          <a:ext cx="619231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98EFD-60F8-4675-A12E-85908301680C}">
      <dsp:nvSpPr>
        <dsp:cNvPr id="0" name=""/>
        <dsp:cNvSpPr/>
      </dsp:nvSpPr>
      <dsp:spPr>
        <a:xfrm>
          <a:off x="309615" y="2409037"/>
          <a:ext cx="4334623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8" tIns="0" rIns="16383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K-Neighbors</a:t>
          </a:r>
        </a:p>
      </dsp:txBody>
      <dsp:txXfrm>
        <a:off x="334113" y="2433535"/>
        <a:ext cx="4285627" cy="452844"/>
      </dsp:txXfrm>
    </dsp:sp>
    <dsp:sp modelId="{9E1C1555-68DF-4790-AB97-EE4963C64357}">
      <dsp:nvSpPr>
        <dsp:cNvPr id="0" name=""/>
        <dsp:cNvSpPr/>
      </dsp:nvSpPr>
      <dsp:spPr>
        <a:xfrm>
          <a:off x="0" y="3431078"/>
          <a:ext cx="619231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E066D-C4E7-45FD-A2F7-33A6D0731660}">
      <dsp:nvSpPr>
        <dsp:cNvPr id="0" name=""/>
        <dsp:cNvSpPr/>
      </dsp:nvSpPr>
      <dsp:spPr>
        <a:xfrm>
          <a:off x="309615" y="3180158"/>
          <a:ext cx="4334623" cy="50184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3838" tIns="0" rIns="16383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Level 1:</a:t>
          </a:r>
        </a:p>
      </dsp:txBody>
      <dsp:txXfrm>
        <a:off x="334113" y="3204656"/>
        <a:ext cx="4285627" cy="452844"/>
      </dsp:txXfrm>
    </dsp:sp>
    <dsp:sp modelId="{06E14A7A-98CA-4A66-9295-43382C41699E}">
      <dsp:nvSpPr>
        <dsp:cNvPr id="0" name=""/>
        <dsp:cNvSpPr/>
      </dsp:nvSpPr>
      <dsp:spPr>
        <a:xfrm>
          <a:off x="0" y="4202198"/>
          <a:ext cx="619231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96787-09D1-4BA1-B017-A3B2EBFF0C8E}">
      <dsp:nvSpPr>
        <dsp:cNvPr id="0" name=""/>
        <dsp:cNvSpPr/>
      </dsp:nvSpPr>
      <dsp:spPr>
        <a:xfrm>
          <a:off x="309615" y="3951278"/>
          <a:ext cx="4334623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8" tIns="0" rIns="16383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LogisiticReggression </a:t>
          </a:r>
        </a:p>
      </dsp:txBody>
      <dsp:txXfrm>
        <a:off x="334113" y="3975776"/>
        <a:ext cx="4285627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4139-3496-4EAE-8512-71D1DBF68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3C717-239D-48CB-BAD9-E393940A4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CF3E1-2E79-4275-9878-1CE38511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3367-8F04-439F-86BB-B4BB9AC5E8C7}" type="datetimeFigureOut">
              <a:rPr lang="he-IL" smtClean="0"/>
              <a:t>ד'/אדר 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53BE8-ECB3-4AA7-B2F6-F663933A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37836-D8C4-4DD3-A674-B2C426F7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45F8-C2E2-4009-A68B-C9BBECF8F95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175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83B9-A3DF-4769-8B8B-CB2B7A78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8A9B5-0208-4248-8741-B8BCE88E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F97C-9248-47C8-84ED-9A0FC0CA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3367-8F04-439F-86BB-B4BB9AC5E8C7}" type="datetimeFigureOut">
              <a:rPr lang="he-IL" smtClean="0"/>
              <a:t>ד'/אדר 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0FC37-C479-485D-ADC6-7760E342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52B4D-0381-4BA2-8031-9BC61139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45F8-C2E2-4009-A68B-C9BBECF8F95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49D5B-2823-4464-A2ED-B80BEF86D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6B29D-23B3-4BAF-8C93-70369A555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EC673-9A1E-43E2-A0CE-B92888F1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3367-8F04-439F-86BB-B4BB9AC5E8C7}" type="datetimeFigureOut">
              <a:rPr lang="he-IL" smtClean="0"/>
              <a:t>ד'/אדר 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C26EA-3F2B-402C-A4C7-D18814F9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71350-9EA2-45FA-B256-590E32FB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45F8-C2E2-4009-A68B-C9BBECF8F95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489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966E-76A9-440E-9240-13A6D446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F27ED-9601-4F13-8DE9-7C009B0E6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0D1E8-6DC8-4EF2-8075-0F709667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3367-8F04-439F-86BB-B4BB9AC5E8C7}" type="datetimeFigureOut">
              <a:rPr lang="he-IL" smtClean="0"/>
              <a:t>ד'/אדר 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A17F3-9DCA-4D23-BAD4-990F603F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C7052-A9F1-4C63-8115-36F4A405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45F8-C2E2-4009-A68B-C9BBECF8F95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495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D7AA-7469-4E2F-BBCD-B5978284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6D604-D02C-4518-AA6B-E5C330DB9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6F8D4-19CA-4100-9D83-59A06FA7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3367-8F04-439F-86BB-B4BB9AC5E8C7}" type="datetimeFigureOut">
              <a:rPr lang="he-IL" smtClean="0"/>
              <a:t>ד'/אדר 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99296-B4C1-4763-80CA-20EA3925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19034-9BA6-4764-AAC5-48E151E2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45F8-C2E2-4009-A68B-C9BBECF8F95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934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DB5E-0392-4CDC-93C8-8168ECE8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7F76-2D7F-4722-9A6D-7A6CBBF3B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D805C-CEBD-4A4F-A034-EE29E81F3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671AF-6ED4-4CB6-AAA4-CC2040B0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3367-8F04-439F-86BB-B4BB9AC5E8C7}" type="datetimeFigureOut">
              <a:rPr lang="he-IL" smtClean="0"/>
              <a:t>ד'/אדר ב/תשפ"ב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FD2BD-FF03-4648-9498-181506C6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CF1F8-A2DE-44BE-B85A-7B08E9D3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45F8-C2E2-4009-A68B-C9BBECF8F95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249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DA79-373E-4B86-932D-A1047025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00A7A-4272-49D7-BB61-FEFDD74BE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5BF0B-821F-491A-AF08-B016CFFAE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03493-0B83-4E58-AED6-6074AC484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DA507-6469-42EC-AE36-F91A667F2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30029-004A-443E-9B4F-394FAA7A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3367-8F04-439F-86BB-B4BB9AC5E8C7}" type="datetimeFigureOut">
              <a:rPr lang="he-IL" smtClean="0"/>
              <a:t>ד'/אדר ב/תשפ"ב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491FB-ECD7-4977-A19F-770A30AF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C84FC-13FA-47A0-84B0-2F9F8254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45F8-C2E2-4009-A68B-C9BBECF8F95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711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49AF-2925-494D-82C6-3B54F261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04BC3F-E467-4908-A87B-2433772D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3367-8F04-439F-86BB-B4BB9AC5E8C7}" type="datetimeFigureOut">
              <a:rPr lang="he-IL" smtClean="0"/>
              <a:t>ד'/אדר ב/תשפ"ב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DA707-7225-4FB8-8344-84707F1C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BAF90-A65D-4F79-BB1E-DF02D6DF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45F8-C2E2-4009-A68B-C9BBECF8F95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688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AF6C4-3C61-4BB2-99BF-93FF9DFA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3367-8F04-439F-86BB-B4BB9AC5E8C7}" type="datetimeFigureOut">
              <a:rPr lang="he-IL" smtClean="0"/>
              <a:t>ד'/אדר ב/תשפ"ב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B3C03-ED05-4AA4-A4D9-F171585C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0BD08-2D8B-4CF7-8EF8-2EF24FE8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45F8-C2E2-4009-A68B-C9BBECF8F95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952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7000-6235-443E-82A9-028CD5464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951C-C8AB-4E1B-B826-66CE6A216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3B500-78F1-416C-BEE9-B2AE3DFB7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A7D65-2A3C-433E-A829-5599F43D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3367-8F04-439F-86BB-B4BB9AC5E8C7}" type="datetimeFigureOut">
              <a:rPr lang="he-IL" smtClean="0"/>
              <a:t>ד'/אדר ב/תשפ"ב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231E2-A932-4272-9AFB-589FDFBDB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0AEA2-041E-4C62-B07B-8045A32C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45F8-C2E2-4009-A68B-C9BBECF8F95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82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775C-1D27-4682-8A91-8C1A7013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4F69B8-FB30-4249-9F76-3508BCE46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FB4E5-3D03-4E05-9F36-93AF73929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8600B-2243-4782-885E-CA72D501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3367-8F04-439F-86BB-B4BB9AC5E8C7}" type="datetimeFigureOut">
              <a:rPr lang="he-IL" smtClean="0"/>
              <a:t>ד'/אדר ב/תשפ"ב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1C1E9-25ED-4DA7-9900-55887B59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CA1CE-EAA6-4512-847B-551D08C7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45F8-C2E2-4009-A68B-C9BBECF8F95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375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17977-EB75-486A-85BC-19C8DA21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D4E59-748A-4DB6-8907-77FEBC871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C250A-7A73-4582-A7EA-A1360D5AC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3367-8F04-439F-86BB-B4BB9AC5E8C7}" type="datetimeFigureOut">
              <a:rPr lang="he-IL" smtClean="0"/>
              <a:t>ד'/אדר 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51846-B1E5-4924-B2CB-9A9C3E9BE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2C565-919B-454D-8E6C-A4AA296F0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045F8-C2E2-4009-A68B-C9BBECF8F95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150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149E-08AE-42B4-9656-2702E5417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Malicious Detection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7758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ute yellow robot">
            <a:extLst>
              <a:ext uri="{FF2B5EF4-FFF2-40B4-BE49-F238E27FC236}">
                <a16:creationId xmlns:a16="http://schemas.microsoft.com/office/drawing/2014/main" id="{9822F763-B2C0-48BB-B26C-5C41C9D837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3039B9-BC63-4FEE-92E8-C245EADC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Our Model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98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C82D-EEDF-49FE-B7D9-B4A619D6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Stacking:</a:t>
            </a:r>
            <a:endParaRPr lang="he-IL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4F8BF6C-3810-4F6D-8E8A-530F6BE34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60" y="1513519"/>
            <a:ext cx="7210328" cy="4814114"/>
          </a:xfrm>
        </p:spPr>
      </p:pic>
    </p:spTree>
    <p:extLst>
      <p:ext uri="{BB962C8B-B14F-4D97-AF65-F5344CB8AC3E}">
        <p14:creationId xmlns:p14="http://schemas.microsoft.com/office/powerpoint/2010/main" val="35191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wave&#10;&#10;Description automatically generated with low confidence">
            <a:extLst>
              <a:ext uri="{FF2B5EF4-FFF2-40B4-BE49-F238E27FC236}">
                <a16:creationId xmlns:a16="http://schemas.microsoft.com/office/drawing/2014/main" id="{CF28A2EB-EBB3-4025-B48D-BDE82D10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CEC2294-5A7B-45E5-9251-C1AA89F4A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>
              <a:alpha val="6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92BAC-E828-4327-AFBC-FFAE6509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Estimators for stacking classifier</a:t>
            </a:r>
            <a:endParaRPr lang="he-IL" sz="400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517841-186F-4A82-93AB-C30417011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523579"/>
              </p:ext>
            </p:extLst>
          </p:nvPr>
        </p:nvGraphicFramePr>
        <p:xfrm>
          <a:off x="5155379" y="1065862"/>
          <a:ext cx="6192319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9884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des on papers">
            <a:extLst>
              <a:ext uri="{FF2B5EF4-FFF2-40B4-BE49-F238E27FC236}">
                <a16:creationId xmlns:a16="http://schemas.microsoft.com/office/drawing/2014/main" id="{ACB4646D-55FA-4825-8C0A-86925139BB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483" r="-1" b="12226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2AD44C-A277-4A9C-9DDF-9BA46C85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80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05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9EA0-8F6E-4297-9436-F7D4ED4F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MTA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FD730-84C7-44DE-A3BA-E510A69CD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Binary Class: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Multi Class: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300937-9943-4FC3-BC74-8A8106682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896773"/>
              </p:ext>
            </p:extLst>
          </p:nvPr>
        </p:nvGraphicFramePr>
        <p:xfrm>
          <a:off x="1146110" y="2398294"/>
          <a:ext cx="10405188" cy="1325564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5202594">
                  <a:extLst>
                    <a:ext uri="{9D8B030D-6E8A-4147-A177-3AD203B41FA5}">
                      <a16:colId xmlns:a16="http://schemas.microsoft.com/office/drawing/2014/main" val="4048246362"/>
                    </a:ext>
                  </a:extLst>
                </a:gridCol>
                <a:gridCol w="5202594">
                  <a:extLst>
                    <a:ext uri="{9D8B030D-6E8A-4147-A177-3AD203B41FA5}">
                      <a16:colId xmlns:a16="http://schemas.microsoft.com/office/drawing/2014/main" val="2227781218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Accuracy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0.9926571038251366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60845629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Precision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0.9926778495251798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2865017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Recall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0.9926571038251366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7925539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0.9926570265255761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056568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9E4692-8F91-41B4-8D15-1AF762D3A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20142"/>
              </p:ext>
            </p:extLst>
          </p:nvPr>
        </p:nvGraphicFramePr>
        <p:xfrm>
          <a:off x="1146110" y="5079683"/>
          <a:ext cx="10515600" cy="109728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8029885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365865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Accuracy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0.9468920765027322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12258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Precision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0.8887439951161624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81536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Recall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0.8520821283896738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7734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0.8686570363919836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3193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464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28D6-9CB0-4BD4-89A0-C9E90E193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USTC</a:t>
            </a:r>
            <a:endParaRPr lang="he-I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1251EE-5645-4C26-9559-1D47D115A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Binary Class: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Multi Class: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89BB26-6909-4A20-BC16-E17239FC3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976312"/>
              </p:ext>
            </p:extLst>
          </p:nvPr>
        </p:nvGraphicFramePr>
        <p:xfrm>
          <a:off x="1052805" y="2538254"/>
          <a:ext cx="10515600" cy="109728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5338470">
                  <a:extLst>
                    <a:ext uri="{9D8B030D-6E8A-4147-A177-3AD203B41FA5}">
                      <a16:colId xmlns:a16="http://schemas.microsoft.com/office/drawing/2014/main" val="3563641478"/>
                    </a:ext>
                  </a:extLst>
                </a:gridCol>
                <a:gridCol w="5177130">
                  <a:extLst>
                    <a:ext uri="{9D8B030D-6E8A-4147-A177-3AD203B41FA5}">
                      <a16:colId xmlns:a16="http://schemas.microsoft.com/office/drawing/2014/main" val="18143977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Accuracy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0.9925257731958763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72483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Precision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0.992525787736499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516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Recall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0.9925257731958763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48945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0.9925257731407118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2191421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AE60A2-7856-47BF-9781-9473030C5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485748"/>
              </p:ext>
            </p:extLst>
          </p:nvPr>
        </p:nvGraphicFramePr>
        <p:xfrm>
          <a:off x="1052805" y="5079683"/>
          <a:ext cx="10515600" cy="109728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2873753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09634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Accuracy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0.9831615120274914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58145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Precision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0.9714380428548746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40124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Recall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0.9677800469286273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04276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0.9694561782958411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56003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74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033C-215A-44EA-9E77-D5D8E020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Day:</a:t>
            </a:r>
            <a:endParaRPr lang="he-I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1ABA-F49C-45B2-BBFF-CED4247E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Binary Class: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42025F-7EC1-464C-BD15-C93BC777D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6504"/>
              </p:ext>
            </p:extLst>
          </p:nvPr>
        </p:nvGraphicFramePr>
        <p:xfrm>
          <a:off x="1048624" y="2432817"/>
          <a:ext cx="10641078" cy="1132503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5320539">
                  <a:extLst>
                    <a:ext uri="{9D8B030D-6E8A-4147-A177-3AD203B41FA5}">
                      <a16:colId xmlns:a16="http://schemas.microsoft.com/office/drawing/2014/main" val="2945738172"/>
                    </a:ext>
                  </a:extLst>
                </a:gridCol>
                <a:gridCol w="5320539">
                  <a:extLst>
                    <a:ext uri="{9D8B030D-6E8A-4147-A177-3AD203B41FA5}">
                      <a16:colId xmlns:a16="http://schemas.microsoft.com/office/drawing/2014/main" val="1596861566"/>
                    </a:ext>
                  </a:extLst>
                </a:gridCol>
              </a:tblGrid>
              <a:tr h="37750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Precision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0.8173693893889101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4275417"/>
                  </a:ext>
                </a:extLst>
              </a:tr>
              <a:tr h="37750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Recall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0.8054799940926856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0260938"/>
                  </a:ext>
                </a:extLst>
              </a:tr>
              <a:tr h="37750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0.8039787961813736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5462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452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6FBD2-9E79-4EEF-91F8-F66E0B6F4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 for your attention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55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8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8ACD7-A697-4995-A61C-5E9D725C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The solution steps:</a:t>
            </a:r>
            <a:endParaRPr lang="he-IL" sz="460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9626C83C-C7E3-4A10-AF32-BC04271196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2297953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017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id="{8F6070E2-2F30-4B36-AF20-C647308DD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106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92A932-2038-41ED-B52A-8157EA91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0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13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FA06E3-0AB0-4B91-9556-72AB7658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 dirty="0"/>
              <a:t>Data Sets</a:t>
            </a:r>
            <a:endParaRPr lang="he-IL" sz="4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2993C1-21A9-49F6-9B96-3E2838D4A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727972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370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a circular staircase">
            <a:extLst>
              <a:ext uri="{FF2B5EF4-FFF2-40B4-BE49-F238E27FC236}">
                <a16:creationId xmlns:a16="http://schemas.microsoft.com/office/drawing/2014/main" id="{5DEBBAB3-2450-4C46-B919-EAA7269778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174" b="55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CE240E-71A3-4E52-9F87-A823A948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Features </a:t>
            </a:r>
          </a:p>
        </p:txBody>
      </p:sp>
    </p:spTree>
    <p:extLst>
      <p:ext uri="{BB962C8B-B14F-4D97-AF65-F5344CB8AC3E}">
        <p14:creationId xmlns:p14="http://schemas.microsoft.com/office/powerpoint/2010/main" val="933822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BC783-3057-4665-A2B1-AF836B580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Remove From Our Data-set</a:t>
            </a:r>
            <a:endParaRPr lang="he-IL" sz="52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20A086E-8562-4771-AB40-1B72EC9C2F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0621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425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26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28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30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36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02" name="Oval 37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38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39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40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41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42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Rectangle 44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46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52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54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6" y="5940561"/>
            <a:ext cx="1285875" cy="549007"/>
            <a:chOff x="7029447" y="3514725"/>
            <a:chExt cx="1285875" cy="54900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B255DA-C506-4CC2-9F85-A3F6C963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Dealing with matrix and lists objects</a:t>
            </a:r>
            <a:endParaRPr lang="he-IL" sz="480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56F2CA9E-86AB-43D0-B58B-F325D5904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846351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7784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Water droplet on a petal">
            <a:extLst>
              <a:ext uri="{FF2B5EF4-FFF2-40B4-BE49-F238E27FC236}">
                <a16:creationId xmlns:a16="http://schemas.microsoft.com/office/drawing/2014/main" id="{C3A214A6-D8D6-4674-9BF5-3D95D8B63D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0A8F-9595-4911-A7C2-BEAF5031F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New representation of our matrices and list</a:t>
            </a:r>
            <a:endParaRPr lang="he-IL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5BB88-2BB4-4B58-84F4-BF551BDB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Matrices: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>
                <a:solidFill>
                  <a:srgbClr val="FFFFFF"/>
                </a:solidFill>
              </a:rPr>
              <a:t>udps.n_bytes_per_packet</a:t>
            </a:r>
            <a:r>
              <a:rPr lang="en-US" dirty="0">
                <a:solidFill>
                  <a:srgbClr val="FFFFFF"/>
                </a:solidFill>
              </a:rPr>
              <a:t> (100,2) -&gt; 2 new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FFFFFF"/>
                </a:solidFill>
              </a:rPr>
              <a:t>udps.protocol_header_fields</a:t>
            </a:r>
            <a:r>
              <a:rPr lang="en-US" dirty="0">
                <a:solidFill>
                  <a:srgbClr val="FFFFFF"/>
                </a:solidFill>
              </a:rPr>
              <a:t>(32,4) -&gt; 4 new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FFFFFF"/>
                </a:solidFill>
              </a:rPr>
              <a:t>udps.stnn_image</a:t>
            </a:r>
            <a:r>
              <a:rPr lang="en-US" dirty="0">
                <a:solidFill>
                  <a:srgbClr val="FFFFFF"/>
                </a:solidFill>
              </a:rPr>
              <a:t>(5,14) -&gt; 14 new features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List: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1. </a:t>
            </a:r>
            <a:r>
              <a:rPr lang="en-US" dirty="0" err="1">
                <a:solidFill>
                  <a:srgbClr val="FFFFFF"/>
                </a:solidFill>
              </a:rPr>
              <a:t>udps.n_bytes</a:t>
            </a:r>
            <a:r>
              <a:rPr lang="en-US" dirty="0">
                <a:solidFill>
                  <a:srgbClr val="FFFFFF"/>
                </a:solidFill>
              </a:rPr>
              <a:t> -&gt; 1 new Feature</a:t>
            </a:r>
          </a:p>
        </p:txBody>
      </p:sp>
    </p:spTree>
    <p:extLst>
      <p:ext uri="{BB962C8B-B14F-4D97-AF65-F5344CB8AC3E}">
        <p14:creationId xmlns:p14="http://schemas.microsoft.com/office/powerpoint/2010/main" val="3509393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009C2-8E78-4D8A-9359-2837E8A7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Selectkbest from sklearn </a:t>
            </a:r>
            <a:b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Got the best features for my model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" name="Graphic 50" descr="Thumbs Up Sign">
            <a:extLst>
              <a:ext uri="{FF2B5EF4-FFF2-40B4-BE49-F238E27FC236}">
                <a16:creationId xmlns:a16="http://schemas.microsoft.com/office/drawing/2014/main" id="{59CA350D-ED6E-4B1B-A39E-39CAADFC5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6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280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Network Malicious Detection </vt:lpstr>
      <vt:lpstr>The solution steps:</vt:lpstr>
      <vt:lpstr>Data</vt:lpstr>
      <vt:lpstr>Data Sets</vt:lpstr>
      <vt:lpstr>Features </vt:lpstr>
      <vt:lpstr>Remove From Our Data-set</vt:lpstr>
      <vt:lpstr>Dealing with matrix and lists objects</vt:lpstr>
      <vt:lpstr>New representation of our matrices and list</vt:lpstr>
      <vt:lpstr>Selectkbest from sklearn  Got the best features for my model</vt:lpstr>
      <vt:lpstr>Our Model</vt:lpstr>
      <vt:lpstr>Stacking:</vt:lpstr>
      <vt:lpstr>Estimators for stacking classifier</vt:lpstr>
      <vt:lpstr>Results</vt:lpstr>
      <vt:lpstr>MTA </vt:lpstr>
      <vt:lpstr>USTC</vt:lpstr>
      <vt:lpstr>Zero Day: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Malicious Detection </dc:title>
  <dc:creator>משה קרספין</dc:creator>
  <cp:lastModifiedBy>משה קרספין</cp:lastModifiedBy>
  <cp:revision>5</cp:revision>
  <dcterms:created xsi:type="dcterms:W3CDTF">2021-12-09T18:14:51Z</dcterms:created>
  <dcterms:modified xsi:type="dcterms:W3CDTF">2022-03-07T09:01:13Z</dcterms:modified>
</cp:coreProperties>
</file>