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D51"/>
    <a:srgbClr val="52279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1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0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74" name="Picture 3" descr="Светло-голубая стреакс на черном фоне">
            <a:extLst>
              <a:ext uri="{FF2B5EF4-FFF2-40B4-BE49-F238E27FC236}">
                <a16:creationId xmlns:a16="http://schemas.microsoft.com/office/drawing/2014/main" id="{62435DD6-E947-B013-5FAA-269A3ECFC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" r="32088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475FD6C-FFDE-4395-BA74-CC84F563E74A}"/>
              </a:ext>
            </a:extLst>
          </p:cNvPr>
          <p:cNvGrpSpPr/>
          <p:nvPr/>
        </p:nvGrpSpPr>
        <p:grpSpPr>
          <a:xfrm>
            <a:off x="6256274" y="893158"/>
            <a:ext cx="5679043" cy="5071684"/>
            <a:chOff x="6096000" y="1467854"/>
            <a:chExt cx="5679043" cy="5071684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0F63629-C359-4035-A771-5E42245EAB4A}"/>
                </a:ext>
              </a:extLst>
            </p:cNvPr>
            <p:cNvGrpSpPr/>
            <p:nvPr/>
          </p:nvGrpSpPr>
          <p:grpSpPr>
            <a:xfrm>
              <a:off x="6627886" y="1467854"/>
              <a:ext cx="4608093" cy="2702861"/>
              <a:chOff x="433137" y="962528"/>
              <a:chExt cx="4608093" cy="2702861"/>
            </a:xfrm>
          </p:grpSpPr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278992C-66A7-4279-BC1D-51EA8475AA51}"/>
                  </a:ext>
                </a:extLst>
              </p:cNvPr>
              <p:cNvSpPr/>
              <p:nvPr/>
            </p:nvSpPr>
            <p:spPr>
              <a:xfrm>
                <a:off x="433137" y="962528"/>
                <a:ext cx="4608093" cy="2702861"/>
              </a:xfrm>
              <a:prstGeom prst="rect">
                <a:avLst/>
              </a:prstGeom>
              <a:ln w="6350">
                <a:solidFill>
                  <a:srgbClr val="C76517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053F44C1-95F1-4248-B2C4-4CA5A9EB65C4}"/>
                  </a:ext>
                </a:extLst>
              </p:cNvPr>
              <p:cNvSpPr/>
              <p:nvPr/>
            </p:nvSpPr>
            <p:spPr>
              <a:xfrm>
                <a:off x="509501" y="1045388"/>
                <a:ext cx="4471573" cy="2535831"/>
              </a:xfrm>
              <a:prstGeom prst="rect">
                <a:avLst/>
              </a:prstGeom>
              <a:solidFill>
                <a:srgbClr val="E4DCAD"/>
              </a:solidFill>
              <a:ln w="6350">
                <a:solidFill>
                  <a:srgbClr val="C76517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E4B5CEA8-0452-40DD-B7A6-5EE6C227FF9D}"/>
                  </a:ext>
                </a:extLst>
              </p:cNvPr>
              <p:cNvSpPr/>
              <p:nvPr/>
            </p:nvSpPr>
            <p:spPr>
              <a:xfrm>
                <a:off x="682413" y="1266083"/>
                <a:ext cx="4125747" cy="2146697"/>
              </a:xfrm>
              <a:prstGeom prst="rect">
                <a:avLst/>
              </a:prstGeom>
              <a:ln w="9525">
                <a:solidFill>
                  <a:srgbClr val="C76517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Разработка сайта средствами языка программирования</a:t>
                </a: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Python</a:t>
                </a:r>
                <a:r>
                  <a:rPr lang="ru-RU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D9DCA4-208C-4E13-BAD7-8C3B570EAD37}"/>
                </a:ext>
              </a:extLst>
            </p:cNvPr>
            <p:cNvSpPr txBox="1"/>
            <p:nvPr/>
          </p:nvSpPr>
          <p:spPr>
            <a:xfrm>
              <a:off x="6096000" y="5114819"/>
              <a:ext cx="5679043" cy="1424719"/>
            </a:xfrm>
            <a:prstGeom prst="rect">
              <a:avLst/>
            </a:prstGeom>
            <a:solidFill>
              <a:srgbClr val="DBECF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2" name="Подзаголовок 2">
              <a:extLst>
                <a:ext uri="{FF2B5EF4-FFF2-40B4-BE49-F238E27FC236}">
                  <a16:creationId xmlns:a16="http://schemas.microsoft.com/office/drawing/2014/main" id="{74A73D4F-9E36-455C-B5FB-A59C0CBB8034}"/>
                </a:ext>
              </a:extLst>
            </p:cNvPr>
            <p:cNvSpPr txBox="1">
              <a:spLocks/>
            </p:cNvSpPr>
            <p:nvPr/>
          </p:nvSpPr>
          <p:spPr>
            <a:xfrm>
              <a:off x="6153778" y="5193400"/>
              <a:ext cx="5556311" cy="12675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ru-RU" sz="3700" b="1" i="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l"/>
              <a:endParaRPr lang="ru-RU" sz="7200" b="1" i="0" dirty="0">
                <a:solidFill>
                  <a:srgbClr val="0D0C3A"/>
                </a:solidFill>
              </a:endParaRPr>
            </a:p>
            <a:p>
              <a:pPr algn="l"/>
              <a:endParaRPr lang="ru-RU" sz="7200" b="1" dirty="0">
                <a:solidFill>
                  <a:srgbClr val="0D0C3A"/>
                </a:solidFill>
              </a:endParaRPr>
            </a:p>
            <a:p>
              <a:pPr algn="l"/>
              <a:endParaRPr lang="en-US" sz="7200" b="1" i="0" dirty="0">
                <a:solidFill>
                  <a:srgbClr val="0D0C3A"/>
                </a:solidFill>
              </a:endParaRPr>
            </a:p>
            <a:p>
              <a:pPr algn="l"/>
              <a:endParaRPr lang="en-US" sz="7200" b="1" dirty="0">
                <a:solidFill>
                  <a:srgbClr val="0D0C3A"/>
                </a:solidFill>
              </a:endParaRPr>
            </a:p>
            <a:p>
              <a:pPr algn="l"/>
              <a:endParaRPr lang="en-US" sz="7200" b="1" i="0" dirty="0">
                <a:solidFill>
                  <a:srgbClr val="0D0C3A"/>
                </a:solidFill>
              </a:endParaRPr>
            </a:p>
            <a:p>
              <a:pPr algn="l"/>
              <a:endParaRPr lang="en-US" sz="7200" b="1" dirty="0">
                <a:solidFill>
                  <a:srgbClr val="0D0C3A"/>
                </a:solidFill>
              </a:endParaRPr>
            </a:p>
            <a:p>
              <a:pPr algn="l"/>
              <a:endParaRPr lang="en-US" sz="7200" b="1" i="0" dirty="0">
                <a:solidFill>
                  <a:srgbClr val="0D0C3A"/>
                </a:solidFill>
              </a:endParaRPr>
            </a:p>
            <a:p>
              <a:pPr algn="l"/>
              <a:endParaRPr lang="en-US" sz="7200" b="1" dirty="0">
                <a:solidFill>
                  <a:srgbClr val="0D0C3A"/>
                </a:solidFill>
              </a:endParaRPr>
            </a:p>
            <a:p>
              <a:pPr algn="l"/>
              <a:endParaRPr lang="en-US" sz="7200" b="1" i="0" dirty="0">
                <a:solidFill>
                  <a:srgbClr val="0D0C3A"/>
                </a:solidFill>
              </a:endParaRPr>
            </a:p>
            <a:p>
              <a:pPr algn="l"/>
              <a:endParaRPr lang="en-US" sz="7200" b="1" dirty="0">
                <a:solidFill>
                  <a:srgbClr val="0D0C3A"/>
                </a:solidFill>
              </a:endParaRPr>
            </a:p>
            <a:p>
              <a:pPr algn="l"/>
              <a:r>
                <a:rPr lang="ru-RU" sz="7200" b="1" i="0" dirty="0">
                  <a:solidFill>
                    <a:srgbClr val="0D0C3A"/>
                  </a:solidFill>
                </a:rPr>
                <a:t>Авторы проекта</a:t>
              </a:r>
              <a:r>
                <a:rPr lang="en-US" sz="7200" b="1" i="0" dirty="0">
                  <a:solidFill>
                    <a:srgbClr val="0D0C3A"/>
                  </a:solidFill>
                </a:rPr>
                <a:t>: </a:t>
              </a:r>
              <a:endParaRPr lang="ru-RU" sz="7200" b="1" i="0" dirty="0">
                <a:solidFill>
                  <a:srgbClr val="0D0C3A"/>
                </a:solidFill>
              </a:endParaRPr>
            </a:p>
            <a:p>
              <a:pPr algn="l"/>
              <a:r>
                <a:rPr lang="ru-RU" sz="7200" b="1" i="0" dirty="0">
                  <a:solidFill>
                    <a:schemeClr val="tx2">
                      <a:lumMod val="50000"/>
                    </a:schemeClr>
                  </a:solidFill>
                </a:rPr>
                <a:t>             </a:t>
              </a:r>
              <a:r>
                <a:rPr lang="ru-RU" sz="7200" i="0" u="sng" dirty="0">
                  <a:solidFill>
                    <a:srgbClr val="131D51"/>
                  </a:solidFill>
                </a:rPr>
                <a:t>Ростислав Бабич</a:t>
              </a:r>
              <a:r>
                <a:rPr lang="ru-RU" sz="7200" b="1" i="0" dirty="0">
                  <a:solidFill>
                    <a:srgbClr val="131D51"/>
                  </a:solidFill>
                </a:rPr>
                <a:t> – </a:t>
              </a:r>
              <a:r>
                <a:rPr lang="ru-RU" sz="7200" i="0" dirty="0">
                  <a:solidFill>
                    <a:srgbClr val="131D51"/>
                  </a:solidFill>
                </a:rPr>
                <a:t>ученик 10 класса;</a:t>
              </a:r>
            </a:p>
            <a:p>
              <a:pPr algn="l"/>
              <a:r>
                <a:rPr lang="ru-RU" sz="7200" b="1" dirty="0">
                  <a:solidFill>
                    <a:srgbClr val="131D51"/>
                  </a:solidFill>
                </a:rPr>
                <a:t>             </a:t>
              </a:r>
              <a:r>
                <a:rPr lang="ru-RU" sz="7200" u="sng" dirty="0">
                  <a:solidFill>
                    <a:srgbClr val="131D51"/>
                  </a:solidFill>
                </a:rPr>
                <a:t>Синицын Виктор</a:t>
              </a:r>
              <a:r>
                <a:rPr lang="ru-RU" sz="7200" dirty="0">
                  <a:solidFill>
                    <a:srgbClr val="131D51"/>
                  </a:solidFill>
                </a:rPr>
                <a:t> </a:t>
              </a:r>
              <a:r>
                <a:rPr lang="ru-RU" sz="7200" b="1" i="0" dirty="0">
                  <a:solidFill>
                    <a:srgbClr val="131D51"/>
                  </a:solidFill>
                </a:rPr>
                <a:t>–</a:t>
              </a:r>
              <a:r>
                <a:rPr lang="ru-RU" sz="7200" dirty="0">
                  <a:solidFill>
                    <a:srgbClr val="131D51"/>
                  </a:solidFill>
                </a:rPr>
                <a:t> ученик 11 класса.</a:t>
              </a:r>
            </a:p>
            <a:p>
              <a:pPr algn="ctr"/>
              <a:endParaRPr lang="ru-RU" sz="1200" dirty="0"/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B3C8846-95BD-48B2-A4F2-B40378C3F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3" y="4272268"/>
            <a:ext cx="2318047" cy="23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BA23B9-346D-4D8F-B59F-C32C744F321B}"/>
              </a:ext>
            </a:extLst>
          </p:cNvPr>
          <p:cNvSpPr txBox="1">
            <a:spLocks/>
          </p:cNvSpPr>
          <p:nvPr/>
        </p:nvSpPr>
        <p:spPr>
          <a:xfrm>
            <a:off x="1335505" y="866275"/>
            <a:ext cx="9522995" cy="80318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Замысел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40182F-FB30-43E4-ABF9-C17850B0B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9" y="883974"/>
            <a:ext cx="767783" cy="76778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EA19-5D3F-477A-ACCA-C0FC24E776FE}"/>
              </a:ext>
            </a:extLst>
          </p:cNvPr>
          <p:cNvSpPr/>
          <p:nvPr/>
        </p:nvSpPr>
        <p:spPr>
          <a:xfrm>
            <a:off x="1251101" y="1966732"/>
            <a:ext cx="9649506" cy="1569659"/>
          </a:xfrm>
          <a:prstGeom prst="rect">
            <a:avLst/>
          </a:prstGeom>
          <a:solidFill>
            <a:srgbClr val="C1CDEA"/>
          </a:solidFill>
          <a:ln w="12700">
            <a:solidFill>
              <a:srgbClr val="131D5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8CAB6-20BB-4672-AA42-C61DA87E56DF}"/>
              </a:ext>
            </a:extLst>
          </p:cNvPr>
          <p:cNvSpPr txBox="1"/>
          <p:nvPr/>
        </p:nvSpPr>
        <p:spPr>
          <a:xfrm>
            <a:off x="1251101" y="1925404"/>
            <a:ext cx="9649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131D51"/>
                </a:solidFill>
              </a:rPr>
              <a:t>Создать сайт-социальную сеть, на котором пользователь сможет оставлять записи, общаться с другими пользователями. Также, специально для сайта была разработана игра. Есть возможности анализа игрового процесса и кастомизации его под себя.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962F6-8666-46C0-BE6F-2815DD560059}"/>
              </a:ext>
            </a:extLst>
          </p:cNvPr>
          <p:cNvSpPr txBox="1"/>
          <p:nvPr/>
        </p:nvSpPr>
        <p:spPr>
          <a:xfrm>
            <a:off x="1467853" y="3751011"/>
            <a:ext cx="4371490" cy="2308324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31D51"/>
                </a:solidFill>
              </a:rPr>
              <a:t>Сайт отличается простотой взаимодействия, пользователю все интуитивно понятно. Для входа в свой профиль необходимо ввести пароль, так что все данные в безопасности.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E9C0E-0605-4ECC-A032-477333B4F82E}"/>
              </a:ext>
            </a:extLst>
          </p:cNvPr>
          <p:cNvSpPr txBox="1"/>
          <p:nvPr/>
        </p:nvSpPr>
        <p:spPr>
          <a:xfrm>
            <a:off x="6352659" y="3751011"/>
            <a:ext cx="4371490" cy="2308324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31D51"/>
                </a:solidFill>
              </a:rPr>
              <a:t>Конечно, необходимо связать игру с социальной сетью. Эта сеть для любителей и поклонниках змейки. Любой элемент сайта завязан на взаимодействии с игрой.</a:t>
            </a:r>
          </a:p>
        </p:txBody>
      </p:sp>
    </p:spTree>
    <p:extLst>
      <p:ext uri="{BB962C8B-B14F-4D97-AF65-F5344CB8AC3E}">
        <p14:creationId xmlns:p14="http://schemas.microsoft.com/office/powerpoint/2010/main" val="87479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75EE93-57A5-4443-8088-F0747F4EE29F}"/>
              </a:ext>
            </a:extLst>
          </p:cNvPr>
          <p:cNvSpPr txBox="1">
            <a:spLocks/>
          </p:cNvSpPr>
          <p:nvPr/>
        </p:nvSpPr>
        <p:spPr>
          <a:xfrm>
            <a:off x="1335505" y="866275"/>
            <a:ext cx="9522995" cy="80318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Сайт как социальная сеть…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727520-8A1C-409A-905C-405BCB3C6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1" y="878307"/>
            <a:ext cx="767783" cy="767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48121-47F7-413D-807B-3F1E66A1AFF1}"/>
              </a:ext>
            </a:extLst>
          </p:cNvPr>
          <p:cNvSpPr txBox="1"/>
          <p:nvPr/>
        </p:nvSpPr>
        <p:spPr>
          <a:xfrm>
            <a:off x="323561" y="1941922"/>
            <a:ext cx="5331281" cy="1200329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31D51"/>
                </a:solidFill>
              </a:rPr>
              <a:t>Основываясь на опыте популярных </a:t>
            </a:r>
            <a:r>
              <a:rPr lang="ru-RU" sz="2400" dirty="0" err="1">
                <a:solidFill>
                  <a:srgbClr val="131D51"/>
                </a:solidFill>
              </a:rPr>
              <a:t>соц.сетей</a:t>
            </a:r>
            <a:r>
              <a:rPr lang="ru-RU" sz="2400" dirty="0">
                <a:solidFill>
                  <a:srgbClr val="131D51"/>
                </a:solidFill>
              </a:rPr>
              <a:t>, была предложена следующая модель главной страницы: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35EC58-88FC-402E-BEE2-15B19F23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42" y="4218952"/>
            <a:ext cx="7040118" cy="2191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5BBBE0-E4C3-48BA-B48D-17B05CF1B23A}"/>
              </a:ext>
            </a:extLst>
          </p:cNvPr>
          <p:cNvSpPr txBox="1"/>
          <p:nvPr/>
        </p:nvSpPr>
        <p:spPr>
          <a:xfrm>
            <a:off x="707452" y="3849724"/>
            <a:ext cx="3634828" cy="193899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31D51"/>
                </a:solidFill>
              </a:rPr>
              <a:t>Стена - это базовая страница сайта, на ней отображаются новости и обновления, касающиеся всех пользователей.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869F5FC-A180-47CD-8BD9-F65C7E2561A5}"/>
              </a:ext>
            </a:extLst>
          </p:cNvPr>
          <p:cNvCxnSpPr>
            <a:cxnSpLocks/>
          </p:cNvCxnSpPr>
          <p:nvPr/>
        </p:nvCxnSpPr>
        <p:spPr>
          <a:xfrm flipH="1" flipV="1">
            <a:off x="3645568" y="4153012"/>
            <a:ext cx="1347537" cy="382893"/>
          </a:xfrm>
          <a:prstGeom prst="straightConnector1">
            <a:avLst/>
          </a:prstGeom>
          <a:ln w="50800">
            <a:solidFill>
              <a:srgbClr val="522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F4DAFA-10CE-4051-A8EF-85EC3387CF50}"/>
              </a:ext>
            </a:extLst>
          </p:cNvPr>
          <p:cNvSpPr txBox="1"/>
          <p:nvPr/>
        </p:nvSpPr>
        <p:spPr>
          <a:xfrm>
            <a:off x="5808497" y="1755328"/>
            <a:ext cx="4315390" cy="2308324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31D51"/>
                </a:solidFill>
              </a:rPr>
              <a:t>В аккаунте мы увидим информацию данного пользователя и результаты его игры, которыми он может поделиться. Они доступны в рекордах.</a:t>
            </a:r>
          </a:p>
        </p:txBody>
      </p:sp>
      <p:sp>
        <p:nvSpPr>
          <p:cNvPr id="9" name="Стрелка: изогнутая влево 8">
            <a:extLst>
              <a:ext uri="{FF2B5EF4-FFF2-40B4-BE49-F238E27FC236}">
                <a16:creationId xmlns:a16="http://schemas.microsoft.com/office/drawing/2014/main" id="{774E9720-8C4C-4915-BD6D-6AD9FD4EF6D8}"/>
              </a:ext>
            </a:extLst>
          </p:cNvPr>
          <p:cNvSpPr/>
          <p:nvPr/>
        </p:nvSpPr>
        <p:spPr>
          <a:xfrm rot="19495028" flipH="1">
            <a:off x="4684309" y="2969145"/>
            <a:ext cx="636921" cy="2658380"/>
          </a:xfrm>
          <a:prstGeom prst="curved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0F0F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84B60A7-9897-4A07-A43C-5C3CD954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542" y="2046682"/>
            <a:ext cx="1590897" cy="666843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F06BACC-303B-4498-953B-4911D791AB11}"/>
              </a:ext>
            </a:extLst>
          </p:cNvPr>
          <p:cNvCxnSpPr>
            <a:cxnSpLocks/>
          </p:cNvCxnSpPr>
          <p:nvPr/>
        </p:nvCxnSpPr>
        <p:spPr>
          <a:xfrm flipV="1">
            <a:off x="9553074" y="2542086"/>
            <a:ext cx="1058779" cy="548664"/>
          </a:xfrm>
          <a:prstGeom prst="straightConnector1">
            <a:avLst/>
          </a:prstGeom>
          <a:ln w="50800">
            <a:solidFill>
              <a:srgbClr val="522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72A3AD-F88C-47D6-BEAA-1988CD66D263}"/>
              </a:ext>
            </a:extLst>
          </p:cNvPr>
          <p:cNvSpPr txBox="1"/>
          <p:nvPr/>
        </p:nvSpPr>
        <p:spPr>
          <a:xfrm>
            <a:off x="9435409" y="5244508"/>
            <a:ext cx="2049139" cy="830997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31D51"/>
                </a:solidFill>
              </a:rPr>
              <a:t>Реализовано общение.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F57B3-52AB-448D-8D51-A2D04C7636AC}"/>
              </a:ext>
            </a:extLst>
          </p:cNvPr>
          <p:cNvCxnSpPr>
            <a:cxnSpLocks/>
          </p:cNvCxnSpPr>
          <p:nvPr/>
        </p:nvCxnSpPr>
        <p:spPr>
          <a:xfrm>
            <a:off x="8976084" y="4756061"/>
            <a:ext cx="705894" cy="558419"/>
          </a:xfrm>
          <a:prstGeom prst="straightConnector1">
            <a:avLst/>
          </a:prstGeom>
          <a:ln w="50800">
            <a:solidFill>
              <a:srgbClr val="522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CF8384-8107-4E80-A2BE-79BB546262CC}"/>
              </a:ext>
            </a:extLst>
          </p:cNvPr>
          <p:cNvSpPr txBox="1"/>
          <p:nvPr/>
        </p:nvSpPr>
        <p:spPr>
          <a:xfrm>
            <a:off x="10324074" y="2991115"/>
            <a:ext cx="1544365" cy="830997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131D51"/>
                </a:solidFill>
              </a:rPr>
              <a:t>Переход к игре.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18C253A-0297-4DB3-B5FB-741C65E93AEF}"/>
              </a:ext>
            </a:extLst>
          </p:cNvPr>
          <p:cNvCxnSpPr>
            <a:cxnSpLocks/>
          </p:cNvCxnSpPr>
          <p:nvPr/>
        </p:nvCxnSpPr>
        <p:spPr>
          <a:xfrm flipV="1">
            <a:off x="10459978" y="3586154"/>
            <a:ext cx="842951" cy="758304"/>
          </a:xfrm>
          <a:prstGeom prst="straightConnector1">
            <a:avLst/>
          </a:prstGeom>
          <a:ln w="50800">
            <a:solidFill>
              <a:srgbClr val="5227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6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82CAD44-F783-4177-A213-D1B9073907A0}"/>
              </a:ext>
            </a:extLst>
          </p:cNvPr>
          <p:cNvSpPr txBox="1">
            <a:spLocks/>
          </p:cNvSpPr>
          <p:nvPr/>
        </p:nvSpPr>
        <p:spPr>
          <a:xfrm>
            <a:off x="1335505" y="866275"/>
            <a:ext cx="9522995" cy="80318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Сайт как игра…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143C87-29B7-4CFF-9F97-4640B2D24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1" y="878307"/>
            <a:ext cx="767783" cy="767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06423-AFF3-4DC1-B02A-B9BAC6F51F62}"/>
              </a:ext>
            </a:extLst>
          </p:cNvPr>
          <p:cNvSpPr txBox="1"/>
          <p:nvPr/>
        </p:nvSpPr>
        <p:spPr>
          <a:xfrm>
            <a:off x="647292" y="2044191"/>
            <a:ext cx="6956666" cy="769441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131D51"/>
                </a:solidFill>
              </a:rPr>
              <a:t>Была реализована игра змейка, в меню которой можно выбрать цвет змейки.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4F8211-8FB1-452F-9D75-CEB163F3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44" y="3188366"/>
            <a:ext cx="3471810" cy="3358655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F4F63961-8194-481F-ADB9-60A7C1FF703E}"/>
              </a:ext>
            </a:extLst>
          </p:cNvPr>
          <p:cNvSpPr/>
          <p:nvPr/>
        </p:nvSpPr>
        <p:spPr>
          <a:xfrm>
            <a:off x="2532475" y="2707105"/>
            <a:ext cx="589547" cy="50462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5227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C2C300B-3A90-432E-9F2B-E57AFFF6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947" y="3429000"/>
            <a:ext cx="3471810" cy="3255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BC29F-82F5-4DEE-846D-769D5302F1F9}"/>
              </a:ext>
            </a:extLst>
          </p:cNvPr>
          <p:cNvSpPr txBox="1"/>
          <p:nvPr/>
        </p:nvSpPr>
        <p:spPr>
          <a:xfrm>
            <a:off x="7120570" y="5392741"/>
            <a:ext cx="4742856" cy="1107996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131D51"/>
                </a:solidFill>
              </a:rPr>
              <a:t>После проигрыша игрока его результат заносится в базу данных, и появляется на аккаунт\рекорды.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0C33B-2338-4A23-B422-D7EFF43DE747}"/>
              </a:ext>
            </a:extLst>
          </p:cNvPr>
          <p:cNvSpPr txBox="1"/>
          <p:nvPr/>
        </p:nvSpPr>
        <p:spPr>
          <a:xfrm>
            <a:off x="8067054" y="3826919"/>
            <a:ext cx="3796371" cy="1107996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131D51"/>
                </a:solidFill>
              </a:rPr>
              <a:t>Реализация игрового процесса будет продемонстрирована позже.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7CC48-FCEA-47D4-9475-C119B795F502}"/>
              </a:ext>
            </a:extLst>
          </p:cNvPr>
          <p:cNvSpPr txBox="1"/>
          <p:nvPr/>
        </p:nvSpPr>
        <p:spPr>
          <a:xfrm>
            <a:off x="8067054" y="2261098"/>
            <a:ext cx="3796371" cy="1107996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131D51"/>
                </a:solidFill>
              </a:rPr>
              <a:t>Всем привычная игра заново раскрывается и от нее невозможно оторваться.</a:t>
            </a:r>
          </a:p>
        </p:txBody>
      </p:sp>
    </p:spTree>
    <p:extLst>
      <p:ext uri="{BB962C8B-B14F-4D97-AF65-F5344CB8AC3E}">
        <p14:creationId xmlns:p14="http://schemas.microsoft.com/office/powerpoint/2010/main" val="230518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8699EBE-8593-4FE8-B610-38787FA8BC25}"/>
              </a:ext>
            </a:extLst>
          </p:cNvPr>
          <p:cNvSpPr txBox="1">
            <a:spLocks/>
          </p:cNvSpPr>
          <p:nvPr/>
        </p:nvSpPr>
        <p:spPr>
          <a:xfrm>
            <a:off x="1334502" y="2902545"/>
            <a:ext cx="9522995" cy="80318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Перейдем к демонстрации…</a:t>
            </a:r>
          </a:p>
        </p:txBody>
      </p:sp>
    </p:spTree>
    <p:extLst>
      <p:ext uri="{BB962C8B-B14F-4D97-AF65-F5344CB8AC3E}">
        <p14:creationId xmlns:p14="http://schemas.microsoft.com/office/powerpoint/2010/main" val="398670047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B2B30"/>
      </a:dk2>
      <a:lt2>
        <a:srgbClr val="F3F0F1"/>
      </a:lt2>
      <a:accent1>
        <a:srgbClr val="20B599"/>
      </a:accent1>
      <a:accent2>
        <a:srgbClr val="17A9D5"/>
      </a:accent2>
      <a:accent3>
        <a:srgbClr val="296CE7"/>
      </a:accent3>
      <a:accent4>
        <a:srgbClr val="463CDC"/>
      </a:accent4>
      <a:accent5>
        <a:srgbClr val="8429E7"/>
      </a:accent5>
      <a:accent6>
        <a:srgbClr val="C117D5"/>
      </a:accent6>
      <a:hlink>
        <a:srgbClr val="BF3F5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237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Трушина</dc:creator>
  <cp:lastModifiedBy>Ольга Трушина</cp:lastModifiedBy>
  <cp:revision>2</cp:revision>
  <dcterms:created xsi:type="dcterms:W3CDTF">2022-04-24T19:25:38Z</dcterms:created>
  <dcterms:modified xsi:type="dcterms:W3CDTF">2022-04-27T21:42:55Z</dcterms:modified>
</cp:coreProperties>
</file>