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7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6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634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58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7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0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9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43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93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23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99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8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89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4C4997-2261-4142-B6E5-AD93C73D347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2BB8588-AE6E-43BD-819A-F928FCB0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516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D7710-D479-40B0-A0F3-1D9E0E3C8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компьютерной лингвистике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197061-54E3-45C8-BBAE-47C94FB22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Бабич Ростислав</a:t>
            </a:r>
          </a:p>
        </p:txBody>
      </p:sp>
    </p:spTree>
    <p:extLst>
      <p:ext uri="{BB962C8B-B14F-4D97-AF65-F5344CB8AC3E}">
        <p14:creationId xmlns:p14="http://schemas.microsoft.com/office/powerpoint/2010/main" val="363323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637C1-D3B8-4F46-893C-3535E5D0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Компьютерная лингвистика?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6E1D3-FB28-42A0-8AD6-1A3E87483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Компьютерная лингвистика (далее КЛ) – это соединение информатики, лингвистики и математики.</a:t>
            </a:r>
          </a:p>
        </p:txBody>
      </p:sp>
    </p:spTree>
    <p:extLst>
      <p:ext uri="{BB962C8B-B14F-4D97-AF65-F5344CB8AC3E}">
        <p14:creationId xmlns:p14="http://schemas.microsoft.com/office/powerpoint/2010/main" val="171050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B166C-E9A8-41E6-B87C-9117032F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		О чём мой проект?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0C25D-E91C-4621-81C5-B18D83CA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34219" cy="3636511"/>
          </a:xfrm>
        </p:spPr>
        <p:txBody>
          <a:bodyPr/>
          <a:lstStyle/>
          <a:p>
            <a:r>
              <a:rPr lang="ru-RU" dirty="0"/>
              <a:t>Началось всё с универсального обработчика, но далее я остановился только на русском.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466FE8-A4A7-4EC7-A4C2-311A56160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354" y="2776327"/>
            <a:ext cx="3175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C7034-7C49-4EC2-A2CD-8EDF1B69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6446205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							   Подробнее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6B9742-24A2-432A-89C7-EEDA1662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6446205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Модель языка – обработка конкретно его.</a:t>
            </a:r>
          </a:p>
        </p:txBody>
      </p:sp>
      <p:pic>
        <p:nvPicPr>
          <p:cNvPr id="5" name="Рисунок 4" descr="Изображение выглядит как текст, внутренний, полка&#10;&#10;Автоматически созданное описание">
            <a:extLst>
              <a:ext uri="{FF2B5EF4-FFF2-40B4-BE49-F238E27FC236}">
                <a16:creationId xmlns:a16="http://schemas.microsoft.com/office/drawing/2014/main" id="{C825BEEA-2C36-4CE0-805D-DC8CD3705B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6" r="26218" b="-1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9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4E157-7A85-4EB0-98D5-B18B4813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Работа программы. База данных.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6CC3E-1DCB-4977-88ED-47BFAE94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4961535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ffectLst/>
              </a:rPr>
              <a:t>Каждый язык имеет свою базу данных, в которой хранятся таблицы о нём. </a:t>
            </a:r>
            <a:endParaRPr lang="en-US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BB8B647-069E-412C-93AF-9E9DE32B0C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6" r="2" b="23331"/>
          <a:stretch/>
        </p:blipFill>
        <p:spPr>
          <a:xfrm>
            <a:off x="6100916" y="3429000"/>
            <a:ext cx="6091084" cy="342899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21274F6-3F62-4A42-9D46-7E62123F17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664"/>
          <a:stretch/>
        </p:blipFill>
        <p:spPr>
          <a:xfrm>
            <a:off x="6100916" y="10"/>
            <a:ext cx="6091084" cy="342898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13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3F917-B09E-45F7-BC34-CE8209B2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Работа программы. Морфологический и морфемный разбор слова.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83439-E567-4B7C-AB7D-EAFE27F3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ru-RU" sz="1600"/>
              <a:t>Я соединил морфологический и морфемный разбор (анализ) слова. Оба довольно важны при моделировании языка в КЛ.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CE52B0-7FFA-4F01-8E67-D2E98A25D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70" y="2413000"/>
            <a:ext cx="4223111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523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F7205-7240-4643-B8EB-D11C860F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Обработка текста. Будущее проекта.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71673-4AE7-44DE-9A3A-F249046E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4961535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Я не брошу этот проект, и возможно напишу его и на других языках!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EF815C-836D-40D9-B90D-F3B48215B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2" r="2108" b="1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0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B182D-D662-40CD-8E1C-A9D2D32F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161563-AA1A-44A9-AE5C-F38F81B24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2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136</TotalTime>
  <Words>143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Цитаты</vt:lpstr>
      <vt:lpstr>Проект по компьютерной лингвистике</vt:lpstr>
      <vt:lpstr>Что такое Компьютерная лингвистика?</vt:lpstr>
      <vt:lpstr>      О чём мой проект?</vt:lpstr>
      <vt:lpstr>          Подробнее</vt:lpstr>
      <vt:lpstr>Работа программы. База данных.</vt:lpstr>
      <vt:lpstr>Работа программы. Морфологический и морфемный разбор слова.</vt:lpstr>
      <vt:lpstr>Обработка текста. Будущее проекта.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компьютерной лингвистике</dc:title>
  <dc:creator>Ростислав Бабич</dc:creator>
  <cp:lastModifiedBy>Ростислав Бабич</cp:lastModifiedBy>
  <cp:revision>10</cp:revision>
  <dcterms:created xsi:type="dcterms:W3CDTF">2021-11-08T15:10:27Z</dcterms:created>
  <dcterms:modified xsi:type="dcterms:W3CDTF">2021-11-17T16:07:29Z</dcterms:modified>
</cp:coreProperties>
</file>