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Автор: Бабич Ростислав Олегович 11-Б</a:t>
            </a:r>
            <a:endParaRPr lang="en-US" dirty="0"/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Муляшов</a:t>
            </a:r>
            <a:r>
              <a:rPr lang="ru-RU" dirty="0"/>
              <a:t> Нил Дмитриевич (педагог дополнительного </a:t>
            </a:r>
            <a:r>
              <a:rPr lang="ru-RU"/>
              <a:t>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 и проблема.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3" y="2365695"/>
            <a:ext cx="7675926" cy="243280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ОС.</a:t>
            </a:r>
          </a:p>
          <a:p>
            <a:endParaRPr lang="ru-RU" sz="1800" dirty="0"/>
          </a:p>
          <a:p>
            <a:r>
              <a:rPr lang="ru-RU" sz="1800" dirty="0"/>
              <a:t>Проблема: использование панели управление может занять больше времени, чем нужно.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 и проблема.</vt:lpstr>
      <vt:lpstr>Что рассматривается в проекте.</vt:lpstr>
      <vt:lpstr>Цель и метод её достижения.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17</cp:revision>
  <dcterms:created xsi:type="dcterms:W3CDTF">2022-12-21T16:24:59Z</dcterms:created>
  <dcterms:modified xsi:type="dcterms:W3CDTF">2022-12-29T08:24:04Z</dcterms:modified>
</cp:coreProperties>
</file>