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21" y="5307051"/>
            <a:ext cx="7558426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sz="1600" dirty="0"/>
              <a:t>Автор: Бабич Ростислав Олегович 11-Б</a:t>
            </a:r>
            <a:endParaRPr lang="en-US" sz="1600" dirty="0"/>
          </a:p>
          <a:p>
            <a:pPr algn="l"/>
            <a:r>
              <a:rPr lang="ru-RU" sz="1600" dirty="0"/>
              <a:t>Руководитель: </a:t>
            </a:r>
            <a:r>
              <a:rPr lang="ru-RU" sz="1600" dirty="0" err="1"/>
              <a:t>Муляшов</a:t>
            </a:r>
            <a:r>
              <a:rPr lang="ru-RU" sz="1600" dirty="0"/>
              <a:t> Нил Дмитриевич (педагог дополнительного 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Идея, проблема, актуальность.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60" y="2592198"/>
            <a:ext cx="7675926" cy="2432808"/>
          </a:xfrm>
        </p:spPr>
        <p:txBody>
          <a:bodyPr anchor="ctr">
            <a:no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операционной системой (ОС).</a:t>
            </a:r>
          </a:p>
          <a:p>
            <a:endParaRPr lang="ru-RU" sz="1800" dirty="0"/>
          </a:p>
          <a:p>
            <a:r>
              <a:rPr lang="ru-RU" sz="1800" dirty="0"/>
              <a:t>Актуальность: обычная панель управления в </a:t>
            </a:r>
            <a:r>
              <a:rPr lang="en-US" sz="1800" dirty="0"/>
              <a:t>Windows </a:t>
            </a:r>
            <a:r>
              <a:rPr lang="ru-RU" sz="1800" dirty="0"/>
              <a:t>не всегда удобна, довольна громоздка 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/>
              <a:t>Проблема: использование панели управления может занять больше времени, чем нужно, и она не всегда вполне удобна.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 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программирования (ЯП)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Цель: сократить среднее время, потраченное на настройку системы </a:t>
            </a:r>
            <a:r>
              <a:rPr lang="en-US" sz="2000" dirty="0"/>
              <a:t>Windows</a:t>
            </a:r>
            <a:r>
              <a:rPr lang="ru-RU" sz="2000" dirty="0"/>
              <a:t>, и добавить по возможности свои функции, отсутствующие в панели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CF2-6EB4-17DF-E83E-B36FBB8C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4F16-810F-EACE-D01A-57CDE3CC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73" y="2267864"/>
            <a:ext cx="5297649" cy="368335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Изучение работы </a:t>
            </a:r>
            <a:r>
              <a:rPr lang="en-US" sz="1800" dirty="0"/>
              <a:t>Windows API </a:t>
            </a:r>
            <a:r>
              <a:rPr lang="ru-RU" sz="1800" dirty="0"/>
              <a:t>и библиотек ЯП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интерфейсом </a:t>
            </a:r>
            <a:r>
              <a:rPr lang="en-US" sz="1800" dirty="0"/>
              <a:t>(Windows API)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ОС (библиотеки)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Создание самого приложения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интерфейса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работы настроек</a:t>
            </a:r>
          </a:p>
          <a:p>
            <a:pPr marL="914400" lvl="1" indent="-457200">
              <a:buFont typeface="+mj-lt"/>
              <a:buAutoNum type="alphaLcParenR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73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3CC1-5421-A6E9-037D-817B00D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F1694-7F27-A3DA-2D8F-C7BED13A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57" y="1736519"/>
            <a:ext cx="4089634" cy="111573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основная структура </a:t>
            </a:r>
            <a:r>
              <a:rPr lang="en-US" sz="1800" dirty="0"/>
              <a:t>Windows API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691ECD-EFD5-1E60-ADAF-763F272F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5" y="3313291"/>
            <a:ext cx="8602825" cy="2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E8C6D-EEB4-CF48-FF18-C2AD1E67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3C164-2F3E-E7CD-AA8C-A89EC9DF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99" y="1683944"/>
            <a:ext cx="4030345" cy="136964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2. Созданы основы для приложения: работа с мышью и система «наборов»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44627F-164B-76A9-2657-A61E660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7" y="3393493"/>
            <a:ext cx="6971251" cy="2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22E72-5B51-2831-66F5-21BE5307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2249A-87BC-9A65-2BE1-6C3827E8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54" y="1622745"/>
            <a:ext cx="3996654" cy="1523961"/>
          </a:xfrm>
        </p:spPr>
        <p:txBody>
          <a:bodyPr anchor="ctr">
            <a:normAutofit/>
          </a:bodyPr>
          <a:lstStyle/>
          <a:p>
            <a:r>
              <a:rPr lang="ru-RU" sz="2000" dirty="0"/>
              <a:t>3. </a:t>
            </a:r>
            <a:r>
              <a:rPr lang="ru-RU" sz="1800" dirty="0"/>
              <a:t>Создана новая идея: т.н. наборы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72A4439-8CFD-4539-382C-BE5C79B43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69" y="2994869"/>
            <a:ext cx="3129460" cy="28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375E8-501A-9A2E-7FE3-3913E0E1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При создании были использованы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1EC84-0D03-3D5F-EFA5-CCBA0E93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627" y="3036814"/>
            <a:ext cx="6140741" cy="1849005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Официальная документация </a:t>
            </a:r>
            <a:r>
              <a:rPr lang="en-US" sz="1800" dirty="0"/>
              <a:t>Microsoft</a:t>
            </a:r>
          </a:p>
          <a:p>
            <a:r>
              <a:rPr lang="ru-RU" sz="1800" dirty="0"/>
              <a:t>Библиотека для работы с </a:t>
            </a:r>
            <a:r>
              <a:rPr lang="en-US" sz="1800" dirty="0" err="1"/>
              <a:t>json</a:t>
            </a:r>
            <a:r>
              <a:rPr lang="en-US" sz="1800" dirty="0"/>
              <a:t> </a:t>
            </a:r>
            <a:r>
              <a:rPr lang="en-US" sz="1800" dirty="0" err="1"/>
              <a:t>nlohmann-json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6814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228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Идея, проблема, актуальность.</vt:lpstr>
      <vt:lpstr>Что рассматривается в проекте.</vt:lpstr>
      <vt:lpstr>Цель.</vt:lpstr>
      <vt:lpstr>Задачи.</vt:lpstr>
      <vt:lpstr>Ход работы.</vt:lpstr>
      <vt:lpstr>Ход работы.</vt:lpstr>
      <vt:lpstr>Ход работы.</vt:lpstr>
      <vt:lpstr>При создании были использованы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29</cp:revision>
  <dcterms:created xsi:type="dcterms:W3CDTF">2022-12-21T16:24:59Z</dcterms:created>
  <dcterms:modified xsi:type="dcterms:W3CDTF">2023-02-16T17:29:20Z</dcterms:modified>
</cp:coreProperties>
</file>