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Разработка прикладного приложения с помощью </a:t>
            </a:r>
            <a:r>
              <a:rPr lang="en-US" sz="4800">
                <a:solidFill>
                  <a:srgbClr val="FFFFFF"/>
                </a:solidFill>
              </a:rPr>
              <a:t>Windows API.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21" y="5307051"/>
            <a:ext cx="7558426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sz="1600" dirty="0"/>
              <a:t>Автор: Бабич Ростислав Олегович 11-Б</a:t>
            </a:r>
            <a:endParaRPr lang="en-US" sz="1600" dirty="0"/>
          </a:p>
          <a:p>
            <a:pPr algn="l"/>
            <a:r>
              <a:rPr lang="ru-RU" sz="1600" dirty="0"/>
              <a:t>Руководитель: </a:t>
            </a:r>
            <a:r>
              <a:rPr lang="ru-RU" sz="1600" dirty="0" err="1"/>
              <a:t>Муляшов</a:t>
            </a:r>
            <a:r>
              <a:rPr lang="ru-RU" sz="1600" dirty="0"/>
              <a:t> Нил Дмитриевич (педагог дополнительного образования)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FB9-CC4D-F3C5-9256-D0040D8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Идея, проблема, актуальность.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4D47-98FE-5795-6604-06DCBF1D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360" y="2592198"/>
            <a:ext cx="7675926" cy="2432808"/>
          </a:xfrm>
        </p:spPr>
        <p:txBody>
          <a:bodyPr anchor="ctr">
            <a:noAutofit/>
          </a:bodyPr>
          <a:lstStyle/>
          <a:p>
            <a:r>
              <a:rPr lang="ru-RU" sz="1800" dirty="0"/>
              <a:t>Идея: попробовать разработать приложение со взаимодействием с операционной системой (ОС).</a:t>
            </a:r>
          </a:p>
          <a:p>
            <a:endParaRPr lang="ru-RU" sz="1800" dirty="0"/>
          </a:p>
          <a:p>
            <a:r>
              <a:rPr lang="ru-RU" sz="1800" dirty="0"/>
              <a:t>Актуальность: настроить систему под себя хочется всем, но есть свои проблемы.</a:t>
            </a:r>
          </a:p>
          <a:p>
            <a:pPr marL="0" indent="0">
              <a:buNone/>
            </a:pPr>
            <a:endParaRPr lang="ru-RU" sz="1800" dirty="0"/>
          </a:p>
          <a:p>
            <a:r>
              <a:rPr lang="ru-RU" sz="1800" dirty="0"/>
              <a:t>Проблема: использование панели управление может занять больше времени, чем нужно.</a:t>
            </a:r>
          </a:p>
        </p:txBody>
      </p:sp>
    </p:spTree>
    <p:extLst>
      <p:ext uri="{BB962C8B-B14F-4D97-AF65-F5344CB8AC3E}">
        <p14:creationId xmlns:p14="http://schemas.microsoft.com/office/powerpoint/2010/main" val="19095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DBBE-E334-D562-F05D-5D2CCA9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рассматривается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BB7A4-F814-CF5F-D82B-4818D413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595" y="2449584"/>
            <a:ext cx="8988805" cy="276340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Объект: приложение под операционную систему </a:t>
            </a:r>
            <a:r>
              <a:rPr lang="en-US" sz="1800" dirty="0"/>
              <a:t>Windows.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Предмет: работа с интерфейсом и ОС с помощью</a:t>
            </a:r>
            <a:r>
              <a:rPr lang="en-US" sz="1800" dirty="0"/>
              <a:t>Windows API </a:t>
            </a:r>
            <a:r>
              <a:rPr lang="ru-RU" sz="1800" dirty="0"/>
              <a:t>и библиотек языка программирования (ЯП) </a:t>
            </a:r>
            <a:r>
              <a:rPr lang="en-US" sz="1800" dirty="0"/>
              <a:t>C++.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866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5D26-E29C-CED0-E62B-4E4EB281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Цель и метод её достижения.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027AB-BA42-567F-BBA9-9B0D0F3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382472"/>
            <a:ext cx="8388991" cy="2919370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Основная задача: сократить среднее время, потраченное на настройку.</a:t>
            </a:r>
          </a:p>
          <a:p>
            <a:endParaRPr lang="ru-RU" sz="1800" dirty="0"/>
          </a:p>
          <a:p>
            <a:r>
              <a:rPr lang="ru-RU" sz="1800" dirty="0"/>
              <a:t>Способ решения: создать небольшое приложение, которое имеет основные функции с более удобным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30430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5CF2-6EB4-17DF-E83E-B36FBB8C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54F16-810F-EACE-D01A-57CDE3CC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73" y="2267864"/>
            <a:ext cx="5297649" cy="3683358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Изучение работы </a:t>
            </a:r>
            <a:r>
              <a:rPr lang="en-US" sz="1800" dirty="0"/>
              <a:t>Windows API </a:t>
            </a:r>
            <a:r>
              <a:rPr lang="ru-RU" sz="1800" dirty="0"/>
              <a:t>и библиотек ЯП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интерфейсом </a:t>
            </a:r>
            <a:r>
              <a:rPr lang="en-US" sz="1800" dirty="0"/>
              <a:t>(Windows API)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ОС (библиотеки)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Создание самого приложения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интерфейса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работы настроек</a:t>
            </a:r>
          </a:p>
          <a:p>
            <a:pPr marL="914400" lvl="1" indent="-457200">
              <a:buFont typeface="+mj-lt"/>
              <a:buAutoNum type="alphaLcParenR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73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3CC1-5421-A6E9-037D-817B00D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F1694-7F27-A3DA-2D8F-C7BED13A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757" y="1736519"/>
            <a:ext cx="4089634" cy="111573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основная структура </a:t>
            </a:r>
            <a:r>
              <a:rPr lang="en-US" sz="1800" dirty="0"/>
              <a:t>Windows API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691ECD-EFD5-1E60-ADAF-763F272F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5" y="3313291"/>
            <a:ext cx="8602825" cy="2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E8C6D-EEB4-CF48-FF18-C2AD1E67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3C164-2F3E-E7CD-AA8C-A89EC9DF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99" y="1683944"/>
            <a:ext cx="4030345" cy="136964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структура </a:t>
            </a:r>
            <a:r>
              <a:rPr lang="en-US" sz="1800" dirty="0"/>
              <a:t>Windows API.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Созданы основы для приложения.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44627F-164B-76A9-2657-A61E660E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47" y="3393493"/>
            <a:ext cx="6971251" cy="25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F1AEF-A5FB-C26E-9FF5-35FFA83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остаётся сделать.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BCBDE-0473-07C2-9EE9-DC1DED50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61" y="3162299"/>
            <a:ext cx="4517473" cy="2117452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Изучить принцип работы с ОС через ЯП.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Добавить функционал настройки ОС.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Продумать и доделать интерфейс.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9314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219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  <vt:lpstr>Идея, проблема, актуальность.</vt:lpstr>
      <vt:lpstr>Что рассматривается в проекте.</vt:lpstr>
      <vt:lpstr>Цель и метод её достижения.</vt:lpstr>
      <vt:lpstr>Задачи.</vt:lpstr>
      <vt:lpstr>Ход работы.</vt:lpstr>
      <vt:lpstr>Ход работы.</vt:lpstr>
      <vt:lpstr>Что остаётся сделать.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20</cp:revision>
  <dcterms:created xsi:type="dcterms:W3CDTF">2022-12-21T16:24:59Z</dcterms:created>
  <dcterms:modified xsi:type="dcterms:W3CDTF">2022-12-29T11:35:00Z</dcterms:modified>
</cp:coreProperties>
</file>