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675FE-C867-6891-B5E1-8D17776FB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2D9E2D-FC22-61BA-1C57-8A7AE4A4A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8D1C0-CB57-D47B-CC5A-9BF6C64A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AD78C-84ED-2436-7745-43727066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CA5036-DC3F-17AF-4A45-592D1387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84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9786E-1070-2376-628A-139F023C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0E5972-3080-B6AF-4E17-BE49BA60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B0CFA1-4613-D05F-47A8-3DA9D6F3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D791C-88E7-2EEE-5425-0D460A37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665B0F-B81F-BF39-A085-25E73DA6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6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669AD2-A157-FB8D-8021-ED621CA0E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148E01-8E59-3ACF-CD3A-51E2038F3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43231-6CD0-E380-CA69-B1606CF0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4E58A-8ECC-98F4-2613-BCF9467F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AF192C-E99D-5249-D413-1F625731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22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9E248-1BFB-2BE2-8422-0A37049B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67527-E68E-B10A-E1DB-ACB51E0B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D7B8DA-A3E8-4779-9FF8-1E3C697C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FD30B-B931-C493-02B8-2015D757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4639FE-40AB-D680-C01E-7E4C2F40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15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A5E19-C1EA-CC1D-755B-AB85419B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3C11ED-0056-8D47-6BBE-10C1E800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2F516-8764-53DB-F45D-2A1592FC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033900-3278-C4EC-ADF8-F1E5B69C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D085A8-064E-AFAA-C4EB-6FF19D78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33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36FCA-5F5B-5989-7A9A-C36CAD5D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9F9CC-A0B1-0C18-3A86-7F1DF5DC7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E764B1-2F6D-DD64-4F92-34EA68FC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E29A37-0A41-3963-FF34-E9408F03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10057E-0E3C-3268-CC50-93CC13AD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DBF03F-ED23-66CD-4AF1-3CE461BC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8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90B6E-E00A-EE31-C720-7C172168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FBD47-4E68-C2C4-78B3-67B014DF9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3C3A66-EACE-21DF-1480-ADF3A504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5C5ED8-987C-50F7-C5C7-222790B6D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E875C7-B3CD-C031-A75B-B3D642715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E89264-23EB-FA77-9A05-11887F6A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296645-DC5A-1B4C-471E-022CB2FC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CBECB0-E9D3-1368-F23E-7A58926B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1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04917-BD3A-298A-9644-AE741265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EFA74A-6931-A3D6-715B-8550B91C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F705AA-B4D2-ED9A-F6E0-9F655555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6B3E48-C6C9-C208-4666-C52C9305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D5487F-89A3-1D89-27C0-07785054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8680A1-55BC-8773-E264-BC25EDF5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492CE6-F47A-8081-337A-865BC00E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0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7A778-A4D1-C5C5-BE27-C86D4379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82EBB-070C-A5EB-08BD-D138EFC54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1EAD69-55E1-F357-0876-99CEA76E3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C1D00D-C419-9506-03C6-D38B303E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EDADFB-0E02-453A-0351-47B16DB6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56FAE-B5E9-B070-783D-6FAC3398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66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44B05-6B6F-3BA9-8CCE-8FD7D058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179627-2440-376A-B4DA-8A35DEDD8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D79222-A0D2-A3EE-A797-5FF8B003F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899FAA-2EDD-1975-99B0-F151729F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76702C-DD3C-E01C-39D3-CDB50443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F2EBC0-FE3D-EE09-414B-2D828410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7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E50D3-04AA-E053-C0D7-E906905F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BB5D81-129A-2FC8-F82C-AE589C2E8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D59F45-35CE-A845-6360-86B93A76B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DCD7-30E3-4781-8FCE-603DB932AE09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E603C7-4196-093C-122B-378764318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1F4A0A-ADD1-F2A0-A155-580169225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3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B09B9-0EF7-BCDF-E52C-748B06AF7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прикладного приложения с помощью </a:t>
            </a:r>
            <a:r>
              <a:rPr lang="en-US" dirty="0"/>
              <a:t>Windows API.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66E53E-3A64-CF31-1BA3-31676ECBD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Бабич Ростислав Олегович 11-Б</a:t>
            </a:r>
          </a:p>
        </p:txBody>
      </p:sp>
    </p:spTree>
    <p:extLst>
      <p:ext uri="{BB962C8B-B14F-4D97-AF65-F5344CB8AC3E}">
        <p14:creationId xmlns:p14="http://schemas.microsoft.com/office/powerpoint/2010/main" val="28568582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Разработка прикладного приложения с помощью Windows API.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прикладного приложения с помощью Windows API.</dc:title>
  <dc:creator>Ростислав Бабич</dc:creator>
  <cp:lastModifiedBy>Ростислав Бабич</cp:lastModifiedBy>
  <cp:revision>1</cp:revision>
  <dcterms:created xsi:type="dcterms:W3CDTF">2022-12-21T16:24:59Z</dcterms:created>
  <dcterms:modified xsi:type="dcterms:W3CDTF">2022-12-21T16:35:35Z</dcterms:modified>
</cp:coreProperties>
</file>