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675FE-C867-6891-B5E1-8D17776FB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2D9E2D-FC22-61BA-1C57-8A7AE4A4A2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88D1C0-CB57-D47B-CC5A-9BF6C64A6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9AD78C-84ED-2436-7745-437270668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CA5036-DC3F-17AF-4A45-592D13878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84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29786E-1070-2376-628A-139F023C3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F0E5972-3080-B6AF-4E17-BE49BA600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B0CFA1-4613-D05F-47A8-3DA9D6F3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DD791C-88E7-2EEE-5425-0D460A37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665B0F-B81F-BF39-A085-25E73DA6D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65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E669AD2-A157-FB8D-8021-ED621CA0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7148E01-8E59-3ACF-CD3A-51E2038F3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43231-6CD0-E380-CA69-B1606CF0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4E58A-8ECC-98F4-2613-BCF9467FB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AF192C-E99D-5249-D413-1F625731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72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39E248-1BFB-2BE2-8422-0A37049B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067527-E68E-B10A-E1DB-ACB51E0BA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4D7B8DA-A3E8-4779-9FF8-1E3C697CF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5FD30B-B931-C493-02B8-2015D757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4639FE-40AB-D680-C01E-7E4C2F40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15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A5E19-C1EA-CC1D-755B-AB85419BF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3C11ED-0056-8D47-6BBE-10C1E800F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522F516-8764-53DB-F45D-2A1592F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33900-3278-C4EC-ADF8-F1E5B69C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D085A8-064E-AFAA-C4EB-6FF19D78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33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136FCA-5F5B-5989-7A9A-C36CAD5D3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E9F9CC-A0B1-0C18-3A86-7F1DF5DC78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BE764B1-2F6D-DD64-4F92-34EA68FCB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E29A37-0A41-3963-FF34-E9408F03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10057E-0E3C-3268-CC50-93CC13AD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2DBF03F-ED23-66CD-4AF1-3CE461B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83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390B6E-E00A-EE31-C720-7C172168B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FBD47-4E68-C2C4-78B3-67B014DF9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3C3A66-EACE-21DF-1480-ADF3A5042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5C5ED8-987C-50F7-C5C7-222790B6DE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0E875C7-B3CD-C031-A75B-B3D6427159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FE89264-23EB-FA77-9A05-11887F6A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296645-DC5A-1B4C-471E-022CB2FC1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6CBECB0-E9D3-1368-F23E-7A58926B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1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304917-BD3A-298A-9644-AE74126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EFA74A-6931-A3D6-715B-8550B91C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2F705AA-B4D2-ED9A-F6E0-9F655555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6B3E48-C6C9-C208-4666-C52C9305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73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D5487F-89A3-1D89-27C0-07785054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8680A1-55BC-8773-E264-BC25EDF5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492CE6-F47A-8081-337A-865BC00E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305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B7A778-A4D1-C5C5-BE27-C86D4379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782EBB-070C-A5EB-08BD-D138EFC54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91EAD69-55E1-F357-0876-99CEA76E3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C1D00D-C419-9506-03C6-D38B303E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EDADFB-0E02-453A-0351-47B16DB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C56FAE-B5E9-B070-783D-6FAC3398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66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44B05-6B6F-3BA9-8CCE-8FD7D058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179627-2440-376A-B4DA-8A35DEDD83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6D79222-A0D2-A3EE-A797-5FF8B003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899FAA-2EDD-1975-99B0-F151729F8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76702C-DD3C-E01C-39D3-CDB504430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F2EBC0-FE3D-EE09-414B-2D8284100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749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E50D3-04AA-E053-C0D7-E906905F9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BB5D81-129A-2FC8-F82C-AE589C2E8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D59F45-35CE-A845-6360-86B93A76B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DCD7-30E3-4781-8FCE-603DB932AE09}" type="datetimeFigureOut">
              <a:rPr lang="ru-RU" smtClean="0"/>
              <a:t>29.12.2022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4E603C7-4196-093C-122B-378764318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1F4A0A-ADD1-F2A0-A155-580169225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40479E-9CA2-4A1C-8DC1-6197671FB9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39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B09B9-0EF7-BCDF-E52C-748B06AF7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rgbClr val="FFFFFF"/>
                </a:solidFill>
              </a:rPr>
              <a:t>Разработка прикладного приложения с помощью </a:t>
            </a:r>
            <a:r>
              <a:rPr lang="en-US" sz="4800">
                <a:solidFill>
                  <a:srgbClr val="FFFFFF"/>
                </a:solidFill>
              </a:rPr>
              <a:t>Windows API.</a:t>
            </a:r>
            <a:endParaRPr lang="ru-RU" sz="4800">
              <a:solidFill>
                <a:srgbClr val="FFFFFF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A66E53E-3A64-CF31-1BA3-31676ECBD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1721" y="5307051"/>
            <a:ext cx="7558426" cy="1458258"/>
          </a:xfrm>
        </p:spPr>
        <p:txBody>
          <a:bodyPr anchor="ctr">
            <a:normAutofit/>
          </a:bodyPr>
          <a:lstStyle/>
          <a:p>
            <a:pPr algn="l"/>
            <a:r>
              <a:rPr lang="ru-RU" sz="1600" dirty="0"/>
              <a:t>Автор: Бабич Ростислав Олегович 11-Б</a:t>
            </a:r>
            <a:endParaRPr lang="en-US" sz="1600" dirty="0"/>
          </a:p>
          <a:p>
            <a:pPr algn="l"/>
            <a:r>
              <a:rPr lang="ru-RU" sz="1600" dirty="0"/>
              <a:t>Руководитель: </a:t>
            </a:r>
            <a:r>
              <a:rPr lang="ru-RU" sz="1600" dirty="0" err="1"/>
              <a:t>Муляшов</a:t>
            </a:r>
            <a:r>
              <a:rPr lang="ru-RU" sz="1600" dirty="0"/>
              <a:t> Нил Дмитриевич (педагог дополнительного образования)</a:t>
            </a:r>
          </a:p>
        </p:txBody>
      </p:sp>
    </p:spTree>
    <p:extLst>
      <p:ext uri="{BB962C8B-B14F-4D97-AF65-F5344CB8AC3E}">
        <p14:creationId xmlns:p14="http://schemas.microsoft.com/office/powerpoint/2010/main" val="285685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BB3FB9-CC4D-F3C5-9256-D0040D81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Идея, проблема, актуальность.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24D47-98FE-5795-6604-06DCBF1D0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4360" y="2592198"/>
            <a:ext cx="7675926" cy="2432808"/>
          </a:xfrm>
        </p:spPr>
        <p:txBody>
          <a:bodyPr anchor="ctr">
            <a:noAutofit/>
          </a:bodyPr>
          <a:lstStyle/>
          <a:p>
            <a:r>
              <a:rPr lang="ru-RU" sz="1800" dirty="0"/>
              <a:t>Идея: попробовать разработать приложение со взаимодействием с операционной системой (ОС).</a:t>
            </a:r>
          </a:p>
          <a:p>
            <a:endParaRPr lang="ru-RU" sz="1800" dirty="0"/>
          </a:p>
          <a:p>
            <a:r>
              <a:rPr lang="ru-RU" sz="1800" dirty="0"/>
              <a:t>Актуальность: настроить систему под себя хочется всем, но есть свои проблемы.</a:t>
            </a:r>
          </a:p>
          <a:p>
            <a:pPr marL="0" indent="0">
              <a:buNone/>
            </a:pPr>
            <a:endParaRPr lang="ru-RU" sz="1800" dirty="0"/>
          </a:p>
          <a:p>
            <a:r>
              <a:rPr lang="ru-RU" sz="1800" dirty="0"/>
              <a:t>Проблема: использование панели управления может занять больше времени, чем нужно, и она не всегда вполне удобна.</a:t>
            </a:r>
          </a:p>
        </p:txBody>
      </p:sp>
    </p:spTree>
    <p:extLst>
      <p:ext uri="{BB962C8B-B14F-4D97-AF65-F5344CB8AC3E}">
        <p14:creationId xmlns:p14="http://schemas.microsoft.com/office/powerpoint/2010/main" val="190950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75DBBE-E334-D562-F05D-5D2CCA9F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Что рассматривается в проекте.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DBB7A4-F814-CF5F-D82B-4818D413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1595" y="2449584"/>
            <a:ext cx="8988805" cy="2763405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1800" dirty="0"/>
              <a:t>Объект: приложение под операционную систему </a:t>
            </a:r>
            <a:r>
              <a:rPr lang="en-US" sz="1800" dirty="0"/>
              <a:t>Windows.</a:t>
            </a:r>
            <a:endParaRPr lang="ru-RU" sz="1800" dirty="0"/>
          </a:p>
          <a:p>
            <a:pPr>
              <a:lnSpc>
                <a:spcPct val="150000"/>
              </a:lnSpc>
            </a:pPr>
            <a:r>
              <a:rPr lang="ru-RU" sz="1800" dirty="0"/>
              <a:t>Предмет: работа с интерфейсом и ОС с помощью </a:t>
            </a:r>
            <a:r>
              <a:rPr lang="en-US" sz="1800" dirty="0"/>
              <a:t>Windows API </a:t>
            </a:r>
            <a:r>
              <a:rPr lang="ru-RU" sz="1800" dirty="0"/>
              <a:t>и библиотек языка программирования (ЯП) </a:t>
            </a:r>
            <a:r>
              <a:rPr lang="en-US" sz="1800" dirty="0"/>
              <a:t>C++.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58666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C5D26-E29C-CED0-E62B-4E4EB2819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Цель.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6027AB-BA42-567F-BBA9-9B0D0F3BC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9192" y="2382472"/>
            <a:ext cx="8388991" cy="2919370"/>
          </a:xfrm>
        </p:spPr>
        <p:txBody>
          <a:bodyPr anchor="ctr">
            <a:normAutofit/>
          </a:bodyPr>
          <a:lstStyle/>
          <a:p>
            <a:r>
              <a:rPr lang="ru-RU" sz="2000" dirty="0"/>
              <a:t>Цель: сократить среднее время, потраченное на настройку системы </a:t>
            </a:r>
            <a:r>
              <a:rPr lang="en-US" sz="2000" dirty="0"/>
              <a:t>Windows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3014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D5CF2-6EB4-17DF-E83E-B36FBB8C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Задачи.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54F16-810F-EACE-D01A-57CDE3CCE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173" y="2267864"/>
            <a:ext cx="5297649" cy="3683358"/>
          </a:xfrm>
        </p:spPr>
        <p:txBody>
          <a:bodyPr anchor="ctr"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Изучение работы </a:t>
            </a:r>
            <a:r>
              <a:rPr lang="en-US" sz="1800" dirty="0"/>
              <a:t>Windows API </a:t>
            </a:r>
            <a:r>
              <a:rPr lang="ru-RU" sz="1800" dirty="0"/>
              <a:t>и библиотек ЯП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Работа с интерфейсом </a:t>
            </a:r>
            <a:r>
              <a:rPr lang="en-US" sz="1800" dirty="0"/>
              <a:t>(Windows API)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Работа с ОС (библиотеки)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Создание самого приложения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Создание интерфейса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lphaLcParenR"/>
            </a:pPr>
            <a:r>
              <a:rPr lang="ru-RU" sz="1800" dirty="0"/>
              <a:t>Создание работы настроек</a:t>
            </a:r>
          </a:p>
          <a:p>
            <a:pPr marL="914400" lvl="1" indent="-457200">
              <a:buFont typeface="+mj-lt"/>
              <a:buAutoNum type="alphaLcParenR"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47311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653CC1-5421-A6E9-037D-817B00DF9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Ход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7F1694-7F27-A3DA-2D8F-C7BED13AF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4757" y="1736519"/>
            <a:ext cx="4089634" cy="111573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Из поставленных задач выполнено: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Изучена основная структура </a:t>
            </a:r>
            <a:r>
              <a:rPr lang="en-US" sz="1800" dirty="0"/>
              <a:t>Windows API</a:t>
            </a:r>
            <a:endParaRPr lang="ru-RU" sz="1800" dirty="0"/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CA691ECD-EFD5-1E60-ADAF-763F272F3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585" y="3313291"/>
            <a:ext cx="8602825" cy="293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9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E8C6D-EEB4-CF48-FF18-C2AD1E67C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Ход работы.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13C164-2F3E-E7CD-AA8C-A89EC9DFE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399" y="1683944"/>
            <a:ext cx="4030345" cy="1369648"/>
          </a:xfrm>
        </p:spPr>
        <p:txBody>
          <a:bodyPr anchor="ctr">
            <a:normAutofit/>
          </a:bodyPr>
          <a:lstStyle/>
          <a:p>
            <a:r>
              <a:rPr lang="ru-RU" sz="1800" dirty="0"/>
              <a:t>Из поставленных задач выполнено: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1800" dirty="0"/>
              <a:t>Изучена структура </a:t>
            </a:r>
            <a:r>
              <a:rPr lang="en-US" sz="1800" dirty="0"/>
              <a:t>Windows API.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ru-RU" sz="1800" dirty="0"/>
              <a:t>Созданы основы для приложения.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EC44627F-164B-76A9-2657-A61E660E6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947" y="3393493"/>
            <a:ext cx="6971251" cy="256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987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2F1AEF-A5FB-C26E-9FF5-35FFA83CF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rgbClr val="FFFFFF"/>
                </a:solidFill>
              </a:rPr>
              <a:t>Что остаётся сделать.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9BCBDE-0473-07C2-9EE9-DC1DED503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7261" y="3162299"/>
            <a:ext cx="4517473" cy="2117452"/>
          </a:xfrm>
        </p:spPr>
        <p:txBody>
          <a:bodyPr anchor="ctr">
            <a:norm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Изучить принцип работы с ОС через ЯП.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Добавить функционал настройки ОС.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1800" dirty="0"/>
              <a:t>Продумать и доделать интерфейс.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3931443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207</Words>
  <Application>Microsoft Office PowerPoint</Application>
  <PresentationFormat>Широкоэкранный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Разработка прикладного приложения с помощью Windows API.</vt:lpstr>
      <vt:lpstr>Идея, проблема, актуальность.</vt:lpstr>
      <vt:lpstr>Что рассматривается в проекте.</vt:lpstr>
      <vt:lpstr>Цель.</vt:lpstr>
      <vt:lpstr>Задачи.</vt:lpstr>
      <vt:lpstr>Ход работы.</vt:lpstr>
      <vt:lpstr>Ход работы.</vt:lpstr>
      <vt:lpstr>Что остаётся сделать.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прикладного приложения с помощью Windows API.</dc:title>
  <dc:creator>Ростислав Бабич</dc:creator>
  <cp:lastModifiedBy>Ростислав Бабич</cp:lastModifiedBy>
  <cp:revision>25</cp:revision>
  <dcterms:created xsi:type="dcterms:W3CDTF">2022-12-21T16:24:59Z</dcterms:created>
  <dcterms:modified xsi:type="dcterms:W3CDTF">2022-12-29T12:18:54Z</dcterms:modified>
</cp:coreProperties>
</file>