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Автор: Бабич Ростислав Олегович 11-Б</a:t>
            </a:r>
            <a:endParaRPr lang="en-US" dirty="0"/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Муляшов</a:t>
            </a:r>
            <a:r>
              <a:rPr lang="ru-RU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 и проблема.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3" y="2365695"/>
            <a:ext cx="7675926" cy="243280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ОС.</a:t>
            </a:r>
          </a:p>
          <a:p>
            <a:endParaRPr lang="ru-RU" sz="1800" dirty="0"/>
          </a:p>
          <a:p>
            <a:r>
              <a:rPr lang="ru-RU" sz="1800" dirty="0"/>
              <a:t>Проблема: использование панели управление может занять больше времени, чем нужно.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77E0B-797A-9F8F-5A7A-F9FCCDF1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71B7E-F841-3706-7D36-B6EE2923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650" y="1891970"/>
            <a:ext cx="4500695" cy="176168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 принцип работы с ОС через ЯП.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5AF6E-96A1-4C68-A36C-138F295F5FEF}"/>
              </a:ext>
            </a:extLst>
          </p:cNvPr>
          <p:cNvSpPr txBox="1"/>
          <p:nvPr/>
        </p:nvSpPr>
        <p:spPr>
          <a:xfrm>
            <a:off x="4035105" y="4228051"/>
            <a:ext cx="4423662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остаётся сделать: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Продумать и доделать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137107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153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 и проблема.</vt:lpstr>
      <vt:lpstr>Что рассматривается в проекте.</vt:lpstr>
      <vt:lpstr>Цель и метод её достижения.</vt:lpstr>
      <vt:lpstr>Ход работы.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12</cp:revision>
  <dcterms:created xsi:type="dcterms:W3CDTF">2022-12-21T16:24:59Z</dcterms:created>
  <dcterms:modified xsi:type="dcterms:W3CDTF">2022-12-27T11:29:53Z</dcterms:modified>
</cp:coreProperties>
</file>