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39C9-A984-4819-9E5A-1356BCB5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A3C62-9C2B-40DE-96AD-244D9E1CE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6EA0-AD89-497A-9030-C3A5AD08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F2365-E2DB-40B5-A276-67961F50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7FED-2BD3-407F-BA68-FE4A93B8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8E2C-97EE-42E0-9DB8-D499F730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8D76E-B8D7-4424-86D1-264433A7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26D0-A459-44E2-BC24-A96EB864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68F5-BC73-45B9-9A18-52B61A8D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3E81-2240-4B1A-BBA8-DFDCDF13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0D11D-F170-4905-AF46-7BC8E514F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0FBF6-1092-4E42-A4C1-05EE09C74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CA1F-BFCD-4851-A271-FE1187C0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A711-A6B3-4E3E-B14C-50284B3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2681-92ED-4E76-A1CB-21C5E979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46F5-A821-457D-8907-3F28BF03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D00D-E4C0-46B9-B4AD-AC27A5D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718-908F-424B-9EB6-BBF8AD21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332A-7171-4E30-99BC-40D1C711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1ADF-28A6-4688-BEB6-A376E411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7993-211C-4AB0-B233-786F186E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16D62-D23A-4F1F-A0E0-0538977B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D78B-E72C-4C94-A22E-CD5100DF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74FD-A0CE-4F3F-A5EF-B6786926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D6060-369E-45AC-8931-FEBF1A54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918A-D334-4CE8-98D4-A3733D0E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28AF-94D9-4C95-8C26-23CE130A5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94617-CE93-42DE-AD8D-7A37B35B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6EC1-3538-466C-B266-89564DD1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83D15-9F75-4ED1-8582-919A983C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D151-2D4F-4B7B-BC03-AC1869CF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C11A-36D7-4A83-B2B2-291ADE47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A565-821F-40D9-AF8B-C8CDE7243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AE0F1-90DD-4986-AE57-ADA6453AA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95832-41BD-4CF4-B5CA-553B13B9D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78D9A-D5B1-41F9-BB8B-5B427AC6E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FFC29-8535-4C17-A09E-44DEA795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D4F16-0F48-4F18-AB85-8A33F65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C50A3-E15E-4ED2-9E0F-B5298223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5263-6078-4C59-B0B7-D3DEC4FA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D9D2-A94F-43FC-BF09-68247461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725CC-7278-4E54-84CE-EFDE3C9A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0586-EE1E-4523-BE43-6D50535B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A784D-81BA-4C46-9C53-D85C46F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029F4-8291-408D-B4F1-42F58CCC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8888-E2A2-49C0-9D9C-A899C5CA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920A-4B4D-4C93-9212-40E62D9AB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2855-0520-452F-85D3-540223D3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48C02-5796-4C50-B533-37378EC8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A2E5-93B3-4606-B884-032E460E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813C2-02FB-4EF0-9BAA-FDA90F79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D373-34A7-4EFE-98D8-B3531432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2DD5-F747-440F-917B-3E9086DB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1E7BE-4C50-47A8-8A43-73A1A103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6FC5-11E8-48CF-A2C4-DADB144AA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9ADDB-833C-4B1C-8806-3F4C1A4E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E2CF2-3725-4662-83E3-E5F56633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2CDC-A0E0-4F99-A7B1-ABE50CD2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EDFBC-9918-47BF-BAEF-70A42174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6ED8-7A1A-42CF-8DD6-304A5400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BD10-F30A-410F-822C-FE98B3F9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639B-E394-40AB-9D23-D8C31343969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5F37-2617-4A73-BA2C-EC8AF6942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8594-40FD-4ABE-A564-0FB68D03F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4D2C-69D5-4F86-B916-B3DB317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E76723-C66E-43B7-BB10-CB65AC8025D4}"/>
              </a:ext>
            </a:extLst>
          </p:cNvPr>
          <p:cNvSpPr/>
          <p:nvPr/>
        </p:nvSpPr>
        <p:spPr>
          <a:xfrm>
            <a:off x="3858901" y="250277"/>
            <a:ext cx="2015231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mosheStore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EA6578-B94D-46BE-ACB8-8B140F6A9B9E}"/>
              </a:ext>
            </a:extLst>
          </p:cNvPr>
          <p:cNvSpPr/>
          <p:nvPr/>
        </p:nvSpPr>
        <p:spPr>
          <a:xfrm>
            <a:off x="7325854" y="250277"/>
            <a:ext cx="339349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Brand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All routers use dbService.js To get the connection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The find / filter / projection is done locally in brands.js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FA5C1-0A73-483E-9996-72851C6546F0}"/>
              </a:ext>
            </a:extLst>
          </p:cNvPr>
          <p:cNvSpPr/>
          <p:nvPr/>
        </p:nvSpPr>
        <p:spPr>
          <a:xfrm>
            <a:off x="253012" y="1695768"/>
            <a:ext cx="2015231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3D93A-484B-4873-8A5E-B1AEE3964452}"/>
              </a:ext>
            </a:extLst>
          </p:cNvPr>
          <p:cNvSpPr/>
          <p:nvPr/>
        </p:nvSpPr>
        <p:spPr>
          <a:xfrm>
            <a:off x="253011" y="2864168"/>
            <a:ext cx="2573316" cy="3120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rgbClr val="FF0000"/>
                </a:solidFill>
              </a:rPr>
              <a:t>Each API read handles its own connection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C36F03-3EA3-40CE-B130-4D7E906F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0" y="3260435"/>
            <a:ext cx="4522007" cy="482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CED52-3A6A-40C7-BD00-3C3A5035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1" y="3773119"/>
            <a:ext cx="2375812" cy="7988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881CA6-D922-481E-8671-53BFD820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10" y="4612062"/>
            <a:ext cx="1923733" cy="12518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6A4657-D39E-4DD0-A8FB-99761B592D6E}"/>
              </a:ext>
            </a:extLst>
          </p:cNvPr>
          <p:cNvSpPr/>
          <p:nvPr/>
        </p:nvSpPr>
        <p:spPr>
          <a:xfrm>
            <a:off x="2988543" y="4013200"/>
            <a:ext cx="2082221" cy="2298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Supporting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‘/’ = </a:t>
            </a:r>
            <a:r>
              <a:rPr lang="en-US" sz="1200" dirty="0" err="1">
                <a:solidFill>
                  <a:schemeClr val="tx1"/>
                </a:solidFill>
              </a:rPr>
              <a:t>GetAll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‘/family’ = </a:t>
            </a:r>
            <a:r>
              <a:rPr lang="en-US" sz="1200" dirty="0" err="1">
                <a:solidFill>
                  <a:schemeClr val="tx1"/>
                </a:solidFill>
              </a:rPr>
              <a:t>GetByFamilyName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‘/id’ = </a:t>
            </a:r>
            <a:r>
              <a:rPr lang="en-US" sz="1200" dirty="0" err="1">
                <a:solidFill>
                  <a:schemeClr val="tx1"/>
                </a:solidFill>
              </a:rPr>
              <a:t>GetById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91E231-9F33-4FAE-A55E-BE4833FC8CB8}"/>
              </a:ext>
            </a:extLst>
          </p:cNvPr>
          <p:cNvSpPr/>
          <p:nvPr/>
        </p:nvSpPr>
        <p:spPr>
          <a:xfrm>
            <a:off x="7325485" y="2398824"/>
            <a:ext cx="4271427" cy="115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Supporting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‘/’ 		= </a:t>
            </a:r>
            <a:r>
              <a:rPr lang="en-US" sz="1200" dirty="0" err="1">
                <a:solidFill>
                  <a:schemeClr val="tx1"/>
                </a:solidFill>
              </a:rPr>
              <a:t>GetAll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‘/:id’ 		= </a:t>
            </a:r>
            <a:r>
              <a:rPr lang="en-US" sz="1200" dirty="0" err="1">
                <a:solidFill>
                  <a:schemeClr val="tx1"/>
                </a:solidFill>
              </a:rPr>
              <a:t>GetById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‘/</a:t>
            </a:r>
            <a:r>
              <a:rPr lang="en-US" sz="1200" dirty="0" err="1">
                <a:solidFill>
                  <a:schemeClr val="tx1"/>
                </a:solidFill>
              </a:rPr>
              <a:t>productId</a:t>
            </a:r>
            <a:r>
              <a:rPr lang="en-US" sz="1200" dirty="0">
                <a:solidFill>
                  <a:schemeClr val="tx1"/>
                </a:solidFill>
              </a:rPr>
              <a:t>/:id’ 	= brands by a specific </a:t>
            </a:r>
            <a:r>
              <a:rPr lang="en-US" sz="1200" dirty="0" err="1">
                <a:solidFill>
                  <a:schemeClr val="tx1"/>
                </a:solidFill>
              </a:rPr>
              <a:t>productId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40C58-D923-4405-BCFB-12F94355C935}"/>
              </a:ext>
            </a:extLst>
          </p:cNvPr>
          <p:cNvSpPr/>
          <p:nvPr/>
        </p:nvSpPr>
        <p:spPr>
          <a:xfrm>
            <a:off x="7325854" y="1383477"/>
            <a:ext cx="339349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b="1" dirty="0" err="1">
                <a:solidFill>
                  <a:srgbClr val="FF0000"/>
                </a:solidFill>
              </a:rPr>
              <a:t>Exampples</a:t>
            </a:r>
            <a:r>
              <a:rPr lang="en-US" sz="1100" b="1" dirty="0">
                <a:solidFill>
                  <a:srgbClr val="FF0000"/>
                </a:solidFill>
              </a:rPr>
              <a:t> for: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Find { filter }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Projection { list of fields }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Limit { number of rows to rerun }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Skip { start as of row N } </a:t>
            </a:r>
            <a:r>
              <a:rPr lang="en-US" sz="1100" b="1" dirty="0">
                <a:solidFill>
                  <a:srgbClr val="FF0000"/>
                </a:solidFill>
                <a:sym typeface="Wingdings" panose="05000000000000000000" pitchFamily="2" charset="2"/>
              </a:rPr>
              <a:t> for Paging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62F1BA-0B40-4355-8125-F97871F8B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485" y="4106093"/>
            <a:ext cx="401058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E76723-C66E-43B7-BB10-CB65AC8025D4}"/>
              </a:ext>
            </a:extLst>
          </p:cNvPr>
          <p:cNvSpPr/>
          <p:nvPr/>
        </p:nvSpPr>
        <p:spPr>
          <a:xfrm>
            <a:off x="4560864" y="63803"/>
            <a:ext cx="2015231" cy="296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usersChats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FA5C1-0A73-483E-9996-72851C6546F0}"/>
              </a:ext>
            </a:extLst>
          </p:cNvPr>
          <p:cNvSpPr/>
          <p:nvPr/>
        </p:nvSpPr>
        <p:spPr>
          <a:xfrm>
            <a:off x="344510" y="650975"/>
            <a:ext cx="2015231" cy="343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 – usersDB.js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C36F03-3EA3-40CE-B130-4D7E906F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0" y="1034155"/>
            <a:ext cx="4522007" cy="482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CED52-3A6A-40C7-BD00-3C3A5035F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9" y="1566818"/>
            <a:ext cx="2375812" cy="7988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864D18-B500-45E5-A7B5-03DF48AE30F3}"/>
              </a:ext>
            </a:extLst>
          </p:cNvPr>
          <p:cNvSpPr/>
          <p:nvPr/>
        </p:nvSpPr>
        <p:spPr>
          <a:xfrm>
            <a:off x="4560862" y="1847860"/>
            <a:ext cx="2015231" cy="343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Posts – posts.DB.js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8AF6A0-DD4B-4D0D-8320-26BBA4DE5774}"/>
              </a:ext>
            </a:extLst>
          </p:cNvPr>
          <p:cNvSpPr/>
          <p:nvPr/>
        </p:nvSpPr>
        <p:spPr>
          <a:xfrm>
            <a:off x="9003750" y="1847859"/>
            <a:ext cx="2015231" cy="343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42332-03BA-4090-86EB-81E3176DDDB0}"/>
              </a:ext>
            </a:extLst>
          </p:cNvPr>
          <p:cNvSpPr/>
          <p:nvPr/>
        </p:nvSpPr>
        <p:spPr>
          <a:xfrm>
            <a:off x="344510" y="2700414"/>
            <a:ext cx="3258499" cy="394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Users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‘/’ – </a:t>
            </a:r>
          </a:p>
          <a:p>
            <a:r>
              <a:rPr lang="en-US" dirty="0">
                <a:solidFill>
                  <a:schemeClr val="tx1"/>
                </a:solidFill>
              </a:rPr>
              <a:t>‘/:id’</a:t>
            </a:r>
          </a:p>
          <a:p>
            <a:r>
              <a:rPr lang="en-US" dirty="0">
                <a:solidFill>
                  <a:schemeClr val="tx1"/>
                </a:solidFill>
              </a:rPr>
              <a:t>‘/:id/posts’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InsertOne</a:t>
            </a:r>
            <a:r>
              <a:rPr lang="en-US" dirty="0">
                <a:solidFill>
                  <a:schemeClr val="tx1"/>
                </a:solidFill>
              </a:rPr>
              <a:t> -    .post</a:t>
            </a:r>
          </a:p>
          <a:p>
            <a:r>
              <a:rPr lang="en-US" dirty="0" err="1">
                <a:solidFill>
                  <a:schemeClr val="tx1"/>
                </a:solidFill>
              </a:rPr>
              <a:t>InsertMany</a:t>
            </a:r>
            <a:r>
              <a:rPr lang="en-US" dirty="0">
                <a:solidFill>
                  <a:schemeClr val="tx1"/>
                </a:solidFill>
              </a:rPr>
              <a:t>    .post</a:t>
            </a:r>
          </a:p>
          <a:p>
            <a:r>
              <a:rPr lang="en-US" dirty="0" err="1">
                <a:solidFill>
                  <a:schemeClr val="tx1"/>
                </a:solidFill>
              </a:rPr>
              <a:t>DeleteOne</a:t>
            </a:r>
            <a:r>
              <a:rPr lang="en-US" dirty="0">
                <a:solidFill>
                  <a:schemeClr val="tx1"/>
                </a:solidFill>
              </a:rPr>
              <a:t>    .delete</a:t>
            </a:r>
          </a:p>
          <a:p>
            <a:r>
              <a:rPr lang="en-US" dirty="0" err="1">
                <a:solidFill>
                  <a:schemeClr val="tx1"/>
                </a:solidFill>
              </a:rPr>
              <a:t>DeleteMany</a:t>
            </a:r>
            <a:r>
              <a:rPr lang="en-US" dirty="0">
                <a:solidFill>
                  <a:schemeClr val="tx1"/>
                </a:solidFill>
              </a:rPr>
              <a:t>  .delete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Replace full record       .put</a:t>
            </a:r>
          </a:p>
          <a:p>
            <a:r>
              <a:rPr lang="en-US" dirty="0">
                <a:solidFill>
                  <a:schemeClr val="tx1"/>
                </a:solidFill>
              </a:rPr>
              <a:t>Update Some fields     .patch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1DC6B-B212-44CF-A418-0F820041FDC2}"/>
              </a:ext>
            </a:extLst>
          </p:cNvPr>
          <p:cNvSpPr/>
          <p:nvPr/>
        </p:nvSpPr>
        <p:spPr>
          <a:xfrm>
            <a:off x="4560863" y="2700414"/>
            <a:ext cx="2015231" cy="394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posts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98A06-4CC3-4FDC-B57D-BDC8C91C4A9D}"/>
              </a:ext>
            </a:extLst>
          </p:cNvPr>
          <p:cNvSpPr/>
          <p:nvPr/>
        </p:nvSpPr>
        <p:spPr>
          <a:xfrm>
            <a:off x="9003751" y="2700414"/>
            <a:ext cx="2015231" cy="394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comments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97F975-8873-4F66-8EF0-1A0C87F5C88D}"/>
              </a:ext>
            </a:extLst>
          </p:cNvPr>
          <p:cNvSpPr/>
          <p:nvPr/>
        </p:nvSpPr>
        <p:spPr>
          <a:xfrm>
            <a:off x="6738223" y="650975"/>
            <a:ext cx="3634076" cy="383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usersDB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ReloadAllCollections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2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41429-6CEA-4FC3-B665-2A5E6B65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442760"/>
            <a:ext cx="462979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6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162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Moshe Braude</dc:creator>
  <cp:lastModifiedBy>Moshe Braude</cp:lastModifiedBy>
  <cp:revision>18</cp:revision>
  <dcterms:created xsi:type="dcterms:W3CDTF">2020-11-10T12:53:34Z</dcterms:created>
  <dcterms:modified xsi:type="dcterms:W3CDTF">2020-11-10T16:28:01Z</dcterms:modified>
</cp:coreProperties>
</file>