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56" r:id="rId3"/>
    <p:sldId id="266" r:id="rId4"/>
    <p:sldId id="257" r:id="rId5"/>
    <p:sldId id="258" r:id="rId6"/>
    <p:sldId id="260"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496319-AB5F-6D3F-8EAC-AD59FAF452BA}" v="22" dt="2023-11-26T22:02:18.028"/>
    <p1510:client id="{31D94059-6652-A5F6-3DF9-F2D715103DAA}" v="19" dt="2022-03-01T04:04:43.982"/>
    <p1510:client id="{4F26BBAC-3697-14A6-7B96-330BDABA8170}" v="188" dt="2022-03-01T22:17:46.821"/>
    <p1510:client id="{704382D2-C1FE-4E60-A9A2-E943004DFC87}" v="1515" dt="2022-02-28T01:01:46.806"/>
    <p1510:client id="{80120F68-BBE0-846D-A34D-E193537B377F}" v="596" dt="2022-02-28T21:51:38.903"/>
    <p1510:client id="{8FF19842-3A50-82B5-B2E7-9D2FD8F7DBDF}" v="8" dt="2023-11-26T22:07:40.5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she Burnstein" userId="S::mcburnstein@my365.bellevue.edu::77133063-2f54-47ef-89e3-28deaa8bf724" providerId="AD" clId="Web-{31D94059-6652-A5F6-3DF9-F2D715103DAA}"/>
    <pc:docChg chg="modSld">
      <pc:chgData name="Moshe Burnstein" userId="S::mcburnstein@my365.bellevue.edu::77133063-2f54-47ef-89e3-28deaa8bf724" providerId="AD" clId="Web-{31D94059-6652-A5F6-3DF9-F2D715103DAA}" dt="2022-03-01T04:04:43.982" v="17" actId="1076"/>
      <pc:docMkLst>
        <pc:docMk/>
      </pc:docMkLst>
      <pc:sldChg chg="modSp">
        <pc:chgData name="Moshe Burnstein" userId="S::mcburnstein@my365.bellevue.edu::77133063-2f54-47ef-89e3-28deaa8bf724" providerId="AD" clId="Web-{31D94059-6652-A5F6-3DF9-F2D715103DAA}" dt="2022-03-01T04:04:43.982" v="17" actId="1076"/>
        <pc:sldMkLst>
          <pc:docMk/>
          <pc:sldMk cId="1635782923" sldId="263"/>
        </pc:sldMkLst>
        <pc:spChg chg="mod">
          <ac:chgData name="Moshe Burnstein" userId="S::mcburnstein@my365.bellevue.edu::77133063-2f54-47ef-89e3-28deaa8bf724" providerId="AD" clId="Web-{31D94059-6652-A5F6-3DF9-F2D715103DAA}" dt="2022-03-01T04:04:32.278" v="16" actId="14100"/>
          <ac:spMkLst>
            <pc:docMk/>
            <pc:sldMk cId="1635782923" sldId="263"/>
            <ac:spMk id="3" creationId="{ECA98C96-D0E9-40A7-9372-BC1D0A867F4C}"/>
          </ac:spMkLst>
        </pc:spChg>
        <pc:spChg chg="mod">
          <ac:chgData name="Moshe Burnstein" userId="S::mcburnstein@my365.bellevue.edu::77133063-2f54-47ef-89e3-28deaa8bf724" providerId="AD" clId="Web-{31D94059-6652-A5F6-3DF9-F2D715103DAA}" dt="2022-03-01T04:04:43.982" v="17" actId="1076"/>
          <ac:spMkLst>
            <pc:docMk/>
            <pc:sldMk cId="1635782923" sldId="263"/>
            <ac:spMk id="5" creationId="{56A57D72-15A1-454A-ABDF-ED06927AE6F2}"/>
          </ac:spMkLst>
        </pc:spChg>
        <pc:picChg chg="mod">
          <ac:chgData name="Moshe Burnstein" userId="S::mcburnstein@my365.bellevue.edu::77133063-2f54-47ef-89e3-28deaa8bf724" providerId="AD" clId="Web-{31D94059-6652-A5F6-3DF9-F2D715103DAA}" dt="2022-03-01T04:03:38.025" v="9" actId="1076"/>
          <ac:picMkLst>
            <pc:docMk/>
            <pc:sldMk cId="1635782923" sldId="263"/>
            <ac:picMk id="7" creationId="{F51823AE-661B-4885-9BD6-0DD079E7D542}"/>
          </ac:picMkLst>
        </pc:picChg>
        <pc:picChg chg="mod">
          <ac:chgData name="Moshe Burnstein" userId="S::mcburnstein@my365.bellevue.edu::77133063-2f54-47ef-89e3-28deaa8bf724" providerId="AD" clId="Web-{31D94059-6652-A5F6-3DF9-F2D715103DAA}" dt="2022-03-01T04:04:07.511" v="12" actId="1076"/>
          <ac:picMkLst>
            <pc:docMk/>
            <pc:sldMk cId="1635782923" sldId="263"/>
            <ac:picMk id="8" creationId="{C40EFCDB-CD33-4D3E-93FB-C83677A753D4}"/>
          </ac:picMkLst>
        </pc:picChg>
      </pc:sldChg>
    </pc:docChg>
  </pc:docChgLst>
  <pc:docChgLst>
    <pc:chgData name="Moshe Burnstein" userId="S::mcburnstein@my365.bellevue.edu::77133063-2f54-47ef-89e3-28deaa8bf724" providerId="AD" clId="Web-{8FF19842-3A50-82B5-B2E7-9D2FD8F7DBDF}"/>
    <pc:docChg chg="modSld">
      <pc:chgData name="Moshe Burnstein" userId="S::mcburnstein@my365.bellevue.edu::77133063-2f54-47ef-89e3-28deaa8bf724" providerId="AD" clId="Web-{8FF19842-3A50-82B5-B2E7-9D2FD8F7DBDF}" dt="2023-11-26T22:07:40.578" v="8" actId="20577"/>
      <pc:docMkLst>
        <pc:docMk/>
      </pc:docMkLst>
      <pc:sldChg chg="modSp">
        <pc:chgData name="Moshe Burnstein" userId="S::mcburnstein@my365.bellevue.edu::77133063-2f54-47ef-89e3-28deaa8bf724" providerId="AD" clId="Web-{8FF19842-3A50-82B5-B2E7-9D2FD8F7DBDF}" dt="2023-11-26T22:07:40.578" v="8" actId="20577"/>
        <pc:sldMkLst>
          <pc:docMk/>
          <pc:sldMk cId="196799312" sldId="267"/>
        </pc:sldMkLst>
        <pc:spChg chg="mod">
          <ac:chgData name="Moshe Burnstein" userId="S::mcburnstein@my365.bellevue.edu::77133063-2f54-47ef-89e3-28deaa8bf724" providerId="AD" clId="Web-{8FF19842-3A50-82B5-B2E7-9D2FD8F7DBDF}" dt="2023-11-26T22:07:40.578" v="8" actId="20577"/>
          <ac:spMkLst>
            <pc:docMk/>
            <pc:sldMk cId="196799312" sldId="267"/>
            <ac:spMk id="2" creationId="{AFBD14E1-7200-42DC-ABE8-FD57216D3E05}"/>
          </ac:spMkLst>
        </pc:spChg>
      </pc:sldChg>
    </pc:docChg>
  </pc:docChgLst>
  <pc:docChgLst>
    <pc:chgData name="Moshe Burnstein" userId="S::mcburnstein@my365.bellevue.edu::77133063-2f54-47ef-89e3-28deaa8bf724" providerId="AD" clId="Web-{80120F68-BBE0-846D-A34D-E193537B377F}"/>
    <pc:docChg chg="addSld delSld modSld">
      <pc:chgData name="Moshe Burnstein" userId="S::mcburnstein@my365.bellevue.edu::77133063-2f54-47ef-89e3-28deaa8bf724" providerId="AD" clId="Web-{80120F68-BBE0-846D-A34D-E193537B377F}" dt="2022-02-28T21:51:34.903" v="600" actId="20577"/>
      <pc:docMkLst>
        <pc:docMk/>
      </pc:docMkLst>
      <pc:sldChg chg="del">
        <pc:chgData name="Moshe Burnstein" userId="S::mcburnstein@my365.bellevue.edu::77133063-2f54-47ef-89e3-28deaa8bf724" providerId="AD" clId="Web-{80120F68-BBE0-846D-A34D-E193537B377F}" dt="2022-02-28T21:42:19.767" v="361"/>
        <pc:sldMkLst>
          <pc:docMk/>
          <pc:sldMk cId="2157074590" sldId="259"/>
        </pc:sldMkLst>
      </pc:sldChg>
      <pc:sldChg chg="modSp">
        <pc:chgData name="Moshe Burnstein" userId="S::mcburnstein@my365.bellevue.edu::77133063-2f54-47ef-89e3-28deaa8bf724" providerId="AD" clId="Web-{80120F68-BBE0-846D-A34D-E193537B377F}" dt="2022-02-28T21:48:02.242" v="595" actId="20577"/>
        <pc:sldMkLst>
          <pc:docMk/>
          <pc:sldMk cId="1635782923" sldId="263"/>
        </pc:sldMkLst>
        <pc:spChg chg="mod">
          <ac:chgData name="Moshe Burnstein" userId="S::mcburnstein@my365.bellevue.edu::77133063-2f54-47ef-89e3-28deaa8bf724" providerId="AD" clId="Web-{80120F68-BBE0-846D-A34D-E193537B377F}" dt="2022-02-28T21:47:41.414" v="565" actId="20577"/>
          <ac:spMkLst>
            <pc:docMk/>
            <pc:sldMk cId="1635782923" sldId="263"/>
            <ac:spMk id="3" creationId="{ECA98C96-D0E9-40A7-9372-BC1D0A867F4C}"/>
          </ac:spMkLst>
        </pc:spChg>
        <pc:spChg chg="mod">
          <ac:chgData name="Moshe Burnstein" userId="S::mcburnstein@my365.bellevue.edu::77133063-2f54-47ef-89e3-28deaa8bf724" providerId="AD" clId="Web-{80120F68-BBE0-846D-A34D-E193537B377F}" dt="2022-02-28T21:48:02.242" v="595" actId="20577"/>
          <ac:spMkLst>
            <pc:docMk/>
            <pc:sldMk cId="1635782923" sldId="263"/>
            <ac:spMk id="5" creationId="{56A57D72-15A1-454A-ABDF-ED06927AE6F2}"/>
          </ac:spMkLst>
        </pc:spChg>
      </pc:sldChg>
      <pc:sldChg chg="addSp delSp modSp new">
        <pc:chgData name="Moshe Burnstein" userId="S::mcburnstein@my365.bellevue.edu::77133063-2f54-47ef-89e3-28deaa8bf724" providerId="AD" clId="Web-{80120F68-BBE0-846D-A34D-E193537B377F}" dt="2022-02-28T21:51:34.903" v="600" actId="20577"/>
        <pc:sldMkLst>
          <pc:docMk/>
          <pc:sldMk cId="1980560745" sldId="266"/>
        </pc:sldMkLst>
        <pc:spChg chg="mod">
          <ac:chgData name="Moshe Burnstein" userId="S::mcburnstein@my365.bellevue.edu::77133063-2f54-47ef-89e3-28deaa8bf724" providerId="AD" clId="Web-{80120F68-BBE0-846D-A34D-E193537B377F}" dt="2022-02-28T21:33:16.789" v="13" actId="20577"/>
          <ac:spMkLst>
            <pc:docMk/>
            <pc:sldMk cId="1980560745" sldId="266"/>
            <ac:spMk id="2" creationId="{13282DD9-7466-40AE-B4EA-57FCA4689EAA}"/>
          </ac:spMkLst>
        </pc:spChg>
        <pc:spChg chg="mod">
          <ac:chgData name="Moshe Burnstein" userId="S::mcburnstein@my365.bellevue.edu::77133063-2f54-47ef-89e3-28deaa8bf724" providerId="AD" clId="Web-{80120F68-BBE0-846D-A34D-E193537B377F}" dt="2022-02-28T21:51:34.903" v="600" actId="20577"/>
          <ac:spMkLst>
            <pc:docMk/>
            <pc:sldMk cId="1980560745" sldId="266"/>
            <ac:spMk id="3" creationId="{629D09F7-AAAC-4E69-97FC-D0DDEA92C288}"/>
          </ac:spMkLst>
        </pc:spChg>
        <pc:spChg chg="del">
          <ac:chgData name="Moshe Burnstein" userId="S::mcburnstein@my365.bellevue.edu::77133063-2f54-47ef-89e3-28deaa8bf724" providerId="AD" clId="Web-{80120F68-BBE0-846D-A34D-E193537B377F}" dt="2022-02-28T21:31:25.834" v="1"/>
          <ac:spMkLst>
            <pc:docMk/>
            <pc:sldMk cId="1980560745" sldId="266"/>
            <ac:spMk id="4" creationId="{3BBD2FEB-33FB-4AEB-87DA-D523B0E9B992}"/>
          </ac:spMkLst>
        </pc:spChg>
        <pc:spChg chg="mod">
          <ac:chgData name="Moshe Burnstein" userId="S::mcburnstein@my365.bellevue.edu::77133063-2f54-47ef-89e3-28deaa8bf724" providerId="AD" clId="Web-{80120F68-BBE0-846D-A34D-E193537B377F}" dt="2022-02-28T21:41:36.095" v="360" actId="20577"/>
          <ac:spMkLst>
            <pc:docMk/>
            <pc:sldMk cId="1980560745" sldId="266"/>
            <ac:spMk id="5" creationId="{C670CCC9-EC4B-44E2-8BA2-5FD334390C10}"/>
          </ac:spMkLst>
        </pc:spChg>
        <pc:spChg chg="del">
          <ac:chgData name="Moshe Burnstein" userId="S::mcburnstein@my365.bellevue.edu::77133063-2f54-47ef-89e3-28deaa8bf724" providerId="AD" clId="Web-{80120F68-BBE0-846D-A34D-E193537B377F}" dt="2022-02-28T21:32:22.897" v="2"/>
          <ac:spMkLst>
            <pc:docMk/>
            <pc:sldMk cId="1980560745" sldId="266"/>
            <ac:spMk id="6" creationId="{49A7441C-5311-4BED-B56E-C933650854E3}"/>
          </ac:spMkLst>
        </pc:spChg>
        <pc:picChg chg="add mod ord">
          <ac:chgData name="Moshe Burnstein" userId="S::mcburnstein@my365.bellevue.edu::77133063-2f54-47ef-89e3-28deaa8bf724" providerId="AD" clId="Web-{80120F68-BBE0-846D-A34D-E193537B377F}" dt="2022-02-28T21:31:25.834" v="1"/>
          <ac:picMkLst>
            <pc:docMk/>
            <pc:sldMk cId="1980560745" sldId="266"/>
            <ac:picMk id="7" creationId="{DA783FF1-A6E4-45E8-AA66-08421EF13A17}"/>
          </ac:picMkLst>
        </pc:picChg>
        <pc:picChg chg="add mod ord">
          <ac:chgData name="Moshe Burnstein" userId="S::mcburnstein@my365.bellevue.edu::77133063-2f54-47ef-89e3-28deaa8bf724" providerId="AD" clId="Web-{80120F68-BBE0-846D-A34D-E193537B377F}" dt="2022-02-28T21:32:22.897" v="2"/>
          <ac:picMkLst>
            <pc:docMk/>
            <pc:sldMk cId="1980560745" sldId="266"/>
            <ac:picMk id="8" creationId="{7945AE10-2290-48D5-8082-67CBFD6CC700}"/>
          </ac:picMkLst>
        </pc:picChg>
      </pc:sldChg>
    </pc:docChg>
  </pc:docChgLst>
  <pc:docChgLst>
    <pc:chgData name="Moshe Burnstein" userId="S::mcburnstein@my365.bellevue.edu::77133063-2f54-47ef-89e3-28deaa8bf724" providerId="AD" clId="Web-{704382D2-C1FE-4E60-A9A2-E943004DFC87}"/>
    <pc:docChg chg="addSld delSld modSld">
      <pc:chgData name="Moshe Burnstein" userId="S::mcburnstein@my365.bellevue.edu::77133063-2f54-47ef-89e3-28deaa8bf724" providerId="AD" clId="Web-{704382D2-C1FE-4E60-A9A2-E943004DFC87}" dt="2022-02-28T01:01:42.196" v="1560" actId="20577"/>
      <pc:docMkLst>
        <pc:docMk/>
      </pc:docMkLst>
      <pc:sldChg chg="addSp delSp modSp mod setBg">
        <pc:chgData name="Moshe Burnstein" userId="S::mcburnstein@my365.bellevue.edu::77133063-2f54-47ef-89e3-28deaa8bf724" providerId="AD" clId="Web-{704382D2-C1FE-4E60-A9A2-E943004DFC87}" dt="2022-02-27T21:32:01.110" v="125" actId="20577"/>
        <pc:sldMkLst>
          <pc:docMk/>
          <pc:sldMk cId="109857222" sldId="256"/>
        </pc:sldMkLst>
        <pc:spChg chg="mod">
          <ac:chgData name="Moshe Burnstein" userId="S::mcburnstein@my365.bellevue.edu::77133063-2f54-47ef-89e3-28deaa8bf724" providerId="AD" clId="Web-{704382D2-C1FE-4E60-A9A2-E943004DFC87}" dt="2022-02-27T21:27:07.711" v="15" actId="20577"/>
          <ac:spMkLst>
            <pc:docMk/>
            <pc:sldMk cId="109857222" sldId="256"/>
            <ac:spMk id="2" creationId="{00000000-0000-0000-0000-000000000000}"/>
          </ac:spMkLst>
        </pc:spChg>
        <pc:spChg chg="mod">
          <ac:chgData name="Moshe Burnstein" userId="S::mcburnstein@my365.bellevue.edu::77133063-2f54-47ef-89e3-28deaa8bf724" providerId="AD" clId="Web-{704382D2-C1FE-4E60-A9A2-E943004DFC87}" dt="2022-02-27T21:32:01.110" v="125" actId="20577"/>
          <ac:spMkLst>
            <pc:docMk/>
            <pc:sldMk cId="109857222" sldId="256"/>
            <ac:spMk id="3" creationId="{00000000-0000-0000-0000-000000000000}"/>
          </ac:spMkLst>
        </pc:spChg>
        <pc:spChg chg="add del">
          <ac:chgData name="Moshe Burnstein" userId="S::mcburnstein@my365.bellevue.edu::77133063-2f54-47ef-89e3-28deaa8bf724" providerId="AD" clId="Web-{704382D2-C1FE-4E60-A9A2-E943004DFC87}" dt="2022-02-27T21:25:15.270" v="2"/>
          <ac:spMkLst>
            <pc:docMk/>
            <pc:sldMk cId="109857222" sldId="256"/>
            <ac:spMk id="4" creationId="{D7FCC3DB-5DFE-420B-8B15-874B32D69234}"/>
          </ac:spMkLst>
        </pc:spChg>
        <pc:spChg chg="add">
          <ac:chgData name="Moshe Burnstein" userId="S::mcburnstein@my365.bellevue.edu::77133063-2f54-47ef-89e3-28deaa8bf724" providerId="AD" clId="Web-{704382D2-C1FE-4E60-A9A2-E943004DFC87}" dt="2022-02-27T21:25:15.270" v="2"/>
          <ac:spMkLst>
            <pc:docMk/>
            <pc:sldMk cId="109857222" sldId="256"/>
            <ac:spMk id="10" creationId="{E45B1D5C-0827-4AF0-8186-11FC5A8B8B92}"/>
          </ac:spMkLst>
        </pc:spChg>
        <pc:spChg chg="add">
          <ac:chgData name="Moshe Burnstein" userId="S::mcburnstein@my365.bellevue.edu::77133063-2f54-47ef-89e3-28deaa8bf724" providerId="AD" clId="Web-{704382D2-C1FE-4E60-A9A2-E943004DFC87}" dt="2022-02-27T21:25:15.270" v="2"/>
          <ac:spMkLst>
            <pc:docMk/>
            <pc:sldMk cId="109857222" sldId="256"/>
            <ac:spMk id="12" creationId="{99413ED5-9ED4-4772-BCE4-2BCAE6B12E35}"/>
          </ac:spMkLst>
        </pc:spChg>
        <pc:spChg chg="add">
          <ac:chgData name="Moshe Burnstein" userId="S::mcburnstein@my365.bellevue.edu::77133063-2f54-47ef-89e3-28deaa8bf724" providerId="AD" clId="Web-{704382D2-C1FE-4E60-A9A2-E943004DFC87}" dt="2022-02-27T21:25:15.270" v="2"/>
          <ac:spMkLst>
            <pc:docMk/>
            <pc:sldMk cId="109857222" sldId="256"/>
            <ac:spMk id="14" creationId="{04357C93-F0CB-4A1C-8F77-4E9063789819}"/>
          </ac:spMkLst>
        </pc:spChg>
        <pc:spChg chg="add">
          <ac:chgData name="Moshe Burnstein" userId="S::mcburnstein@my365.bellevue.edu::77133063-2f54-47ef-89e3-28deaa8bf724" providerId="AD" clId="Web-{704382D2-C1FE-4E60-A9A2-E943004DFC87}" dt="2022-02-27T21:25:15.270" v="2"/>
          <ac:spMkLst>
            <pc:docMk/>
            <pc:sldMk cId="109857222" sldId="256"/>
            <ac:spMk id="16" creationId="{90F533E9-6690-41A8-A372-4C6C622D028D}"/>
          </ac:spMkLst>
        </pc:spChg>
        <pc:picChg chg="add mod">
          <ac:chgData name="Moshe Burnstein" userId="S::mcburnstein@my365.bellevue.edu::77133063-2f54-47ef-89e3-28deaa8bf724" providerId="AD" clId="Web-{704382D2-C1FE-4E60-A9A2-E943004DFC87}" dt="2022-02-27T21:25:15.270" v="2"/>
          <ac:picMkLst>
            <pc:docMk/>
            <pc:sldMk cId="109857222" sldId="256"/>
            <ac:picMk id="5" creationId="{AEA67C7C-2292-488B-A0FF-05178B17B03B}"/>
          </ac:picMkLst>
        </pc:picChg>
      </pc:sldChg>
      <pc:sldChg chg="addSp delSp modSp new mod setBg">
        <pc:chgData name="Moshe Burnstein" userId="S::mcburnstein@my365.bellevue.edu::77133063-2f54-47ef-89e3-28deaa8bf724" providerId="AD" clId="Web-{704382D2-C1FE-4E60-A9A2-E943004DFC87}" dt="2022-02-28T00:54:21.935" v="1389" actId="20577"/>
        <pc:sldMkLst>
          <pc:docMk/>
          <pc:sldMk cId="4156254725" sldId="257"/>
        </pc:sldMkLst>
        <pc:spChg chg="mod">
          <ac:chgData name="Moshe Burnstein" userId="S::mcburnstein@my365.bellevue.edu::77133063-2f54-47ef-89e3-28deaa8bf724" providerId="AD" clId="Web-{704382D2-C1FE-4E60-A9A2-E943004DFC87}" dt="2022-02-27T21:34:57.568" v="145" actId="20577"/>
          <ac:spMkLst>
            <pc:docMk/>
            <pc:sldMk cId="4156254725" sldId="257"/>
            <ac:spMk id="2" creationId="{6C23EC80-E19C-40FA-8CF2-896D05D3006F}"/>
          </ac:spMkLst>
        </pc:spChg>
        <pc:spChg chg="del">
          <ac:chgData name="Moshe Burnstein" userId="S::mcburnstein@my365.bellevue.edu::77133063-2f54-47ef-89e3-28deaa8bf724" providerId="AD" clId="Web-{704382D2-C1FE-4E60-A9A2-E943004DFC87}" dt="2022-02-27T21:32:56.643" v="127"/>
          <ac:spMkLst>
            <pc:docMk/>
            <pc:sldMk cId="4156254725" sldId="257"/>
            <ac:spMk id="3" creationId="{8287A281-7DA5-4DD6-B745-54519C5F93A8}"/>
          </ac:spMkLst>
        </pc:spChg>
        <pc:spChg chg="mod">
          <ac:chgData name="Moshe Burnstein" userId="S::mcburnstein@my365.bellevue.edu::77133063-2f54-47ef-89e3-28deaa8bf724" providerId="AD" clId="Web-{704382D2-C1FE-4E60-A9A2-E943004DFC87}" dt="2022-02-28T00:54:21.935" v="1389" actId="20577"/>
          <ac:spMkLst>
            <pc:docMk/>
            <pc:sldMk cId="4156254725" sldId="257"/>
            <ac:spMk id="4" creationId="{CB47B4D0-EA67-4E1E-B12B-201F9B6709A4}"/>
          </ac:spMkLst>
        </pc:spChg>
        <pc:spChg chg="add">
          <ac:chgData name="Moshe Burnstein" userId="S::mcburnstein@my365.bellevue.edu::77133063-2f54-47ef-89e3-28deaa8bf724" providerId="AD" clId="Web-{704382D2-C1FE-4E60-A9A2-E943004DFC87}" dt="2022-02-27T21:34:06.067" v="130"/>
          <ac:spMkLst>
            <pc:docMk/>
            <pc:sldMk cId="4156254725" sldId="257"/>
            <ac:spMk id="11" creationId="{5AAE9118-0436-4488-AC4A-C14DF6A7B6B1}"/>
          </ac:spMkLst>
        </pc:spChg>
        <pc:spChg chg="add">
          <ac:chgData name="Moshe Burnstein" userId="S::mcburnstein@my365.bellevue.edu::77133063-2f54-47ef-89e3-28deaa8bf724" providerId="AD" clId="Web-{704382D2-C1FE-4E60-A9A2-E943004DFC87}" dt="2022-02-27T21:34:06.067" v="130"/>
          <ac:spMkLst>
            <pc:docMk/>
            <pc:sldMk cId="4156254725" sldId="257"/>
            <ac:spMk id="13" creationId="{1B10F861-B8F1-49C7-BD58-EAB20CEE7F93}"/>
          </ac:spMkLst>
        </pc:spChg>
        <pc:spChg chg="add">
          <ac:chgData name="Moshe Burnstein" userId="S::mcburnstein@my365.bellevue.edu::77133063-2f54-47ef-89e3-28deaa8bf724" providerId="AD" clId="Web-{704382D2-C1FE-4E60-A9A2-E943004DFC87}" dt="2022-02-27T21:34:06.067" v="130"/>
          <ac:spMkLst>
            <pc:docMk/>
            <pc:sldMk cId="4156254725" sldId="257"/>
            <ac:spMk id="15" creationId="{61F6E425-22AB-4DA2-8FAC-58ADB58EF6C3}"/>
          </ac:spMkLst>
        </pc:spChg>
        <pc:picChg chg="add mod ord modCrop">
          <ac:chgData name="Moshe Burnstein" userId="S::mcburnstein@my365.bellevue.edu::77133063-2f54-47ef-89e3-28deaa8bf724" providerId="AD" clId="Web-{704382D2-C1FE-4E60-A9A2-E943004DFC87}" dt="2022-02-27T21:34:06.067" v="130"/>
          <ac:picMkLst>
            <pc:docMk/>
            <pc:sldMk cId="4156254725" sldId="257"/>
            <ac:picMk id="5" creationId="{FEF2C538-7514-46A9-83BA-33FDE4AB0728}"/>
          </ac:picMkLst>
        </pc:picChg>
        <pc:picChg chg="add mod">
          <ac:chgData name="Moshe Burnstein" userId="S::mcburnstein@my365.bellevue.edu::77133063-2f54-47ef-89e3-28deaa8bf724" providerId="AD" clId="Web-{704382D2-C1FE-4E60-A9A2-E943004DFC87}" dt="2022-02-27T21:34:06.067" v="130"/>
          <ac:picMkLst>
            <pc:docMk/>
            <pc:sldMk cId="4156254725" sldId="257"/>
            <ac:picMk id="6" creationId="{604BBB12-2C2A-40AC-B39D-49E610755972}"/>
          </ac:picMkLst>
        </pc:picChg>
      </pc:sldChg>
      <pc:sldChg chg="addSp delSp modSp new mod setBg setClrOvrMap">
        <pc:chgData name="Moshe Burnstein" userId="S::mcburnstein@my365.bellevue.edu::77133063-2f54-47ef-89e3-28deaa8bf724" providerId="AD" clId="Web-{704382D2-C1FE-4E60-A9A2-E943004DFC87}" dt="2022-02-28T00:58:39.067" v="1499" actId="20577"/>
        <pc:sldMkLst>
          <pc:docMk/>
          <pc:sldMk cId="476809484" sldId="258"/>
        </pc:sldMkLst>
        <pc:spChg chg="add del">
          <ac:chgData name="Moshe Burnstein" userId="S::mcburnstein@my365.bellevue.edu::77133063-2f54-47ef-89e3-28deaa8bf724" providerId="AD" clId="Web-{704382D2-C1FE-4E60-A9A2-E943004DFC87}" dt="2022-02-27T21:44:35.601" v="291"/>
          <ac:spMkLst>
            <pc:docMk/>
            <pc:sldMk cId="476809484" sldId="258"/>
            <ac:spMk id="2" creationId="{69DDCDF2-774B-46DD-BE33-B6423F2167BA}"/>
          </ac:spMkLst>
        </pc:spChg>
        <pc:spChg chg="del">
          <ac:chgData name="Moshe Burnstein" userId="S::mcburnstein@my365.bellevue.edu::77133063-2f54-47ef-89e3-28deaa8bf724" providerId="AD" clId="Web-{704382D2-C1FE-4E60-A9A2-E943004DFC87}" dt="2022-02-27T21:44:03.662" v="288"/>
          <ac:spMkLst>
            <pc:docMk/>
            <pc:sldMk cId="476809484" sldId="258"/>
            <ac:spMk id="3" creationId="{B522ABE4-BEF3-494D-958A-52B5FC6D16CA}"/>
          </ac:spMkLst>
        </pc:spChg>
        <pc:spChg chg="add del">
          <ac:chgData name="Moshe Burnstein" userId="S::mcburnstein@my365.bellevue.edu::77133063-2f54-47ef-89e3-28deaa8bf724" providerId="AD" clId="Web-{704382D2-C1FE-4E60-A9A2-E943004DFC87}" dt="2022-02-27T21:44:35.601" v="291"/>
          <ac:spMkLst>
            <pc:docMk/>
            <pc:sldMk cId="476809484" sldId="258"/>
            <ac:spMk id="4" creationId="{4F3BD95B-F321-49F7-8450-3C431FC3A899}"/>
          </ac:spMkLst>
        </pc:spChg>
        <pc:spChg chg="add del">
          <ac:chgData name="Moshe Burnstein" userId="S::mcburnstein@my365.bellevue.edu::77133063-2f54-47ef-89e3-28deaa8bf724" providerId="AD" clId="Web-{704382D2-C1FE-4E60-A9A2-E943004DFC87}" dt="2022-02-27T21:44:35.601" v="290"/>
          <ac:spMkLst>
            <pc:docMk/>
            <pc:sldMk cId="476809484" sldId="258"/>
            <ac:spMk id="10" creationId="{3DAD86CA-8235-409B-982B-5E7A033E2392}"/>
          </ac:spMkLst>
        </pc:spChg>
        <pc:spChg chg="add del">
          <ac:chgData name="Moshe Burnstein" userId="S::mcburnstein@my365.bellevue.edu::77133063-2f54-47ef-89e3-28deaa8bf724" providerId="AD" clId="Web-{704382D2-C1FE-4E60-A9A2-E943004DFC87}" dt="2022-02-27T21:44:35.601" v="290"/>
          <ac:spMkLst>
            <pc:docMk/>
            <pc:sldMk cId="476809484" sldId="258"/>
            <ac:spMk id="12" creationId="{9F234FBA-3501-47B4-AE0C-AA4AFBC8F603}"/>
          </ac:spMkLst>
        </pc:spChg>
        <pc:spChg chg="add del">
          <ac:chgData name="Moshe Burnstein" userId="S::mcburnstein@my365.bellevue.edu::77133063-2f54-47ef-89e3-28deaa8bf724" providerId="AD" clId="Web-{704382D2-C1FE-4E60-A9A2-E943004DFC87}" dt="2022-02-27T21:44:35.601" v="290"/>
          <ac:spMkLst>
            <pc:docMk/>
            <pc:sldMk cId="476809484" sldId="258"/>
            <ac:spMk id="14" creationId="{B5EF893B-0491-416E-9D33-BADE9600792A}"/>
          </ac:spMkLst>
        </pc:spChg>
        <pc:spChg chg="add">
          <ac:chgData name="Moshe Burnstein" userId="S::mcburnstein@my365.bellevue.edu::77133063-2f54-47ef-89e3-28deaa8bf724" providerId="AD" clId="Web-{704382D2-C1FE-4E60-A9A2-E943004DFC87}" dt="2022-02-27T21:44:35.601" v="291"/>
          <ac:spMkLst>
            <pc:docMk/>
            <pc:sldMk cId="476809484" sldId="258"/>
            <ac:spMk id="18" creationId="{9B76D444-2756-434F-AE61-96D69830C13E}"/>
          </ac:spMkLst>
        </pc:spChg>
        <pc:spChg chg="add">
          <ac:chgData name="Moshe Burnstein" userId="S::mcburnstein@my365.bellevue.edu::77133063-2f54-47ef-89e3-28deaa8bf724" providerId="AD" clId="Web-{704382D2-C1FE-4E60-A9A2-E943004DFC87}" dt="2022-02-27T21:44:35.601" v="291"/>
          <ac:spMkLst>
            <pc:docMk/>
            <pc:sldMk cId="476809484" sldId="258"/>
            <ac:spMk id="19" creationId="{A27B6159-7734-4564-9E0F-C4BC43C36E52}"/>
          </ac:spMkLst>
        </pc:spChg>
        <pc:spChg chg="add">
          <ac:chgData name="Moshe Burnstein" userId="S::mcburnstein@my365.bellevue.edu::77133063-2f54-47ef-89e3-28deaa8bf724" providerId="AD" clId="Web-{704382D2-C1FE-4E60-A9A2-E943004DFC87}" dt="2022-02-27T21:44:35.601" v="291"/>
          <ac:spMkLst>
            <pc:docMk/>
            <pc:sldMk cId="476809484" sldId="258"/>
            <ac:spMk id="20" creationId="{69DDCDF2-774B-46DD-BE33-B6423F2167BA}"/>
          </ac:spMkLst>
        </pc:spChg>
        <pc:spChg chg="add mod">
          <ac:chgData name="Moshe Burnstein" userId="S::mcburnstein@my365.bellevue.edu::77133063-2f54-47ef-89e3-28deaa8bf724" providerId="AD" clId="Web-{704382D2-C1FE-4E60-A9A2-E943004DFC87}" dt="2022-02-28T00:58:39.067" v="1499" actId="20577"/>
          <ac:spMkLst>
            <pc:docMk/>
            <pc:sldMk cId="476809484" sldId="258"/>
            <ac:spMk id="22" creationId="{4F3BD95B-F321-49F7-8450-3C431FC3A899}"/>
          </ac:spMkLst>
        </pc:spChg>
        <pc:picChg chg="add mod ord modCrop">
          <ac:chgData name="Moshe Burnstein" userId="S::mcburnstein@my365.bellevue.edu::77133063-2f54-47ef-89e3-28deaa8bf724" providerId="AD" clId="Web-{704382D2-C1FE-4E60-A9A2-E943004DFC87}" dt="2022-02-27T21:44:35.601" v="291"/>
          <ac:picMkLst>
            <pc:docMk/>
            <pc:sldMk cId="476809484" sldId="258"/>
            <ac:picMk id="5" creationId="{636903AF-8647-468E-ABF8-B468AB9EC9FE}"/>
          </ac:picMkLst>
        </pc:picChg>
        <pc:cxnChg chg="add del">
          <ac:chgData name="Moshe Burnstein" userId="S::mcburnstein@my365.bellevue.edu::77133063-2f54-47ef-89e3-28deaa8bf724" providerId="AD" clId="Web-{704382D2-C1FE-4E60-A9A2-E943004DFC87}" dt="2022-02-27T21:44:35.601" v="290"/>
          <ac:cxnSpMkLst>
            <pc:docMk/>
            <pc:sldMk cId="476809484" sldId="258"/>
            <ac:cxnSpMk id="16" creationId="{469F4FF8-F8B0-4630-BA1B-0D8B324CD5FF}"/>
          </ac:cxnSpMkLst>
        </pc:cxnChg>
        <pc:cxnChg chg="add">
          <ac:chgData name="Moshe Burnstein" userId="S::mcburnstein@my365.bellevue.edu::77133063-2f54-47ef-89e3-28deaa8bf724" providerId="AD" clId="Web-{704382D2-C1FE-4E60-A9A2-E943004DFC87}" dt="2022-02-27T21:44:35.601" v="291"/>
          <ac:cxnSpMkLst>
            <pc:docMk/>
            <pc:sldMk cId="476809484" sldId="258"/>
            <ac:cxnSpMk id="21" creationId="{E2FFB46B-05BC-4950-B18A-9593FDAE6ED7}"/>
          </ac:cxnSpMkLst>
        </pc:cxnChg>
      </pc:sldChg>
      <pc:sldChg chg="addSp delSp modSp new mod setBg setClrOvrMap">
        <pc:chgData name="Moshe Burnstein" userId="S::mcburnstein@my365.bellevue.edu::77133063-2f54-47ef-89e3-28deaa8bf724" providerId="AD" clId="Web-{704382D2-C1FE-4E60-A9A2-E943004DFC87}" dt="2022-02-27T22:00:02.034" v="298"/>
        <pc:sldMkLst>
          <pc:docMk/>
          <pc:sldMk cId="2157074590" sldId="259"/>
        </pc:sldMkLst>
        <pc:spChg chg="mod">
          <ac:chgData name="Moshe Burnstein" userId="S::mcburnstein@my365.bellevue.edu::77133063-2f54-47ef-89e3-28deaa8bf724" providerId="AD" clId="Web-{704382D2-C1FE-4E60-A9A2-E943004DFC87}" dt="2022-02-27T22:00:02.034" v="298"/>
          <ac:spMkLst>
            <pc:docMk/>
            <pc:sldMk cId="2157074590" sldId="259"/>
            <ac:spMk id="2" creationId="{B68B5BE8-D9D5-412B-B687-7C2A7B4F141C}"/>
          </ac:spMkLst>
        </pc:spChg>
        <pc:spChg chg="del">
          <ac:chgData name="Moshe Burnstein" userId="S::mcburnstein@my365.bellevue.edu::77133063-2f54-47ef-89e3-28deaa8bf724" providerId="AD" clId="Web-{704382D2-C1FE-4E60-A9A2-E943004DFC87}" dt="2022-02-27T21:52:29.083" v="293"/>
          <ac:spMkLst>
            <pc:docMk/>
            <pc:sldMk cId="2157074590" sldId="259"/>
            <ac:spMk id="3" creationId="{1A52CD93-828F-41A0-A974-9147B1BB970E}"/>
          </ac:spMkLst>
        </pc:spChg>
        <pc:spChg chg="mod ord">
          <ac:chgData name="Moshe Burnstein" userId="S::mcburnstein@my365.bellevue.edu::77133063-2f54-47ef-89e3-28deaa8bf724" providerId="AD" clId="Web-{704382D2-C1FE-4E60-A9A2-E943004DFC87}" dt="2022-02-27T22:00:02.034" v="298"/>
          <ac:spMkLst>
            <pc:docMk/>
            <pc:sldMk cId="2157074590" sldId="259"/>
            <ac:spMk id="4" creationId="{9A04281B-356A-45F9-BB53-1358263FBCDA}"/>
          </ac:spMkLst>
        </pc:spChg>
        <pc:spChg chg="add del">
          <ac:chgData name="Moshe Burnstein" userId="S::mcburnstein@my365.bellevue.edu::77133063-2f54-47ef-89e3-28deaa8bf724" providerId="AD" clId="Web-{704382D2-C1FE-4E60-A9A2-E943004DFC87}" dt="2022-02-27T22:00:02.034" v="298"/>
          <ac:spMkLst>
            <pc:docMk/>
            <pc:sldMk cId="2157074590" sldId="259"/>
            <ac:spMk id="10" creationId="{5E39A796-BE83-48B1-B33F-35C4A32AAB57}"/>
          </ac:spMkLst>
        </pc:spChg>
        <pc:spChg chg="add del">
          <ac:chgData name="Moshe Burnstein" userId="S::mcburnstein@my365.bellevue.edu::77133063-2f54-47ef-89e3-28deaa8bf724" providerId="AD" clId="Web-{704382D2-C1FE-4E60-A9A2-E943004DFC87}" dt="2022-02-27T22:00:02.034" v="298"/>
          <ac:spMkLst>
            <pc:docMk/>
            <pc:sldMk cId="2157074590" sldId="259"/>
            <ac:spMk id="12" creationId="{72F84B47-E267-4194-8194-831DB7B5547F}"/>
          </ac:spMkLst>
        </pc:spChg>
        <pc:spChg chg="add del">
          <ac:chgData name="Moshe Burnstein" userId="S::mcburnstein@my365.bellevue.edu::77133063-2f54-47ef-89e3-28deaa8bf724" providerId="AD" clId="Web-{704382D2-C1FE-4E60-A9A2-E943004DFC87}" dt="2022-02-27T22:00:02.018" v="297"/>
          <ac:spMkLst>
            <pc:docMk/>
            <pc:sldMk cId="2157074590" sldId="259"/>
            <ac:spMk id="17" creationId="{385E1BDC-A9B0-4A87-82E3-F3187F69A802}"/>
          </ac:spMkLst>
        </pc:spChg>
        <pc:spChg chg="add del">
          <ac:chgData name="Moshe Burnstein" userId="S::mcburnstein@my365.bellevue.edu::77133063-2f54-47ef-89e3-28deaa8bf724" providerId="AD" clId="Web-{704382D2-C1FE-4E60-A9A2-E943004DFC87}" dt="2022-02-27T22:00:02.018" v="297"/>
          <ac:spMkLst>
            <pc:docMk/>
            <pc:sldMk cId="2157074590" sldId="259"/>
            <ac:spMk id="19" creationId="{0990C621-3B8B-4820-8328-D47EF7CE823C}"/>
          </ac:spMkLst>
        </pc:spChg>
        <pc:spChg chg="add del">
          <ac:chgData name="Moshe Burnstein" userId="S::mcburnstein@my365.bellevue.edu::77133063-2f54-47ef-89e3-28deaa8bf724" providerId="AD" clId="Web-{704382D2-C1FE-4E60-A9A2-E943004DFC87}" dt="2022-02-27T22:00:02.018" v="297"/>
          <ac:spMkLst>
            <pc:docMk/>
            <pc:sldMk cId="2157074590" sldId="259"/>
            <ac:spMk id="21" creationId="{C1A2385B-1D2A-4E17-84FA-6CB7F0AAE473}"/>
          </ac:spMkLst>
        </pc:spChg>
        <pc:spChg chg="add del">
          <ac:chgData name="Moshe Burnstein" userId="S::mcburnstein@my365.bellevue.edu::77133063-2f54-47ef-89e3-28deaa8bf724" providerId="AD" clId="Web-{704382D2-C1FE-4E60-A9A2-E943004DFC87}" dt="2022-02-27T22:00:02.018" v="297"/>
          <ac:spMkLst>
            <pc:docMk/>
            <pc:sldMk cId="2157074590" sldId="259"/>
            <ac:spMk id="23" creationId="{5E791F2F-79DB-4CC0-9FA1-001E3E91E8B7}"/>
          </ac:spMkLst>
        </pc:spChg>
        <pc:spChg chg="add">
          <ac:chgData name="Moshe Burnstein" userId="S::mcburnstein@my365.bellevue.edu::77133063-2f54-47ef-89e3-28deaa8bf724" providerId="AD" clId="Web-{704382D2-C1FE-4E60-A9A2-E943004DFC87}" dt="2022-02-27T22:00:02.034" v="298"/>
          <ac:spMkLst>
            <pc:docMk/>
            <pc:sldMk cId="2157074590" sldId="259"/>
            <ac:spMk id="25" creationId="{8ABFE404-8D65-4573-A3EF-6DF477936BA3}"/>
          </ac:spMkLst>
        </pc:spChg>
        <pc:picChg chg="add mod ord modCrop">
          <ac:chgData name="Moshe Burnstein" userId="S::mcburnstein@my365.bellevue.edu::77133063-2f54-47ef-89e3-28deaa8bf724" providerId="AD" clId="Web-{704382D2-C1FE-4E60-A9A2-E943004DFC87}" dt="2022-02-27T22:00:02.034" v="298"/>
          <ac:picMkLst>
            <pc:docMk/>
            <pc:sldMk cId="2157074590" sldId="259"/>
            <ac:picMk id="5" creationId="{30611796-F270-4342-A044-997A14CFEBB7}"/>
          </ac:picMkLst>
        </pc:picChg>
        <pc:picChg chg="add mod">
          <ac:chgData name="Moshe Burnstein" userId="S::mcburnstein@my365.bellevue.edu::77133063-2f54-47ef-89e3-28deaa8bf724" providerId="AD" clId="Web-{704382D2-C1FE-4E60-A9A2-E943004DFC87}" dt="2022-02-27T22:00:02.034" v="298"/>
          <ac:picMkLst>
            <pc:docMk/>
            <pc:sldMk cId="2157074590" sldId="259"/>
            <ac:picMk id="6" creationId="{71C063BC-3402-423B-B774-FFA0F19F68F0}"/>
          </ac:picMkLst>
        </pc:picChg>
        <pc:cxnChg chg="add">
          <ac:chgData name="Moshe Burnstein" userId="S::mcburnstein@my365.bellevue.edu::77133063-2f54-47ef-89e3-28deaa8bf724" providerId="AD" clId="Web-{704382D2-C1FE-4E60-A9A2-E943004DFC87}" dt="2022-02-27T22:00:02.034" v="298"/>
          <ac:cxnSpMkLst>
            <pc:docMk/>
            <pc:sldMk cId="2157074590" sldId="259"/>
            <ac:cxnSpMk id="26" creationId="{AF5191F1-A1C8-4AEE-8007-DF304E42B15E}"/>
          </ac:cxnSpMkLst>
        </pc:cxnChg>
      </pc:sldChg>
      <pc:sldChg chg="addSp delSp modSp new mod setBg">
        <pc:chgData name="Moshe Burnstein" userId="S::mcburnstein@my365.bellevue.edu::77133063-2f54-47ef-89e3-28deaa8bf724" providerId="AD" clId="Web-{704382D2-C1FE-4E60-A9A2-E943004DFC87}" dt="2022-02-28T00:59:55.616" v="1500" actId="20577"/>
        <pc:sldMkLst>
          <pc:docMk/>
          <pc:sldMk cId="2306219234" sldId="260"/>
        </pc:sldMkLst>
        <pc:spChg chg="add del">
          <ac:chgData name="Moshe Burnstein" userId="S::mcburnstein@my365.bellevue.edu::77133063-2f54-47ef-89e3-28deaa8bf724" providerId="AD" clId="Web-{704382D2-C1FE-4E60-A9A2-E943004DFC87}" dt="2022-02-27T22:12:21.071" v="303"/>
          <ac:spMkLst>
            <pc:docMk/>
            <pc:sldMk cId="2306219234" sldId="260"/>
            <ac:spMk id="2" creationId="{C8100C28-2073-4AEA-92FA-C014D413B523}"/>
          </ac:spMkLst>
        </pc:spChg>
        <pc:spChg chg="del">
          <ac:chgData name="Moshe Burnstein" userId="S::mcburnstein@my365.bellevue.edu::77133063-2f54-47ef-89e3-28deaa8bf724" providerId="AD" clId="Web-{704382D2-C1FE-4E60-A9A2-E943004DFC87}" dt="2022-02-27T22:11:11.084" v="300"/>
          <ac:spMkLst>
            <pc:docMk/>
            <pc:sldMk cId="2306219234" sldId="260"/>
            <ac:spMk id="3" creationId="{92532631-35A1-401E-9074-6F6397EEBA87}"/>
          </ac:spMkLst>
        </pc:spChg>
        <pc:spChg chg="add mod">
          <ac:chgData name="Moshe Burnstein" userId="S::mcburnstein@my365.bellevue.edu::77133063-2f54-47ef-89e3-28deaa8bf724" providerId="AD" clId="Web-{704382D2-C1FE-4E60-A9A2-E943004DFC87}" dt="2022-02-27T22:13:30.307" v="314" actId="20577"/>
          <ac:spMkLst>
            <pc:docMk/>
            <pc:sldMk cId="2306219234" sldId="260"/>
            <ac:spMk id="6" creationId="{C8100C28-2073-4AEA-92FA-C014D413B523}"/>
          </ac:spMkLst>
        </pc:spChg>
        <pc:spChg chg="add mod">
          <ac:chgData name="Moshe Burnstein" userId="S::mcburnstein@my365.bellevue.edu::77133063-2f54-47ef-89e3-28deaa8bf724" providerId="AD" clId="Web-{704382D2-C1FE-4E60-A9A2-E943004DFC87}" dt="2022-02-28T00:59:55.616" v="1500" actId="20577"/>
          <ac:spMkLst>
            <pc:docMk/>
            <pc:sldMk cId="2306219234" sldId="260"/>
            <ac:spMk id="8" creationId="{E4640959-E075-4C5C-86B2-C6870CE3B255}"/>
          </ac:spMkLst>
        </pc:spChg>
        <pc:spChg chg="add">
          <ac:chgData name="Moshe Burnstein" userId="S::mcburnstein@my365.bellevue.edu::77133063-2f54-47ef-89e3-28deaa8bf724" providerId="AD" clId="Web-{704382D2-C1FE-4E60-A9A2-E943004DFC87}" dt="2022-02-27T22:12:21.071" v="303"/>
          <ac:spMkLst>
            <pc:docMk/>
            <pc:sldMk cId="2306219234" sldId="260"/>
            <ac:spMk id="11" creationId="{2B97F24A-32CE-4C1C-A50D-3016B394DCFB}"/>
          </ac:spMkLst>
        </pc:spChg>
        <pc:spChg chg="add">
          <ac:chgData name="Moshe Burnstein" userId="S::mcburnstein@my365.bellevue.edu::77133063-2f54-47ef-89e3-28deaa8bf724" providerId="AD" clId="Web-{704382D2-C1FE-4E60-A9A2-E943004DFC87}" dt="2022-02-27T22:12:21.071" v="303"/>
          <ac:spMkLst>
            <pc:docMk/>
            <pc:sldMk cId="2306219234" sldId="260"/>
            <ac:spMk id="13" creationId="{CD8B4F24-440B-49E9-B85D-733523DC064B}"/>
          </ac:spMkLst>
        </pc:spChg>
        <pc:picChg chg="add mod ord">
          <ac:chgData name="Moshe Burnstein" userId="S::mcburnstein@my365.bellevue.edu::77133063-2f54-47ef-89e3-28deaa8bf724" providerId="AD" clId="Web-{704382D2-C1FE-4E60-A9A2-E943004DFC87}" dt="2022-02-27T22:12:21.071" v="303"/>
          <ac:picMkLst>
            <pc:docMk/>
            <pc:sldMk cId="2306219234" sldId="260"/>
            <ac:picMk id="4" creationId="{DD405C06-6649-4DE6-99D9-7686AD7B2516}"/>
          </ac:picMkLst>
        </pc:picChg>
      </pc:sldChg>
      <pc:sldChg chg="addSp delSp modSp new mod setBg setClrOvrMap">
        <pc:chgData name="Moshe Burnstein" userId="S::mcburnstein@my365.bellevue.edu::77133063-2f54-47ef-89e3-28deaa8bf724" providerId="AD" clId="Web-{704382D2-C1FE-4E60-A9A2-E943004DFC87}" dt="2022-02-28T01:01:42.196" v="1560" actId="20577"/>
        <pc:sldMkLst>
          <pc:docMk/>
          <pc:sldMk cId="920208126" sldId="261"/>
        </pc:sldMkLst>
        <pc:spChg chg="mod">
          <ac:chgData name="Moshe Burnstein" userId="S::mcburnstein@my365.bellevue.edu::77133063-2f54-47ef-89e3-28deaa8bf724" providerId="AD" clId="Web-{704382D2-C1FE-4E60-A9A2-E943004DFC87}" dt="2022-02-27T22:25:36.719" v="433" actId="20577"/>
          <ac:spMkLst>
            <pc:docMk/>
            <pc:sldMk cId="920208126" sldId="261"/>
            <ac:spMk id="2" creationId="{A69D322F-5F87-43CF-A524-8E953A987CC4}"/>
          </ac:spMkLst>
        </pc:spChg>
        <pc:spChg chg="mod">
          <ac:chgData name="Moshe Burnstein" userId="S::mcburnstein@my365.bellevue.edu::77133063-2f54-47ef-89e3-28deaa8bf724" providerId="AD" clId="Web-{704382D2-C1FE-4E60-A9A2-E943004DFC87}" dt="2022-02-28T01:01:42.196" v="1560" actId="20577"/>
          <ac:spMkLst>
            <pc:docMk/>
            <pc:sldMk cId="920208126" sldId="261"/>
            <ac:spMk id="3" creationId="{31C49E56-C260-4075-A912-83231E911C40}"/>
          </ac:spMkLst>
        </pc:spChg>
        <pc:spChg chg="add del">
          <ac:chgData name="Moshe Burnstein" userId="S::mcburnstein@my365.bellevue.edu::77133063-2f54-47ef-89e3-28deaa8bf724" providerId="AD" clId="Web-{704382D2-C1FE-4E60-A9A2-E943004DFC87}" dt="2022-02-27T22:21:41.665" v="412"/>
          <ac:spMkLst>
            <pc:docMk/>
            <pc:sldMk cId="920208126" sldId="261"/>
            <ac:spMk id="9" creationId="{E49CC64F-7275-4E33-961B-0C5CDC439875}"/>
          </ac:spMkLst>
        </pc:spChg>
        <pc:spChg chg="add">
          <ac:chgData name="Moshe Burnstein" userId="S::mcburnstein@my365.bellevue.edu::77133063-2f54-47ef-89e3-28deaa8bf724" providerId="AD" clId="Web-{704382D2-C1FE-4E60-A9A2-E943004DFC87}" dt="2022-02-27T22:21:41.681" v="413"/>
          <ac:spMkLst>
            <pc:docMk/>
            <pc:sldMk cId="920208126" sldId="261"/>
            <ac:spMk id="14" creationId="{9180DE06-7362-4888-AADA-7AADD57AC49D}"/>
          </ac:spMkLst>
        </pc:spChg>
        <pc:spChg chg="add">
          <ac:chgData name="Moshe Burnstein" userId="S::mcburnstein@my365.bellevue.edu::77133063-2f54-47ef-89e3-28deaa8bf724" providerId="AD" clId="Web-{704382D2-C1FE-4E60-A9A2-E943004DFC87}" dt="2022-02-27T22:21:41.681" v="413"/>
          <ac:spMkLst>
            <pc:docMk/>
            <pc:sldMk cId="920208126" sldId="261"/>
            <ac:spMk id="15" creationId="{04357C93-F0CB-4A1C-8F77-4E9063789819}"/>
          </ac:spMkLst>
        </pc:spChg>
        <pc:grpChg chg="add">
          <ac:chgData name="Moshe Burnstein" userId="S::mcburnstein@my365.bellevue.edu::77133063-2f54-47ef-89e3-28deaa8bf724" providerId="AD" clId="Web-{704382D2-C1FE-4E60-A9A2-E943004DFC87}" dt="2022-02-27T22:21:41.681" v="413"/>
          <ac:grpSpMkLst>
            <pc:docMk/>
            <pc:sldMk cId="920208126" sldId="261"/>
            <ac:grpSpMk id="11" creationId="{3AF6A671-C637-4547-85F4-51B6D1881399}"/>
          </ac:grpSpMkLst>
        </pc:grpChg>
        <pc:picChg chg="add mod">
          <ac:chgData name="Moshe Burnstein" userId="S::mcburnstein@my365.bellevue.edu::77133063-2f54-47ef-89e3-28deaa8bf724" providerId="AD" clId="Web-{704382D2-C1FE-4E60-A9A2-E943004DFC87}" dt="2022-02-27T22:21:41.681" v="413"/>
          <ac:picMkLst>
            <pc:docMk/>
            <pc:sldMk cId="920208126" sldId="261"/>
            <ac:picMk id="4" creationId="{D1BF09F1-93E0-498A-A83B-1FAEAFCB48AF}"/>
          </ac:picMkLst>
        </pc:picChg>
      </pc:sldChg>
      <pc:sldChg chg="addSp delSp modSp new del">
        <pc:chgData name="Moshe Burnstein" userId="S::mcburnstein@my365.bellevue.edu::77133063-2f54-47ef-89e3-28deaa8bf724" providerId="AD" clId="Web-{704382D2-C1FE-4E60-A9A2-E943004DFC87}" dt="2022-02-27T23:42:31.274" v="1381"/>
        <pc:sldMkLst>
          <pc:docMk/>
          <pc:sldMk cId="2479019645" sldId="262"/>
        </pc:sldMkLst>
        <pc:spChg chg="del">
          <ac:chgData name="Moshe Burnstein" userId="S::mcburnstein@my365.bellevue.edu::77133063-2f54-47ef-89e3-28deaa8bf724" providerId="AD" clId="Web-{704382D2-C1FE-4E60-A9A2-E943004DFC87}" dt="2022-02-27T22:23:32.700" v="415"/>
          <ac:spMkLst>
            <pc:docMk/>
            <pc:sldMk cId="2479019645" sldId="262"/>
            <ac:spMk id="4" creationId="{67659016-EFEC-4B68-BAB3-1A59011D44B5}"/>
          </ac:spMkLst>
        </pc:spChg>
        <pc:picChg chg="add mod ord">
          <ac:chgData name="Moshe Burnstein" userId="S::mcburnstein@my365.bellevue.edu::77133063-2f54-47ef-89e3-28deaa8bf724" providerId="AD" clId="Web-{704382D2-C1FE-4E60-A9A2-E943004DFC87}" dt="2022-02-27T22:23:32.700" v="415"/>
          <ac:picMkLst>
            <pc:docMk/>
            <pc:sldMk cId="2479019645" sldId="262"/>
            <ac:picMk id="7" creationId="{1461C223-3B9F-42C2-AC9E-418BC9EF6167}"/>
          </ac:picMkLst>
        </pc:picChg>
      </pc:sldChg>
      <pc:sldChg chg="addSp delSp modSp new">
        <pc:chgData name="Moshe Burnstein" userId="S::mcburnstein@my365.bellevue.edu::77133063-2f54-47ef-89e3-28deaa8bf724" providerId="AD" clId="Web-{704382D2-C1FE-4E60-A9A2-E943004DFC87}" dt="2022-02-27T22:36:26.679" v="561" actId="20577"/>
        <pc:sldMkLst>
          <pc:docMk/>
          <pc:sldMk cId="1635782923" sldId="263"/>
        </pc:sldMkLst>
        <pc:spChg chg="mod">
          <ac:chgData name="Moshe Burnstein" userId="S::mcburnstein@my365.bellevue.edu::77133063-2f54-47ef-89e3-28deaa8bf724" providerId="AD" clId="Web-{704382D2-C1FE-4E60-A9A2-E943004DFC87}" dt="2022-02-27T22:36:26.679" v="561" actId="20577"/>
          <ac:spMkLst>
            <pc:docMk/>
            <pc:sldMk cId="1635782923" sldId="263"/>
            <ac:spMk id="2" creationId="{83ABBCE7-EF9F-4807-B955-952FF8B858F7}"/>
          </ac:spMkLst>
        </pc:spChg>
        <pc:spChg chg="del">
          <ac:chgData name="Moshe Burnstein" userId="S::mcburnstein@my365.bellevue.edu::77133063-2f54-47ef-89e3-28deaa8bf724" providerId="AD" clId="Web-{704382D2-C1FE-4E60-A9A2-E943004DFC87}" dt="2022-02-27T22:34:58.505" v="554"/>
          <ac:spMkLst>
            <pc:docMk/>
            <pc:sldMk cId="1635782923" sldId="263"/>
            <ac:spMk id="4" creationId="{260BF614-F4BF-47AE-B2AE-EB36A38A4F50}"/>
          </ac:spMkLst>
        </pc:spChg>
        <pc:spChg chg="del">
          <ac:chgData name="Moshe Burnstein" userId="S::mcburnstein@my365.bellevue.edu::77133063-2f54-47ef-89e3-28deaa8bf724" providerId="AD" clId="Web-{704382D2-C1FE-4E60-A9A2-E943004DFC87}" dt="2022-02-27T22:35:35.772" v="555"/>
          <ac:spMkLst>
            <pc:docMk/>
            <pc:sldMk cId="1635782923" sldId="263"/>
            <ac:spMk id="6" creationId="{6223B317-897C-49EB-84D3-B18C4458D942}"/>
          </ac:spMkLst>
        </pc:spChg>
        <pc:picChg chg="add mod ord">
          <ac:chgData name="Moshe Burnstein" userId="S::mcburnstein@my365.bellevue.edu::77133063-2f54-47ef-89e3-28deaa8bf724" providerId="AD" clId="Web-{704382D2-C1FE-4E60-A9A2-E943004DFC87}" dt="2022-02-27T22:34:58.505" v="554"/>
          <ac:picMkLst>
            <pc:docMk/>
            <pc:sldMk cId="1635782923" sldId="263"/>
            <ac:picMk id="7" creationId="{F51823AE-661B-4885-9BD6-0DD079E7D542}"/>
          </ac:picMkLst>
        </pc:picChg>
        <pc:picChg chg="add mod ord">
          <ac:chgData name="Moshe Burnstein" userId="S::mcburnstein@my365.bellevue.edu::77133063-2f54-47ef-89e3-28deaa8bf724" providerId="AD" clId="Web-{704382D2-C1FE-4E60-A9A2-E943004DFC87}" dt="2022-02-27T22:35:35.772" v="555"/>
          <ac:picMkLst>
            <pc:docMk/>
            <pc:sldMk cId="1635782923" sldId="263"/>
            <ac:picMk id="8" creationId="{C40EFCDB-CD33-4D3E-93FB-C83677A753D4}"/>
          </ac:picMkLst>
        </pc:picChg>
      </pc:sldChg>
      <pc:sldChg chg="addSp delSp modSp new mod setBg setClrOvrMap">
        <pc:chgData name="Moshe Burnstein" userId="S::mcburnstein@my365.bellevue.edu::77133063-2f54-47ef-89e3-28deaa8bf724" providerId="AD" clId="Web-{704382D2-C1FE-4E60-A9A2-E943004DFC87}" dt="2022-02-27T22:51:53.651" v="780" actId="20577"/>
        <pc:sldMkLst>
          <pc:docMk/>
          <pc:sldMk cId="2003899744" sldId="264"/>
        </pc:sldMkLst>
        <pc:spChg chg="mod">
          <ac:chgData name="Moshe Burnstein" userId="S::mcburnstein@my365.bellevue.edu::77133063-2f54-47ef-89e3-28deaa8bf724" providerId="AD" clId="Web-{704382D2-C1FE-4E60-A9A2-E943004DFC87}" dt="2022-02-27T22:45:55.325" v="588" actId="20577"/>
          <ac:spMkLst>
            <pc:docMk/>
            <pc:sldMk cId="2003899744" sldId="264"/>
            <ac:spMk id="2" creationId="{166A4238-5D04-475E-A80C-9164EA3072E1}"/>
          </ac:spMkLst>
        </pc:spChg>
        <pc:spChg chg="del">
          <ac:chgData name="Moshe Burnstein" userId="S::mcburnstein@my365.bellevue.edu::77133063-2f54-47ef-89e3-28deaa8bf724" providerId="AD" clId="Web-{704382D2-C1FE-4E60-A9A2-E943004DFC87}" dt="2022-02-27T22:41:16.453" v="563"/>
          <ac:spMkLst>
            <pc:docMk/>
            <pc:sldMk cId="2003899744" sldId="264"/>
            <ac:spMk id="3" creationId="{E43C6ED5-17D2-4878-8E1E-0BFF2113EBA1}"/>
          </ac:spMkLst>
        </pc:spChg>
        <pc:spChg chg="mod ord">
          <ac:chgData name="Moshe Burnstein" userId="S::mcburnstein@my365.bellevue.edu::77133063-2f54-47ef-89e3-28deaa8bf724" providerId="AD" clId="Web-{704382D2-C1FE-4E60-A9A2-E943004DFC87}" dt="2022-02-27T22:51:53.651" v="780" actId="20577"/>
          <ac:spMkLst>
            <pc:docMk/>
            <pc:sldMk cId="2003899744" sldId="264"/>
            <ac:spMk id="4" creationId="{D694F6C6-096C-4F24-9B69-0845B6E53AA1}"/>
          </ac:spMkLst>
        </pc:spChg>
        <pc:spChg chg="add del">
          <ac:chgData name="Moshe Burnstein" userId="S::mcburnstein@my365.bellevue.edu::77133063-2f54-47ef-89e3-28deaa8bf724" providerId="AD" clId="Web-{704382D2-C1FE-4E60-A9A2-E943004DFC87}" dt="2022-02-27T22:41:35.407" v="565"/>
          <ac:spMkLst>
            <pc:docMk/>
            <pc:sldMk cId="2003899744" sldId="264"/>
            <ac:spMk id="10" creationId="{201CC55D-ED54-4C5C-95E6-10947BD1103B}"/>
          </ac:spMkLst>
        </pc:spChg>
        <pc:spChg chg="add del">
          <ac:chgData name="Moshe Burnstein" userId="S::mcburnstein@my365.bellevue.edu::77133063-2f54-47ef-89e3-28deaa8bf724" providerId="AD" clId="Web-{704382D2-C1FE-4E60-A9A2-E943004DFC87}" dt="2022-02-27T22:41:46.657" v="567"/>
          <ac:spMkLst>
            <pc:docMk/>
            <pc:sldMk cId="2003899744" sldId="264"/>
            <ac:spMk id="14" creationId="{D07DD2DE-F619-49DD-B5E7-03A290FF4ED1}"/>
          </ac:spMkLst>
        </pc:spChg>
        <pc:spChg chg="add del">
          <ac:chgData name="Moshe Burnstein" userId="S::mcburnstein@my365.bellevue.edu::77133063-2f54-47ef-89e3-28deaa8bf724" providerId="AD" clId="Web-{704382D2-C1FE-4E60-A9A2-E943004DFC87}" dt="2022-02-27T22:41:35.407" v="565"/>
          <ac:spMkLst>
            <pc:docMk/>
            <pc:sldMk cId="2003899744" sldId="264"/>
            <ac:spMk id="16" creationId="{3873B707-463F-40B0-8227-E8CC6C67EB25}"/>
          </ac:spMkLst>
        </pc:spChg>
        <pc:spChg chg="add del">
          <ac:chgData name="Moshe Burnstein" userId="S::mcburnstein@my365.bellevue.edu::77133063-2f54-47ef-89e3-28deaa8bf724" providerId="AD" clId="Web-{704382D2-C1FE-4E60-A9A2-E943004DFC87}" dt="2022-02-27T22:41:56.470" v="571"/>
          <ac:spMkLst>
            <pc:docMk/>
            <pc:sldMk cId="2003899744" sldId="264"/>
            <ac:spMk id="17" creationId="{D5B0017B-2ECA-49AF-B397-DC140825DF8D}"/>
          </ac:spMkLst>
        </pc:spChg>
        <pc:spChg chg="add del">
          <ac:chgData name="Moshe Burnstein" userId="S::mcburnstein@my365.bellevue.edu::77133063-2f54-47ef-89e3-28deaa8bf724" providerId="AD" clId="Web-{704382D2-C1FE-4E60-A9A2-E943004DFC87}" dt="2022-02-27T22:41:35.407" v="565"/>
          <ac:spMkLst>
            <pc:docMk/>
            <pc:sldMk cId="2003899744" sldId="264"/>
            <ac:spMk id="18" creationId="{C13237C8-E62C-4F0D-A318-BD6FB6C2D138}"/>
          </ac:spMkLst>
        </pc:spChg>
        <pc:spChg chg="add del">
          <ac:chgData name="Moshe Burnstein" userId="S::mcburnstein@my365.bellevue.edu::77133063-2f54-47ef-89e3-28deaa8bf724" providerId="AD" clId="Web-{704382D2-C1FE-4E60-A9A2-E943004DFC87}" dt="2022-02-27T22:41:35.407" v="565"/>
          <ac:spMkLst>
            <pc:docMk/>
            <pc:sldMk cId="2003899744" sldId="264"/>
            <ac:spMk id="20" creationId="{19C9EAEA-39D0-4B0E-A0EB-51E7B26740B1}"/>
          </ac:spMkLst>
        </pc:spChg>
        <pc:spChg chg="add del">
          <ac:chgData name="Moshe Burnstein" userId="S::mcburnstein@my365.bellevue.edu::77133063-2f54-47ef-89e3-28deaa8bf724" providerId="AD" clId="Web-{704382D2-C1FE-4E60-A9A2-E943004DFC87}" dt="2022-02-27T22:41:46.657" v="567"/>
          <ac:spMkLst>
            <pc:docMk/>
            <pc:sldMk cId="2003899744" sldId="264"/>
            <ac:spMk id="22" creationId="{A8384FB5-9ADC-4DDC-881B-597D56F5B15D}"/>
          </ac:spMkLst>
        </pc:spChg>
        <pc:spChg chg="add del">
          <ac:chgData name="Moshe Burnstein" userId="S::mcburnstein@my365.bellevue.edu::77133063-2f54-47ef-89e3-28deaa8bf724" providerId="AD" clId="Web-{704382D2-C1FE-4E60-A9A2-E943004DFC87}" dt="2022-02-27T22:41:46.657" v="567"/>
          <ac:spMkLst>
            <pc:docMk/>
            <pc:sldMk cId="2003899744" sldId="264"/>
            <ac:spMk id="23" creationId="{91E5A9A7-95C6-4F4F-B00E-C82E07FE62EF}"/>
          </ac:spMkLst>
        </pc:spChg>
        <pc:spChg chg="add del">
          <ac:chgData name="Moshe Burnstein" userId="S::mcburnstein@my365.bellevue.edu::77133063-2f54-47ef-89e3-28deaa8bf724" providerId="AD" clId="Web-{704382D2-C1FE-4E60-A9A2-E943004DFC87}" dt="2022-02-27T22:41:46.657" v="567"/>
          <ac:spMkLst>
            <pc:docMk/>
            <pc:sldMk cId="2003899744" sldId="264"/>
            <ac:spMk id="24" creationId="{85149191-5F60-4A28-AAFF-039F96B0F3EC}"/>
          </ac:spMkLst>
        </pc:spChg>
        <pc:spChg chg="add del">
          <ac:chgData name="Moshe Burnstein" userId="S::mcburnstein@my365.bellevue.edu::77133063-2f54-47ef-89e3-28deaa8bf724" providerId="AD" clId="Web-{704382D2-C1FE-4E60-A9A2-E943004DFC87}" dt="2022-02-27T22:41:46.657" v="567"/>
          <ac:spMkLst>
            <pc:docMk/>
            <pc:sldMk cId="2003899744" sldId="264"/>
            <ac:spMk id="25" creationId="{F8260ED5-17F7-4158-B241-D51DD4CF1B7E}"/>
          </ac:spMkLst>
        </pc:spChg>
        <pc:spChg chg="add del">
          <ac:chgData name="Moshe Burnstein" userId="S::mcburnstein@my365.bellevue.edu::77133063-2f54-47ef-89e3-28deaa8bf724" providerId="AD" clId="Web-{704382D2-C1FE-4E60-A9A2-E943004DFC87}" dt="2022-02-27T22:41:52.861" v="569"/>
          <ac:spMkLst>
            <pc:docMk/>
            <pc:sldMk cId="2003899744" sldId="264"/>
            <ac:spMk id="27" creationId="{FF81F8D5-515A-45DC-B296-30AB11F2C19F}"/>
          </ac:spMkLst>
        </pc:spChg>
        <pc:spChg chg="add del">
          <ac:chgData name="Moshe Burnstein" userId="S::mcburnstein@my365.bellevue.edu::77133063-2f54-47ef-89e3-28deaa8bf724" providerId="AD" clId="Web-{704382D2-C1FE-4E60-A9A2-E943004DFC87}" dt="2022-02-27T22:41:52.861" v="569"/>
          <ac:spMkLst>
            <pc:docMk/>
            <pc:sldMk cId="2003899744" sldId="264"/>
            <ac:spMk id="28" creationId="{90464369-70FA-42AF-948F-80664CA7BFE5}"/>
          </ac:spMkLst>
        </pc:spChg>
        <pc:spChg chg="add del">
          <ac:chgData name="Moshe Burnstein" userId="S::mcburnstein@my365.bellevue.edu::77133063-2f54-47ef-89e3-28deaa8bf724" providerId="AD" clId="Web-{704382D2-C1FE-4E60-A9A2-E943004DFC87}" dt="2022-02-27T22:41:52.861" v="569"/>
          <ac:spMkLst>
            <pc:docMk/>
            <pc:sldMk cId="2003899744" sldId="264"/>
            <ac:spMk id="29" creationId="{A6604B49-AD5C-4590-B051-06C8222ECD99}"/>
          </ac:spMkLst>
        </pc:spChg>
        <pc:spChg chg="add del">
          <ac:chgData name="Moshe Burnstein" userId="S::mcburnstein@my365.bellevue.edu::77133063-2f54-47ef-89e3-28deaa8bf724" providerId="AD" clId="Web-{704382D2-C1FE-4E60-A9A2-E943004DFC87}" dt="2022-02-27T22:41:52.861" v="569"/>
          <ac:spMkLst>
            <pc:docMk/>
            <pc:sldMk cId="2003899744" sldId="264"/>
            <ac:spMk id="30" creationId="{CC552A98-EF7D-4D42-AB69-066B786AB55B}"/>
          </ac:spMkLst>
        </pc:spChg>
        <pc:spChg chg="add del">
          <ac:chgData name="Moshe Burnstein" userId="S::mcburnstein@my365.bellevue.edu::77133063-2f54-47ef-89e3-28deaa8bf724" providerId="AD" clId="Web-{704382D2-C1FE-4E60-A9A2-E943004DFC87}" dt="2022-02-27T22:41:52.861" v="569"/>
          <ac:spMkLst>
            <pc:docMk/>
            <pc:sldMk cId="2003899744" sldId="264"/>
            <ac:spMk id="31" creationId="{A648176E-454C-437C-B0FC-9B82FCF32B24}"/>
          </ac:spMkLst>
        </pc:spChg>
        <pc:spChg chg="add del">
          <ac:chgData name="Moshe Burnstein" userId="S::mcburnstein@my365.bellevue.edu::77133063-2f54-47ef-89e3-28deaa8bf724" providerId="AD" clId="Web-{704382D2-C1FE-4E60-A9A2-E943004DFC87}" dt="2022-02-27T22:41:56.470" v="571"/>
          <ac:spMkLst>
            <pc:docMk/>
            <pc:sldMk cId="2003899744" sldId="264"/>
            <ac:spMk id="33" creationId="{B0B8DCBA-FEED-46EF-A140-35B904015B49}"/>
          </ac:spMkLst>
        </pc:spChg>
        <pc:spChg chg="add del">
          <ac:chgData name="Moshe Burnstein" userId="S::mcburnstein@my365.bellevue.edu::77133063-2f54-47ef-89e3-28deaa8bf724" providerId="AD" clId="Web-{704382D2-C1FE-4E60-A9A2-E943004DFC87}" dt="2022-02-27T22:43:18.473" v="576"/>
          <ac:spMkLst>
            <pc:docMk/>
            <pc:sldMk cId="2003899744" sldId="264"/>
            <ac:spMk id="37" creationId="{201CC55D-ED54-4C5C-95E6-10947BD1103B}"/>
          </ac:spMkLst>
        </pc:spChg>
        <pc:spChg chg="add del">
          <ac:chgData name="Moshe Burnstein" userId="S::mcburnstein@my365.bellevue.edu::77133063-2f54-47ef-89e3-28deaa8bf724" providerId="AD" clId="Web-{704382D2-C1FE-4E60-A9A2-E943004DFC87}" dt="2022-02-27T22:43:18.473" v="576"/>
          <ac:spMkLst>
            <pc:docMk/>
            <pc:sldMk cId="2003899744" sldId="264"/>
            <ac:spMk id="40" creationId="{3873B707-463F-40B0-8227-E8CC6C67EB25}"/>
          </ac:spMkLst>
        </pc:spChg>
        <pc:spChg chg="add del">
          <ac:chgData name="Moshe Burnstein" userId="S::mcburnstein@my365.bellevue.edu::77133063-2f54-47ef-89e3-28deaa8bf724" providerId="AD" clId="Web-{704382D2-C1FE-4E60-A9A2-E943004DFC87}" dt="2022-02-27T22:43:18.473" v="576"/>
          <ac:spMkLst>
            <pc:docMk/>
            <pc:sldMk cId="2003899744" sldId="264"/>
            <ac:spMk id="41" creationId="{C13237C8-E62C-4F0D-A318-BD6FB6C2D138}"/>
          </ac:spMkLst>
        </pc:spChg>
        <pc:spChg chg="add del">
          <ac:chgData name="Moshe Burnstein" userId="S::mcburnstein@my365.bellevue.edu::77133063-2f54-47ef-89e3-28deaa8bf724" providerId="AD" clId="Web-{704382D2-C1FE-4E60-A9A2-E943004DFC87}" dt="2022-02-27T22:43:18.473" v="576"/>
          <ac:spMkLst>
            <pc:docMk/>
            <pc:sldMk cId="2003899744" sldId="264"/>
            <ac:spMk id="42" creationId="{19C9EAEA-39D0-4B0E-A0EB-51E7B26740B1}"/>
          </ac:spMkLst>
        </pc:spChg>
        <pc:spChg chg="add del">
          <ac:chgData name="Moshe Burnstein" userId="S::mcburnstein@my365.bellevue.edu::77133063-2f54-47ef-89e3-28deaa8bf724" providerId="AD" clId="Web-{704382D2-C1FE-4E60-A9A2-E943004DFC87}" dt="2022-02-27T22:43:18.473" v="575"/>
          <ac:spMkLst>
            <pc:docMk/>
            <pc:sldMk cId="2003899744" sldId="264"/>
            <ac:spMk id="47" creationId="{AAAE94E3-A7DB-4868-B1E3-E49703488BBC}"/>
          </ac:spMkLst>
        </pc:spChg>
        <pc:spChg chg="add del">
          <ac:chgData name="Moshe Burnstein" userId="S::mcburnstein@my365.bellevue.edu::77133063-2f54-47ef-89e3-28deaa8bf724" providerId="AD" clId="Web-{704382D2-C1FE-4E60-A9A2-E943004DFC87}" dt="2022-02-27T22:43:18.473" v="575"/>
          <ac:spMkLst>
            <pc:docMk/>
            <pc:sldMk cId="2003899744" sldId="264"/>
            <ac:spMk id="53" creationId="{3873B707-463F-40B0-8227-E8CC6C67EB25}"/>
          </ac:spMkLst>
        </pc:spChg>
        <pc:spChg chg="add del">
          <ac:chgData name="Moshe Burnstein" userId="S::mcburnstein@my365.bellevue.edu::77133063-2f54-47ef-89e3-28deaa8bf724" providerId="AD" clId="Web-{704382D2-C1FE-4E60-A9A2-E943004DFC87}" dt="2022-02-27T22:43:18.473" v="575"/>
          <ac:spMkLst>
            <pc:docMk/>
            <pc:sldMk cId="2003899744" sldId="264"/>
            <ac:spMk id="55" creationId="{C13237C8-E62C-4F0D-A318-BD6FB6C2D138}"/>
          </ac:spMkLst>
        </pc:spChg>
        <pc:spChg chg="add del">
          <ac:chgData name="Moshe Burnstein" userId="S::mcburnstein@my365.bellevue.edu::77133063-2f54-47ef-89e3-28deaa8bf724" providerId="AD" clId="Web-{704382D2-C1FE-4E60-A9A2-E943004DFC87}" dt="2022-02-27T22:43:18.473" v="575"/>
          <ac:spMkLst>
            <pc:docMk/>
            <pc:sldMk cId="2003899744" sldId="264"/>
            <ac:spMk id="57" creationId="{19C9EAEA-39D0-4B0E-A0EB-51E7B26740B1}"/>
          </ac:spMkLst>
        </pc:spChg>
        <pc:spChg chg="add del">
          <ac:chgData name="Moshe Burnstein" userId="S::mcburnstein@my365.bellevue.edu::77133063-2f54-47ef-89e3-28deaa8bf724" providerId="AD" clId="Web-{704382D2-C1FE-4E60-A9A2-E943004DFC87}" dt="2022-02-27T22:43:18.473" v="575"/>
          <ac:spMkLst>
            <pc:docMk/>
            <pc:sldMk cId="2003899744" sldId="264"/>
            <ac:spMk id="59" creationId="{8CB5D2D7-DF65-4E86-BFBA-FFB9B5ACEB64}"/>
          </ac:spMkLst>
        </pc:spChg>
        <pc:spChg chg="add">
          <ac:chgData name="Moshe Burnstein" userId="S::mcburnstein@my365.bellevue.edu::77133063-2f54-47ef-89e3-28deaa8bf724" providerId="AD" clId="Web-{704382D2-C1FE-4E60-A9A2-E943004DFC87}" dt="2022-02-27T22:43:18.473" v="576"/>
          <ac:spMkLst>
            <pc:docMk/>
            <pc:sldMk cId="2003899744" sldId="264"/>
            <ac:spMk id="61" creationId="{2032B1E8-BC40-4380-97A6-14C0320AE1C0}"/>
          </ac:spMkLst>
        </pc:spChg>
        <pc:spChg chg="add">
          <ac:chgData name="Moshe Burnstein" userId="S::mcburnstein@my365.bellevue.edu::77133063-2f54-47ef-89e3-28deaa8bf724" providerId="AD" clId="Web-{704382D2-C1FE-4E60-A9A2-E943004DFC87}" dt="2022-02-27T22:43:18.473" v="576"/>
          <ac:spMkLst>
            <pc:docMk/>
            <pc:sldMk cId="2003899744" sldId="264"/>
            <ac:spMk id="62" creationId="{82BEABD9-E1ED-49C7-8734-5494C88EE5A7}"/>
          </ac:spMkLst>
        </pc:spChg>
        <pc:grpChg chg="add del">
          <ac:chgData name="Moshe Burnstein" userId="S::mcburnstein@my365.bellevue.edu::77133063-2f54-47ef-89e3-28deaa8bf724" providerId="AD" clId="Web-{704382D2-C1FE-4E60-A9A2-E943004DFC87}" dt="2022-02-27T22:41:35.407" v="565"/>
          <ac:grpSpMkLst>
            <pc:docMk/>
            <pc:sldMk cId="2003899744" sldId="264"/>
            <ac:grpSpMk id="12" creationId="{1DE889C7-FAD6-4397-98E2-05D503484459}"/>
          </ac:grpSpMkLst>
        </pc:grpChg>
        <pc:grpChg chg="add del">
          <ac:chgData name="Moshe Burnstein" userId="S::mcburnstein@my365.bellevue.edu::77133063-2f54-47ef-89e3-28deaa8bf724" providerId="AD" clId="Web-{704382D2-C1FE-4E60-A9A2-E943004DFC87}" dt="2022-02-27T22:41:56.470" v="571"/>
          <ac:grpSpMkLst>
            <pc:docMk/>
            <pc:sldMk cId="2003899744" sldId="264"/>
            <ac:grpSpMk id="34" creationId="{AE1C45F0-260A-458C-96ED-C1F6D2151219}"/>
          </ac:grpSpMkLst>
        </pc:grpChg>
        <pc:grpChg chg="add del">
          <ac:chgData name="Moshe Burnstein" userId="S::mcburnstein@my365.bellevue.edu::77133063-2f54-47ef-89e3-28deaa8bf724" providerId="AD" clId="Web-{704382D2-C1FE-4E60-A9A2-E943004DFC87}" dt="2022-02-27T22:43:18.473" v="576"/>
          <ac:grpSpMkLst>
            <pc:docMk/>
            <pc:sldMk cId="2003899744" sldId="264"/>
            <ac:grpSpMk id="38" creationId="{1DE889C7-FAD6-4397-98E2-05D503484459}"/>
          </ac:grpSpMkLst>
        </pc:grpChg>
        <pc:grpChg chg="add del">
          <ac:chgData name="Moshe Burnstein" userId="S::mcburnstein@my365.bellevue.edu::77133063-2f54-47ef-89e3-28deaa8bf724" providerId="AD" clId="Web-{704382D2-C1FE-4E60-A9A2-E943004DFC87}" dt="2022-02-27T22:43:18.473" v="575"/>
          <ac:grpSpMkLst>
            <pc:docMk/>
            <pc:sldMk cId="2003899744" sldId="264"/>
            <ac:grpSpMk id="49" creationId="{1DE889C7-FAD6-4397-98E2-05D503484459}"/>
          </ac:grpSpMkLst>
        </pc:grpChg>
        <pc:picChg chg="add mod ord modCrop">
          <ac:chgData name="Moshe Burnstein" userId="S::mcburnstein@my365.bellevue.edu::77133063-2f54-47ef-89e3-28deaa8bf724" providerId="AD" clId="Web-{704382D2-C1FE-4E60-A9A2-E943004DFC87}" dt="2022-02-27T22:43:18.473" v="576"/>
          <ac:picMkLst>
            <pc:docMk/>
            <pc:sldMk cId="2003899744" sldId="264"/>
            <ac:picMk id="5" creationId="{E3A17449-7267-4555-85A6-0728C7378D72}"/>
          </ac:picMkLst>
        </pc:picChg>
        <pc:picChg chg="add mod">
          <ac:chgData name="Moshe Burnstein" userId="S::mcburnstein@my365.bellevue.edu::77133063-2f54-47ef-89e3-28deaa8bf724" providerId="AD" clId="Web-{704382D2-C1FE-4E60-A9A2-E943004DFC87}" dt="2022-02-27T22:43:46.462" v="581" actId="1076"/>
          <ac:picMkLst>
            <pc:docMk/>
            <pc:sldMk cId="2003899744" sldId="264"/>
            <ac:picMk id="6" creationId="{7C323955-696B-4222-9184-9CFA8C065B06}"/>
          </ac:picMkLst>
        </pc:picChg>
        <pc:cxnChg chg="add del">
          <ac:chgData name="Moshe Burnstein" userId="S::mcburnstein@my365.bellevue.edu::77133063-2f54-47ef-89e3-28deaa8bf724" providerId="AD" clId="Web-{704382D2-C1FE-4E60-A9A2-E943004DFC87}" dt="2022-02-27T22:41:56.470" v="571"/>
          <ac:cxnSpMkLst>
            <pc:docMk/>
            <pc:sldMk cId="2003899744" sldId="264"/>
            <ac:cxnSpMk id="19" creationId="{6CF1BAF6-AD41-4082-B212-8A1F9A2E8779}"/>
          </ac:cxnSpMkLst>
        </pc:cxnChg>
        <pc:cxnChg chg="add">
          <ac:chgData name="Moshe Burnstein" userId="S::mcburnstein@my365.bellevue.edu::77133063-2f54-47ef-89e3-28deaa8bf724" providerId="AD" clId="Web-{704382D2-C1FE-4E60-A9A2-E943004DFC87}" dt="2022-02-27T22:43:18.473" v="576"/>
          <ac:cxnSpMkLst>
            <pc:docMk/>
            <pc:sldMk cId="2003899744" sldId="264"/>
            <ac:cxnSpMk id="51" creationId="{17341211-05E5-4FDD-98B1-F551CD0EAE1C}"/>
          </ac:cxnSpMkLst>
        </pc:cxnChg>
      </pc:sldChg>
      <pc:sldChg chg="addSp delSp modSp new mod setBg setClrOvrMap">
        <pc:chgData name="Moshe Burnstein" userId="S::mcburnstein@my365.bellevue.edu::77133063-2f54-47ef-89e3-28deaa8bf724" providerId="AD" clId="Web-{704382D2-C1FE-4E60-A9A2-E943004DFC87}" dt="2022-02-27T23:20:43.409" v="1380" actId="20577"/>
        <pc:sldMkLst>
          <pc:docMk/>
          <pc:sldMk cId="2049321485" sldId="265"/>
        </pc:sldMkLst>
        <pc:spChg chg="mod">
          <ac:chgData name="Moshe Burnstein" userId="S::mcburnstein@my365.bellevue.edu::77133063-2f54-47ef-89e3-28deaa8bf724" providerId="AD" clId="Web-{704382D2-C1FE-4E60-A9A2-E943004DFC87}" dt="2022-02-27T23:01:14.214" v="819" actId="20577"/>
          <ac:spMkLst>
            <pc:docMk/>
            <pc:sldMk cId="2049321485" sldId="265"/>
            <ac:spMk id="2" creationId="{7D633210-748E-44B5-8AF8-DA4548907011}"/>
          </ac:spMkLst>
        </pc:spChg>
        <pc:spChg chg="del">
          <ac:chgData name="Moshe Burnstein" userId="S::mcburnstein@my365.bellevue.edu::77133063-2f54-47ef-89e3-28deaa8bf724" providerId="AD" clId="Web-{704382D2-C1FE-4E60-A9A2-E943004DFC87}" dt="2022-02-27T22:56:26.487" v="782"/>
          <ac:spMkLst>
            <pc:docMk/>
            <pc:sldMk cId="2049321485" sldId="265"/>
            <ac:spMk id="3" creationId="{0903018B-E0CA-4E31-B94F-0686E9B3731E}"/>
          </ac:spMkLst>
        </pc:spChg>
        <pc:spChg chg="mod">
          <ac:chgData name="Moshe Burnstein" userId="S::mcburnstein@my365.bellevue.edu::77133063-2f54-47ef-89e3-28deaa8bf724" providerId="AD" clId="Web-{704382D2-C1FE-4E60-A9A2-E943004DFC87}" dt="2022-02-27T23:20:43.409" v="1380" actId="20577"/>
          <ac:spMkLst>
            <pc:docMk/>
            <pc:sldMk cId="2049321485" sldId="265"/>
            <ac:spMk id="4" creationId="{6FE7EC0A-69A5-43D1-971D-9AE84992E867}"/>
          </ac:spMkLst>
        </pc:spChg>
        <pc:spChg chg="add del">
          <ac:chgData name="Moshe Burnstein" userId="S::mcburnstein@my365.bellevue.edu::77133063-2f54-47ef-89e3-28deaa8bf724" providerId="AD" clId="Web-{704382D2-C1FE-4E60-A9A2-E943004DFC87}" dt="2022-02-27T22:56:44.597" v="784"/>
          <ac:spMkLst>
            <pc:docMk/>
            <pc:sldMk cId="2049321485" sldId="265"/>
            <ac:spMk id="10" creationId="{5E39A796-BE83-48B1-B33F-35C4A32AAB57}"/>
          </ac:spMkLst>
        </pc:spChg>
        <pc:spChg chg="add del">
          <ac:chgData name="Moshe Burnstein" userId="S::mcburnstein@my365.bellevue.edu::77133063-2f54-47ef-89e3-28deaa8bf724" providerId="AD" clId="Web-{704382D2-C1FE-4E60-A9A2-E943004DFC87}" dt="2022-02-27T22:56:44.597" v="784"/>
          <ac:spMkLst>
            <pc:docMk/>
            <pc:sldMk cId="2049321485" sldId="265"/>
            <ac:spMk id="12" creationId="{72F84B47-E267-4194-8194-831DB7B5547F}"/>
          </ac:spMkLst>
        </pc:spChg>
        <pc:spChg chg="add del">
          <ac:chgData name="Moshe Burnstein" userId="S::mcburnstein@my365.bellevue.edu::77133063-2f54-47ef-89e3-28deaa8bf724" providerId="AD" clId="Web-{704382D2-C1FE-4E60-A9A2-E943004DFC87}" dt="2022-02-27T22:58:30.835" v="803"/>
          <ac:spMkLst>
            <pc:docMk/>
            <pc:sldMk cId="2049321485" sldId="265"/>
            <ac:spMk id="14" creationId="{07A0C51E-5464-4470-855E-CA530A59BF98}"/>
          </ac:spMkLst>
        </pc:spChg>
        <pc:spChg chg="add del">
          <ac:chgData name="Moshe Burnstein" userId="S::mcburnstein@my365.bellevue.edu::77133063-2f54-47ef-89e3-28deaa8bf724" providerId="AD" clId="Web-{704382D2-C1FE-4E60-A9A2-E943004DFC87}" dt="2022-02-27T22:58:30.835" v="803"/>
          <ac:spMkLst>
            <pc:docMk/>
            <pc:sldMk cId="2049321485" sldId="265"/>
            <ac:spMk id="15" creationId="{931DE728-8710-4D0D-ABEA-46145891733A}"/>
          </ac:spMkLst>
        </pc:spChg>
        <pc:spChg chg="add del">
          <ac:chgData name="Moshe Burnstein" userId="S::mcburnstein@my365.bellevue.edu::77133063-2f54-47ef-89e3-28deaa8bf724" providerId="AD" clId="Web-{704382D2-C1FE-4E60-A9A2-E943004DFC87}" dt="2022-02-27T22:58:30.835" v="803"/>
          <ac:spMkLst>
            <pc:docMk/>
            <pc:sldMk cId="2049321485" sldId="265"/>
            <ac:spMk id="16" creationId="{5AAE9118-0436-4488-AC4A-C14DF6A7B6B1}"/>
          </ac:spMkLst>
        </pc:spChg>
        <pc:spChg chg="add del">
          <ac:chgData name="Moshe Burnstein" userId="S::mcburnstein@my365.bellevue.edu::77133063-2f54-47ef-89e3-28deaa8bf724" providerId="AD" clId="Web-{704382D2-C1FE-4E60-A9A2-E943004DFC87}" dt="2022-02-27T22:57:42.880" v="788"/>
          <ac:spMkLst>
            <pc:docMk/>
            <pc:sldMk cId="2049321485" sldId="265"/>
            <ac:spMk id="21" creationId="{6ECA6DCB-B7E1-40A9-9524-540C6DA40B1B}"/>
          </ac:spMkLst>
        </pc:spChg>
        <pc:spChg chg="add del">
          <ac:chgData name="Moshe Burnstein" userId="S::mcburnstein@my365.bellevue.edu::77133063-2f54-47ef-89e3-28deaa8bf724" providerId="AD" clId="Web-{704382D2-C1FE-4E60-A9A2-E943004DFC87}" dt="2022-02-27T22:57:58.146" v="792"/>
          <ac:spMkLst>
            <pc:docMk/>
            <pc:sldMk cId="2049321485" sldId="265"/>
            <ac:spMk id="25" creationId="{C1A2385B-1D2A-4E17-84FA-6CB7F0AAE473}"/>
          </ac:spMkLst>
        </pc:spChg>
        <pc:spChg chg="add del">
          <ac:chgData name="Moshe Burnstein" userId="S::mcburnstein@my365.bellevue.edu::77133063-2f54-47ef-89e3-28deaa8bf724" providerId="AD" clId="Web-{704382D2-C1FE-4E60-A9A2-E943004DFC87}" dt="2022-02-27T22:57:42.880" v="788"/>
          <ac:spMkLst>
            <pc:docMk/>
            <pc:sldMk cId="2049321485" sldId="265"/>
            <ac:spMk id="27" creationId="{3873B707-463F-40B0-8227-E8CC6C67EB25}"/>
          </ac:spMkLst>
        </pc:spChg>
        <pc:spChg chg="add del">
          <ac:chgData name="Moshe Burnstein" userId="S::mcburnstein@my365.bellevue.edu::77133063-2f54-47ef-89e3-28deaa8bf724" providerId="AD" clId="Web-{704382D2-C1FE-4E60-A9A2-E943004DFC87}" dt="2022-02-27T22:57:42.880" v="788"/>
          <ac:spMkLst>
            <pc:docMk/>
            <pc:sldMk cId="2049321485" sldId="265"/>
            <ac:spMk id="29" creationId="{C13237C8-E62C-4F0D-A318-BD6FB6C2D138}"/>
          </ac:spMkLst>
        </pc:spChg>
        <pc:spChg chg="add del">
          <ac:chgData name="Moshe Burnstein" userId="S::mcburnstein@my365.bellevue.edu::77133063-2f54-47ef-89e3-28deaa8bf724" providerId="AD" clId="Web-{704382D2-C1FE-4E60-A9A2-E943004DFC87}" dt="2022-02-27T22:57:42.880" v="788"/>
          <ac:spMkLst>
            <pc:docMk/>
            <pc:sldMk cId="2049321485" sldId="265"/>
            <ac:spMk id="31" creationId="{19C9EAEA-39D0-4B0E-A0EB-51E7B26740B1}"/>
          </ac:spMkLst>
        </pc:spChg>
        <pc:spChg chg="add del">
          <ac:chgData name="Moshe Burnstein" userId="S::mcburnstein@my365.bellevue.edu::77133063-2f54-47ef-89e3-28deaa8bf724" providerId="AD" clId="Web-{704382D2-C1FE-4E60-A9A2-E943004DFC87}" dt="2022-02-27T22:57:42.880" v="788"/>
          <ac:spMkLst>
            <pc:docMk/>
            <pc:sldMk cId="2049321485" sldId="265"/>
            <ac:spMk id="33" creationId="{8CB5D2D7-DF65-4E86-BFBA-FFB9B5ACEB64}"/>
          </ac:spMkLst>
        </pc:spChg>
        <pc:spChg chg="add del">
          <ac:chgData name="Moshe Burnstein" userId="S::mcburnstein@my365.bellevue.edu::77133063-2f54-47ef-89e3-28deaa8bf724" providerId="AD" clId="Web-{704382D2-C1FE-4E60-A9A2-E943004DFC87}" dt="2022-02-27T22:57:53.771" v="790"/>
          <ac:spMkLst>
            <pc:docMk/>
            <pc:sldMk cId="2049321485" sldId="265"/>
            <ac:spMk id="35" creationId="{69D47016-023F-44BD-981C-50E7A10A6609}"/>
          </ac:spMkLst>
        </pc:spChg>
        <pc:spChg chg="add del">
          <ac:chgData name="Moshe Burnstein" userId="S::mcburnstein@my365.bellevue.edu::77133063-2f54-47ef-89e3-28deaa8bf724" providerId="AD" clId="Web-{704382D2-C1FE-4E60-A9A2-E943004DFC87}" dt="2022-02-27T22:57:53.771" v="790"/>
          <ac:spMkLst>
            <pc:docMk/>
            <pc:sldMk cId="2049321485" sldId="265"/>
            <ac:spMk id="36" creationId="{6D8B37B0-0682-433E-BC8D-498C04ABD9A7}"/>
          </ac:spMkLst>
        </pc:spChg>
        <pc:spChg chg="add del">
          <ac:chgData name="Moshe Burnstein" userId="S::mcburnstein@my365.bellevue.edu::77133063-2f54-47ef-89e3-28deaa8bf724" providerId="AD" clId="Web-{704382D2-C1FE-4E60-A9A2-E943004DFC87}" dt="2022-02-27T22:57:58.146" v="792"/>
          <ac:spMkLst>
            <pc:docMk/>
            <pc:sldMk cId="2049321485" sldId="265"/>
            <ac:spMk id="38" creationId="{385E1BDC-A9B0-4A87-82E3-F3187F69A802}"/>
          </ac:spMkLst>
        </pc:spChg>
        <pc:spChg chg="add del">
          <ac:chgData name="Moshe Burnstein" userId="S::mcburnstein@my365.bellevue.edu::77133063-2f54-47ef-89e3-28deaa8bf724" providerId="AD" clId="Web-{704382D2-C1FE-4E60-A9A2-E943004DFC87}" dt="2022-02-27T22:57:58.146" v="792"/>
          <ac:spMkLst>
            <pc:docMk/>
            <pc:sldMk cId="2049321485" sldId="265"/>
            <ac:spMk id="39" creationId="{0990C621-3B8B-4820-8328-D47EF7CE823C}"/>
          </ac:spMkLst>
        </pc:spChg>
        <pc:spChg chg="add del">
          <ac:chgData name="Moshe Burnstein" userId="S::mcburnstein@my365.bellevue.edu::77133063-2f54-47ef-89e3-28deaa8bf724" providerId="AD" clId="Web-{704382D2-C1FE-4E60-A9A2-E943004DFC87}" dt="2022-02-27T22:57:58.146" v="792"/>
          <ac:spMkLst>
            <pc:docMk/>
            <pc:sldMk cId="2049321485" sldId="265"/>
            <ac:spMk id="40" creationId="{5E791F2F-79DB-4CC0-9FA1-001E3E91E8B7}"/>
          </ac:spMkLst>
        </pc:spChg>
        <pc:spChg chg="add del">
          <ac:chgData name="Moshe Burnstein" userId="S::mcburnstein@my365.bellevue.edu::77133063-2f54-47ef-89e3-28deaa8bf724" providerId="AD" clId="Web-{704382D2-C1FE-4E60-A9A2-E943004DFC87}" dt="2022-02-27T22:58:02.240" v="794"/>
          <ac:spMkLst>
            <pc:docMk/>
            <pc:sldMk cId="2049321485" sldId="265"/>
            <ac:spMk id="42" creationId="{5AAE9118-0436-4488-AC4A-C14DF6A7B6B1}"/>
          </ac:spMkLst>
        </pc:spChg>
        <pc:spChg chg="add del">
          <ac:chgData name="Moshe Burnstein" userId="S::mcburnstein@my365.bellevue.edu::77133063-2f54-47ef-89e3-28deaa8bf724" providerId="AD" clId="Web-{704382D2-C1FE-4E60-A9A2-E943004DFC87}" dt="2022-02-27T22:58:02.240" v="794"/>
          <ac:spMkLst>
            <pc:docMk/>
            <pc:sldMk cId="2049321485" sldId="265"/>
            <ac:spMk id="43" creationId="{1B10F861-B8F1-49C7-BD58-EAB20CEE7F93}"/>
          </ac:spMkLst>
        </pc:spChg>
        <pc:spChg chg="add del">
          <ac:chgData name="Moshe Burnstein" userId="S::mcburnstein@my365.bellevue.edu::77133063-2f54-47ef-89e3-28deaa8bf724" providerId="AD" clId="Web-{704382D2-C1FE-4E60-A9A2-E943004DFC87}" dt="2022-02-27T22:58:02.240" v="794"/>
          <ac:spMkLst>
            <pc:docMk/>
            <pc:sldMk cId="2049321485" sldId="265"/>
            <ac:spMk id="44" creationId="{61F6E425-22AB-4DA2-8FAC-58ADB58EF6C3}"/>
          </ac:spMkLst>
        </pc:spChg>
        <pc:spChg chg="add del">
          <ac:chgData name="Moshe Burnstein" userId="S::mcburnstein@my365.bellevue.edu::77133063-2f54-47ef-89e3-28deaa8bf724" providerId="AD" clId="Web-{704382D2-C1FE-4E60-A9A2-E943004DFC87}" dt="2022-02-27T22:58:07.428" v="796"/>
          <ac:spMkLst>
            <pc:docMk/>
            <pc:sldMk cId="2049321485" sldId="265"/>
            <ac:spMk id="46" creationId="{A3BAF07C-C39E-42EB-BB22-8D46691D9735}"/>
          </ac:spMkLst>
        </pc:spChg>
        <pc:spChg chg="add del">
          <ac:chgData name="Moshe Burnstein" userId="S::mcburnstein@my365.bellevue.edu::77133063-2f54-47ef-89e3-28deaa8bf724" providerId="AD" clId="Web-{704382D2-C1FE-4E60-A9A2-E943004DFC87}" dt="2022-02-27T22:58:07.428" v="796"/>
          <ac:spMkLst>
            <pc:docMk/>
            <pc:sldMk cId="2049321485" sldId="265"/>
            <ac:spMk id="59" creationId="{44C110BA-81E8-4247-853A-5F2B93E92E46}"/>
          </ac:spMkLst>
        </pc:spChg>
        <pc:spChg chg="add del">
          <ac:chgData name="Moshe Burnstein" userId="S::mcburnstein@my365.bellevue.edu::77133063-2f54-47ef-89e3-28deaa8bf724" providerId="AD" clId="Web-{704382D2-C1FE-4E60-A9A2-E943004DFC87}" dt="2022-02-27T22:58:14.475" v="798"/>
          <ac:spMkLst>
            <pc:docMk/>
            <pc:sldMk cId="2049321485" sldId="265"/>
            <ac:spMk id="61" creationId="{B712E947-0734-45F9-9C4F-41114EC3A33E}"/>
          </ac:spMkLst>
        </pc:spChg>
        <pc:spChg chg="add del">
          <ac:chgData name="Moshe Burnstein" userId="S::mcburnstein@my365.bellevue.edu::77133063-2f54-47ef-89e3-28deaa8bf724" providerId="AD" clId="Web-{704382D2-C1FE-4E60-A9A2-E943004DFC87}" dt="2022-02-27T22:58:26.725" v="800"/>
          <ac:spMkLst>
            <pc:docMk/>
            <pc:sldMk cId="2049321485" sldId="265"/>
            <ac:spMk id="65" creationId="{6D24BC9E-AC6A-42EE-AFD8-B290720B841F}"/>
          </ac:spMkLst>
        </pc:spChg>
        <pc:spChg chg="add del">
          <ac:chgData name="Moshe Burnstein" userId="S::mcburnstein@my365.bellevue.edu::77133063-2f54-47ef-89e3-28deaa8bf724" providerId="AD" clId="Web-{704382D2-C1FE-4E60-A9A2-E943004DFC87}" dt="2022-02-27T22:58:26.725" v="800"/>
          <ac:spMkLst>
            <pc:docMk/>
            <pc:sldMk cId="2049321485" sldId="265"/>
            <ac:spMk id="66" creationId="{0990C621-3B8B-4820-8328-D47EF7CE823C}"/>
          </ac:spMkLst>
        </pc:spChg>
        <pc:spChg chg="add del">
          <ac:chgData name="Moshe Burnstein" userId="S::mcburnstein@my365.bellevue.edu::77133063-2f54-47ef-89e3-28deaa8bf724" providerId="AD" clId="Web-{704382D2-C1FE-4E60-A9A2-E943004DFC87}" dt="2022-02-27T22:58:26.725" v="800"/>
          <ac:spMkLst>
            <pc:docMk/>
            <pc:sldMk cId="2049321485" sldId="265"/>
            <ac:spMk id="67" creationId="{C1A2385B-1D2A-4E17-84FA-6CB7F0AAE473}"/>
          </ac:spMkLst>
        </pc:spChg>
        <pc:spChg chg="add del">
          <ac:chgData name="Moshe Burnstein" userId="S::mcburnstein@my365.bellevue.edu::77133063-2f54-47ef-89e3-28deaa8bf724" providerId="AD" clId="Web-{704382D2-C1FE-4E60-A9A2-E943004DFC87}" dt="2022-02-27T22:58:26.725" v="800"/>
          <ac:spMkLst>
            <pc:docMk/>
            <pc:sldMk cId="2049321485" sldId="265"/>
            <ac:spMk id="68" creationId="{5E791F2F-79DB-4CC0-9FA1-001E3E91E8B7}"/>
          </ac:spMkLst>
        </pc:spChg>
        <pc:spChg chg="add del">
          <ac:chgData name="Moshe Burnstein" userId="S::mcburnstein@my365.bellevue.edu::77133063-2f54-47ef-89e3-28deaa8bf724" providerId="AD" clId="Web-{704382D2-C1FE-4E60-A9A2-E943004DFC87}" dt="2022-02-27T22:58:30.819" v="802"/>
          <ac:spMkLst>
            <pc:docMk/>
            <pc:sldMk cId="2049321485" sldId="265"/>
            <ac:spMk id="70" creationId="{A3BAF07C-C39E-42EB-BB22-8D46691D9735}"/>
          </ac:spMkLst>
        </pc:spChg>
        <pc:spChg chg="add del">
          <ac:chgData name="Moshe Burnstein" userId="S::mcburnstein@my365.bellevue.edu::77133063-2f54-47ef-89e3-28deaa8bf724" providerId="AD" clId="Web-{704382D2-C1FE-4E60-A9A2-E943004DFC87}" dt="2022-02-27T22:58:30.819" v="802"/>
          <ac:spMkLst>
            <pc:docMk/>
            <pc:sldMk cId="2049321485" sldId="265"/>
            <ac:spMk id="83" creationId="{44C110BA-81E8-4247-853A-5F2B93E92E46}"/>
          </ac:spMkLst>
        </pc:spChg>
        <pc:spChg chg="add">
          <ac:chgData name="Moshe Burnstein" userId="S::mcburnstein@my365.bellevue.edu::77133063-2f54-47ef-89e3-28deaa8bf724" providerId="AD" clId="Web-{704382D2-C1FE-4E60-A9A2-E943004DFC87}" dt="2022-02-27T22:58:30.835" v="803"/>
          <ac:spMkLst>
            <pc:docMk/>
            <pc:sldMk cId="2049321485" sldId="265"/>
            <ac:spMk id="85" creationId="{B712E947-0734-45F9-9C4F-41114EC3A33E}"/>
          </ac:spMkLst>
        </pc:spChg>
        <pc:grpChg chg="add del">
          <ac:chgData name="Moshe Burnstein" userId="S::mcburnstein@my365.bellevue.edu::77133063-2f54-47ef-89e3-28deaa8bf724" providerId="AD" clId="Web-{704382D2-C1FE-4E60-A9A2-E943004DFC87}" dt="2022-02-27T22:57:42.880" v="788"/>
          <ac:grpSpMkLst>
            <pc:docMk/>
            <pc:sldMk cId="2049321485" sldId="265"/>
            <ac:grpSpMk id="23" creationId="{1DE889C7-FAD6-4397-98E2-05D503484459}"/>
          </ac:grpSpMkLst>
        </pc:grpChg>
        <pc:grpChg chg="add del">
          <ac:chgData name="Moshe Burnstein" userId="S::mcburnstein@my365.bellevue.edu::77133063-2f54-47ef-89e3-28deaa8bf724" providerId="AD" clId="Web-{704382D2-C1FE-4E60-A9A2-E943004DFC87}" dt="2022-02-27T22:58:07.428" v="796"/>
          <ac:grpSpMkLst>
            <pc:docMk/>
            <pc:sldMk cId="2049321485" sldId="265"/>
            <ac:grpSpMk id="47" creationId="{D8E9CF54-0466-4261-9E62-0249E60E1886}"/>
          </ac:grpSpMkLst>
        </pc:grpChg>
        <pc:grpChg chg="add del">
          <ac:chgData name="Moshe Burnstein" userId="S::mcburnstein@my365.bellevue.edu::77133063-2f54-47ef-89e3-28deaa8bf724" providerId="AD" clId="Web-{704382D2-C1FE-4E60-A9A2-E943004DFC87}" dt="2022-02-27T22:58:14.475" v="798"/>
          <ac:grpSpMkLst>
            <pc:docMk/>
            <pc:sldMk cId="2049321485" sldId="265"/>
            <ac:grpSpMk id="62" creationId="{12B3290A-D3BF-4B87-B55B-FD9A98B49727}"/>
          </ac:grpSpMkLst>
        </pc:grpChg>
        <pc:grpChg chg="add del">
          <ac:chgData name="Moshe Burnstein" userId="S::mcburnstein@my365.bellevue.edu::77133063-2f54-47ef-89e3-28deaa8bf724" providerId="AD" clId="Web-{704382D2-C1FE-4E60-A9A2-E943004DFC87}" dt="2022-02-27T22:58:30.819" v="802"/>
          <ac:grpSpMkLst>
            <pc:docMk/>
            <pc:sldMk cId="2049321485" sldId="265"/>
            <ac:grpSpMk id="71" creationId="{D8E9CF54-0466-4261-9E62-0249E60E1886}"/>
          </ac:grpSpMkLst>
        </pc:grpChg>
        <pc:grpChg chg="add">
          <ac:chgData name="Moshe Burnstein" userId="S::mcburnstein@my365.bellevue.edu::77133063-2f54-47ef-89e3-28deaa8bf724" providerId="AD" clId="Web-{704382D2-C1FE-4E60-A9A2-E943004DFC87}" dt="2022-02-27T22:58:30.835" v="803"/>
          <ac:grpSpMkLst>
            <pc:docMk/>
            <pc:sldMk cId="2049321485" sldId="265"/>
            <ac:grpSpMk id="86" creationId="{12B3290A-D3BF-4B87-B55B-FD9A98B49727}"/>
          </ac:grpSpMkLst>
        </pc:grpChg>
        <pc:picChg chg="add mod ord modCrop">
          <ac:chgData name="Moshe Burnstein" userId="S::mcburnstein@my365.bellevue.edu::77133063-2f54-47ef-89e3-28deaa8bf724" providerId="AD" clId="Web-{704382D2-C1FE-4E60-A9A2-E943004DFC87}" dt="2022-02-27T22:58:30.835" v="803"/>
          <ac:picMkLst>
            <pc:docMk/>
            <pc:sldMk cId="2049321485" sldId="265"/>
            <ac:picMk id="5" creationId="{ACF99D45-9092-4F19-91AD-6D7A5B6E3D5B}"/>
          </ac:picMkLst>
        </pc:picChg>
        <pc:picChg chg="add mod ord">
          <ac:chgData name="Moshe Burnstein" userId="S::mcburnstein@my365.bellevue.edu::77133063-2f54-47ef-89e3-28deaa8bf724" providerId="AD" clId="Web-{704382D2-C1FE-4E60-A9A2-E943004DFC87}" dt="2022-02-27T22:58:30.835" v="803"/>
          <ac:picMkLst>
            <pc:docMk/>
            <pc:sldMk cId="2049321485" sldId="265"/>
            <ac:picMk id="6" creationId="{2C656996-A300-4FBC-9B00-42C54719EF92}"/>
          </ac:picMkLst>
        </pc:picChg>
      </pc:sldChg>
    </pc:docChg>
  </pc:docChgLst>
  <pc:docChgLst>
    <pc:chgData name="Moshe Burnstein" userId="S::mcburnstein@my365.bellevue.edu::77133063-2f54-47ef-89e3-28deaa8bf724" providerId="AD" clId="Web-{29496319-AB5F-6D3F-8EAC-AD59FAF452BA}"/>
    <pc:docChg chg="modSld">
      <pc:chgData name="Moshe Burnstein" userId="S::mcburnstein@my365.bellevue.edu::77133063-2f54-47ef-89e3-28deaa8bf724" providerId="AD" clId="Web-{29496319-AB5F-6D3F-8EAC-AD59FAF452BA}" dt="2023-11-26T22:02:18.028" v="21" actId="14100"/>
      <pc:docMkLst>
        <pc:docMk/>
      </pc:docMkLst>
      <pc:sldChg chg="modSp">
        <pc:chgData name="Moshe Burnstein" userId="S::mcburnstein@my365.bellevue.edu::77133063-2f54-47ef-89e3-28deaa8bf724" providerId="AD" clId="Web-{29496319-AB5F-6D3F-8EAC-AD59FAF452BA}" dt="2023-11-26T22:02:18.028" v="21" actId="14100"/>
        <pc:sldMkLst>
          <pc:docMk/>
          <pc:sldMk cId="1635782923" sldId="263"/>
        </pc:sldMkLst>
        <pc:spChg chg="mod">
          <ac:chgData name="Moshe Burnstein" userId="S::mcburnstein@my365.bellevue.edu::77133063-2f54-47ef-89e3-28deaa8bf724" providerId="AD" clId="Web-{29496319-AB5F-6D3F-8EAC-AD59FAF452BA}" dt="2023-11-26T22:01:31.292" v="13" actId="1076"/>
          <ac:spMkLst>
            <pc:docMk/>
            <pc:sldMk cId="1635782923" sldId="263"/>
            <ac:spMk id="2" creationId="{83ABBCE7-EF9F-4807-B955-952FF8B858F7}"/>
          </ac:spMkLst>
        </pc:spChg>
        <pc:spChg chg="mod">
          <ac:chgData name="Moshe Burnstein" userId="S::mcburnstein@my365.bellevue.edu::77133063-2f54-47ef-89e3-28deaa8bf724" providerId="AD" clId="Web-{29496319-AB5F-6D3F-8EAC-AD59FAF452BA}" dt="2023-11-26T22:01:47.965" v="16" actId="1076"/>
          <ac:spMkLst>
            <pc:docMk/>
            <pc:sldMk cId="1635782923" sldId="263"/>
            <ac:spMk id="3" creationId="{ECA98C96-D0E9-40A7-9372-BC1D0A867F4C}"/>
          </ac:spMkLst>
        </pc:spChg>
        <pc:spChg chg="mod">
          <ac:chgData name="Moshe Burnstein" userId="S::mcburnstein@my365.bellevue.edu::77133063-2f54-47ef-89e3-28deaa8bf724" providerId="AD" clId="Web-{29496319-AB5F-6D3F-8EAC-AD59FAF452BA}" dt="2023-11-26T22:01:36.011" v="14" actId="1076"/>
          <ac:spMkLst>
            <pc:docMk/>
            <pc:sldMk cId="1635782923" sldId="263"/>
            <ac:spMk id="5" creationId="{56A57D72-15A1-454A-ABDF-ED06927AE6F2}"/>
          </ac:spMkLst>
        </pc:spChg>
        <pc:picChg chg="mod">
          <ac:chgData name="Moshe Burnstein" userId="S::mcburnstein@my365.bellevue.edu::77133063-2f54-47ef-89e3-28deaa8bf724" providerId="AD" clId="Web-{29496319-AB5F-6D3F-8EAC-AD59FAF452BA}" dt="2023-11-26T22:01:59.075" v="18" actId="14100"/>
          <ac:picMkLst>
            <pc:docMk/>
            <pc:sldMk cId="1635782923" sldId="263"/>
            <ac:picMk id="7" creationId="{F51823AE-661B-4885-9BD6-0DD079E7D542}"/>
          </ac:picMkLst>
        </pc:picChg>
        <pc:picChg chg="mod modCrop">
          <ac:chgData name="Moshe Burnstein" userId="S::mcburnstein@my365.bellevue.edu::77133063-2f54-47ef-89e3-28deaa8bf724" providerId="AD" clId="Web-{29496319-AB5F-6D3F-8EAC-AD59FAF452BA}" dt="2023-11-26T22:02:18.028" v="21" actId="14100"/>
          <ac:picMkLst>
            <pc:docMk/>
            <pc:sldMk cId="1635782923" sldId="263"/>
            <ac:picMk id="8" creationId="{C40EFCDB-CD33-4D3E-93FB-C83677A753D4}"/>
          </ac:picMkLst>
        </pc:picChg>
      </pc:sldChg>
    </pc:docChg>
  </pc:docChgLst>
  <pc:docChgLst>
    <pc:chgData name="Moshe Burnstein" userId="S::mcburnstein@my365.bellevue.edu::77133063-2f54-47ef-89e3-28deaa8bf724" providerId="AD" clId="Web-{4F26BBAC-3697-14A6-7B96-330BDABA8170}"/>
    <pc:docChg chg="addSld modSld sldOrd">
      <pc:chgData name="Moshe Burnstein" userId="S::mcburnstein@my365.bellevue.edu::77133063-2f54-47ef-89e3-28deaa8bf724" providerId="AD" clId="Web-{4F26BBAC-3697-14A6-7B96-330BDABA8170}" dt="2022-03-01T22:17:39.509" v="180" actId="20577"/>
      <pc:docMkLst>
        <pc:docMk/>
      </pc:docMkLst>
      <pc:sldChg chg="addSp delSp modSp new ord">
        <pc:chgData name="Moshe Burnstein" userId="S::mcburnstein@my365.bellevue.edu::77133063-2f54-47ef-89e3-28deaa8bf724" providerId="AD" clId="Web-{4F26BBAC-3697-14A6-7B96-330BDABA8170}" dt="2022-03-01T22:17:39.509" v="180" actId="20577"/>
        <pc:sldMkLst>
          <pc:docMk/>
          <pc:sldMk cId="196799312" sldId="267"/>
        </pc:sldMkLst>
        <pc:spChg chg="mod">
          <ac:chgData name="Moshe Burnstein" userId="S::mcburnstein@my365.bellevue.edu::77133063-2f54-47ef-89e3-28deaa8bf724" providerId="AD" clId="Web-{4F26BBAC-3697-14A6-7B96-330BDABA8170}" dt="2022-03-01T22:17:39.509" v="180" actId="20577"/>
          <ac:spMkLst>
            <pc:docMk/>
            <pc:sldMk cId="196799312" sldId="267"/>
            <ac:spMk id="2" creationId="{AFBD14E1-7200-42DC-ABE8-FD57216D3E05}"/>
          </ac:spMkLst>
        </pc:spChg>
        <pc:spChg chg="del">
          <ac:chgData name="Moshe Burnstein" userId="S::mcburnstein@my365.bellevue.edu::77133063-2f54-47ef-89e3-28deaa8bf724" providerId="AD" clId="Web-{4F26BBAC-3697-14A6-7B96-330BDABA8170}" dt="2022-03-01T21:02:57.871" v="1"/>
          <ac:spMkLst>
            <pc:docMk/>
            <pc:sldMk cId="196799312" sldId="267"/>
            <ac:spMk id="3" creationId="{B77674AE-B762-45C1-B55D-922B79A9FE5A}"/>
          </ac:spMkLst>
        </pc:spChg>
        <pc:spChg chg="add mod">
          <ac:chgData name="Moshe Burnstein" userId="S::mcburnstein@my365.bellevue.edu::77133063-2f54-47ef-89e3-28deaa8bf724" providerId="AD" clId="Web-{4F26BBAC-3697-14A6-7B96-330BDABA8170}" dt="2022-03-01T21:02:57.917" v="4"/>
          <ac:spMkLst>
            <pc:docMk/>
            <pc:sldMk cId="196799312" sldId="267"/>
            <ac:spMk id="5" creationId="{BA4F796A-787E-4291-8753-10408B4C6E91}"/>
          </ac:spMkLst>
        </pc:spChg>
        <pc:spChg chg="add mod">
          <ac:chgData name="Moshe Burnstein" userId="S::mcburnstein@my365.bellevue.edu::77133063-2f54-47ef-89e3-28deaa8bf724" providerId="AD" clId="Web-{4F26BBAC-3697-14A6-7B96-330BDABA8170}" dt="2022-03-01T21:06:42.391" v="112" actId="20577"/>
          <ac:spMkLst>
            <pc:docMk/>
            <pc:sldMk cId="196799312" sldId="267"/>
            <ac:spMk id="8" creationId="{8696F0DC-EAA1-48DC-809D-F2B78E717B7B}"/>
          </ac:spMkLst>
        </pc:spChg>
        <pc:spChg chg="add del mod">
          <ac:chgData name="Moshe Burnstein" userId="S::mcburnstein@my365.bellevue.edu::77133063-2f54-47ef-89e3-28deaa8bf724" providerId="AD" clId="Web-{4F26BBAC-3697-14A6-7B96-330BDABA8170}" dt="2022-03-01T21:07:26.251" v="124"/>
          <ac:spMkLst>
            <pc:docMk/>
            <pc:sldMk cId="196799312" sldId="267"/>
            <ac:spMk id="11" creationId="{654BC0BD-840C-4FBC-836F-55F71E8B48FF}"/>
          </ac:spMkLst>
        </pc:spChg>
        <pc:spChg chg="add mod">
          <ac:chgData name="Moshe Burnstein" userId="S::mcburnstein@my365.bellevue.edu::77133063-2f54-47ef-89e3-28deaa8bf724" providerId="AD" clId="Web-{4F26BBAC-3697-14A6-7B96-330BDABA8170}" dt="2022-03-01T21:06:27.906" v="91" actId="1076"/>
          <ac:spMkLst>
            <pc:docMk/>
            <pc:sldMk cId="196799312" sldId="267"/>
            <ac:spMk id="14" creationId="{200EABA3-CC41-47B8-8D4F-320D1BC1D5CC}"/>
          </ac:spMkLst>
        </pc:spChg>
        <pc:spChg chg="add del mod">
          <ac:chgData name="Moshe Burnstein" userId="S::mcburnstein@my365.bellevue.edu::77133063-2f54-47ef-89e3-28deaa8bf724" providerId="AD" clId="Web-{4F26BBAC-3697-14A6-7B96-330BDABA8170}" dt="2022-03-01T21:07:27.704" v="125"/>
          <ac:spMkLst>
            <pc:docMk/>
            <pc:sldMk cId="196799312" sldId="267"/>
            <ac:spMk id="17" creationId="{FBE59899-4FC8-4227-9E93-2FBB216C46E4}"/>
          </ac:spMkLst>
        </pc:spChg>
        <pc:spChg chg="add del mod">
          <ac:chgData name="Moshe Burnstein" userId="S::mcburnstein@my365.bellevue.edu::77133063-2f54-47ef-89e3-28deaa8bf724" providerId="AD" clId="Web-{4F26BBAC-3697-14A6-7B96-330BDABA8170}" dt="2022-03-01T21:07:10.610" v="120"/>
          <ac:spMkLst>
            <pc:docMk/>
            <pc:sldMk cId="196799312" sldId="267"/>
            <ac:spMk id="20" creationId="{7B517A08-6360-4245-B2F6-85B03B0704F3}"/>
          </ac:spMkLst>
        </pc:spChg>
        <pc:spChg chg="add del mod">
          <ac:chgData name="Moshe Burnstein" userId="S::mcburnstein@my365.bellevue.edu::77133063-2f54-47ef-89e3-28deaa8bf724" providerId="AD" clId="Web-{4F26BBAC-3697-14A6-7B96-330BDABA8170}" dt="2022-03-01T21:05:35.061" v="68"/>
          <ac:spMkLst>
            <pc:docMk/>
            <pc:sldMk cId="196799312" sldId="267"/>
            <ac:spMk id="23" creationId="{9AB9A733-3E5D-45DA-84BE-197302F6D44E}"/>
          </ac:spMkLst>
        </pc:spChg>
        <pc:spChg chg="add del mod">
          <ac:chgData name="Moshe Burnstein" userId="S::mcburnstein@my365.bellevue.edu::77133063-2f54-47ef-89e3-28deaa8bf724" providerId="AD" clId="Web-{4F26BBAC-3697-14A6-7B96-330BDABA8170}" dt="2022-03-01T21:05:44.140" v="70"/>
          <ac:spMkLst>
            <pc:docMk/>
            <pc:sldMk cId="196799312" sldId="267"/>
            <ac:spMk id="26" creationId="{0005B138-0B6C-495D-BA28-FADF08F22195}"/>
          </ac:spMkLst>
        </pc:spChg>
        <pc:spChg chg="add mod">
          <ac:chgData name="Moshe Burnstein" userId="S::mcburnstein@my365.bellevue.edu::77133063-2f54-47ef-89e3-28deaa8bf724" providerId="AD" clId="Web-{4F26BBAC-3697-14A6-7B96-330BDABA8170}" dt="2022-03-01T21:06:12.015" v="87" actId="1076"/>
          <ac:spMkLst>
            <pc:docMk/>
            <pc:sldMk cId="196799312" sldId="267"/>
            <ac:spMk id="29" creationId="{3C502A3C-970A-499C-8EFF-8B5EE55EC14C}"/>
          </ac:spMkLst>
        </pc:spChg>
        <pc:spChg chg="add del mod">
          <ac:chgData name="Moshe Burnstein" userId="S::mcburnstein@my365.bellevue.edu::77133063-2f54-47ef-89e3-28deaa8bf724" providerId="AD" clId="Web-{4F26BBAC-3697-14A6-7B96-330BDABA8170}" dt="2022-03-01T21:07:08.188" v="119"/>
          <ac:spMkLst>
            <pc:docMk/>
            <pc:sldMk cId="196799312" sldId="267"/>
            <ac:spMk id="32" creationId="{F8CD20EE-A49F-4A35-88B3-B3B730DFECBB}"/>
          </ac:spMkLst>
        </pc:spChg>
        <pc:spChg chg="add del mod">
          <ac:chgData name="Moshe Burnstein" userId="S::mcburnstein@my365.bellevue.edu::77133063-2f54-47ef-89e3-28deaa8bf724" providerId="AD" clId="Web-{4F26BBAC-3697-14A6-7B96-330BDABA8170}" dt="2022-03-01T21:05:23.342" v="63"/>
          <ac:spMkLst>
            <pc:docMk/>
            <pc:sldMk cId="196799312" sldId="267"/>
            <ac:spMk id="35" creationId="{FDE79D8F-7815-4859-99FF-5A5DC4221797}"/>
          </ac:spMkLst>
        </pc:spChg>
        <pc:spChg chg="add del mod">
          <ac:chgData name="Moshe Burnstein" userId="S::mcburnstein@my365.bellevue.edu::77133063-2f54-47ef-89e3-28deaa8bf724" providerId="AD" clId="Web-{4F26BBAC-3697-14A6-7B96-330BDABA8170}" dt="2022-03-01T21:06:56.094" v="117"/>
          <ac:spMkLst>
            <pc:docMk/>
            <pc:sldMk cId="196799312" sldId="267"/>
            <ac:spMk id="38" creationId="{6EAD7660-0B23-4D60-86DF-9BE6518844E5}"/>
          </ac:spMkLst>
        </pc:spChg>
        <pc:picChg chg="add mod ord">
          <ac:chgData name="Moshe Burnstein" userId="S::mcburnstein@my365.bellevue.edu::77133063-2f54-47ef-89e3-28deaa8bf724" providerId="AD" clId="Web-{4F26BBAC-3697-14A6-7B96-330BDABA8170}" dt="2022-03-01T21:06:50.344" v="115" actId="1076"/>
          <ac:picMkLst>
            <pc:docMk/>
            <pc:sldMk cId="196799312" sldId="267"/>
            <ac:picMk id="4" creationId="{797FBEC9-10C8-42FD-B4B5-56DB3E059E11}"/>
          </ac:picMkLst>
        </pc:picChg>
        <pc:picChg chg="add mod">
          <ac:chgData name="Moshe Burnstein" userId="S::mcburnstein@my365.bellevue.edu::77133063-2f54-47ef-89e3-28deaa8bf724" providerId="AD" clId="Web-{4F26BBAC-3697-14A6-7B96-330BDABA8170}" dt="2022-03-01T21:07:22.486" v="123" actId="1076"/>
          <ac:picMkLst>
            <pc:docMk/>
            <pc:sldMk cId="196799312" sldId="267"/>
            <ac:picMk id="7" creationId="{0EB20F27-79B8-4A06-9E20-87CACA93A197}"/>
          </ac:picMkLst>
        </pc:picChg>
        <pc:picChg chg="add del mod">
          <ac:chgData name="Moshe Burnstein" userId="S::mcburnstein@my365.bellevue.edu::77133063-2f54-47ef-89e3-28deaa8bf724" providerId="AD" clId="Web-{4F26BBAC-3697-14A6-7B96-330BDABA8170}" dt="2022-03-01T21:07:26.251" v="124"/>
          <ac:picMkLst>
            <pc:docMk/>
            <pc:sldMk cId="196799312" sldId="267"/>
            <ac:picMk id="10" creationId="{2051E93C-D6AD-4E6F-9254-72CEFC3F92E1}"/>
          </ac:picMkLst>
        </pc:picChg>
        <pc:picChg chg="add mod">
          <ac:chgData name="Moshe Burnstein" userId="S::mcburnstein@my365.bellevue.edu::77133063-2f54-47ef-89e3-28deaa8bf724" providerId="AD" clId="Web-{4F26BBAC-3697-14A6-7B96-330BDABA8170}" dt="2022-03-01T21:07:15.720" v="121" actId="1076"/>
          <ac:picMkLst>
            <pc:docMk/>
            <pc:sldMk cId="196799312" sldId="267"/>
            <ac:picMk id="13" creationId="{6AFF6301-D2CB-4C7F-85A2-74018B2BD5AC}"/>
          </ac:picMkLst>
        </pc:picChg>
        <pc:picChg chg="add del mod">
          <ac:chgData name="Moshe Burnstein" userId="S::mcburnstein@my365.bellevue.edu::77133063-2f54-47ef-89e3-28deaa8bf724" providerId="AD" clId="Web-{4F26BBAC-3697-14A6-7B96-330BDABA8170}" dt="2022-03-01T21:07:27.704" v="125"/>
          <ac:picMkLst>
            <pc:docMk/>
            <pc:sldMk cId="196799312" sldId="267"/>
            <ac:picMk id="16" creationId="{216B5565-A301-44CC-BC75-14B997A5C418}"/>
          </ac:picMkLst>
        </pc:picChg>
        <pc:picChg chg="add del mod">
          <ac:chgData name="Moshe Burnstein" userId="S::mcburnstein@my365.bellevue.edu::77133063-2f54-47ef-89e3-28deaa8bf724" providerId="AD" clId="Web-{4F26BBAC-3697-14A6-7B96-330BDABA8170}" dt="2022-03-01T21:07:10.610" v="120"/>
          <ac:picMkLst>
            <pc:docMk/>
            <pc:sldMk cId="196799312" sldId="267"/>
            <ac:picMk id="19" creationId="{5D4F28D0-92A0-4C62-B648-A5E9F59E1F1E}"/>
          </ac:picMkLst>
        </pc:picChg>
        <pc:picChg chg="add del mod">
          <ac:chgData name="Moshe Burnstein" userId="S::mcburnstein@my365.bellevue.edu::77133063-2f54-47ef-89e3-28deaa8bf724" providerId="AD" clId="Web-{4F26BBAC-3697-14A6-7B96-330BDABA8170}" dt="2022-03-01T21:05:35.061" v="68"/>
          <ac:picMkLst>
            <pc:docMk/>
            <pc:sldMk cId="196799312" sldId="267"/>
            <ac:picMk id="22" creationId="{1F5CD4A6-2635-48F0-B20F-F468923BAB5F}"/>
          </ac:picMkLst>
        </pc:picChg>
        <pc:picChg chg="add del mod">
          <ac:chgData name="Moshe Burnstein" userId="S::mcburnstein@my365.bellevue.edu::77133063-2f54-47ef-89e3-28deaa8bf724" providerId="AD" clId="Web-{4F26BBAC-3697-14A6-7B96-330BDABA8170}" dt="2022-03-01T21:05:44.140" v="70"/>
          <ac:picMkLst>
            <pc:docMk/>
            <pc:sldMk cId="196799312" sldId="267"/>
            <ac:picMk id="25" creationId="{3E76AD4F-1604-46F3-B252-F08CEC89CA76}"/>
          </ac:picMkLst>
        </pc:picChg>
        <pc:picChg chg="add mod">
          <ac:chgData name="Moshe Burnstein" userId="S::mcburnstein@my365.bellevue.edu::77133063-2f54-47ef-89e3-28deaa8bf724" providerId="AD" clId="Web-{4F26BBAC-3697-14A6-7B96-330BDABA8170}" dt="2022-03-01T21:06:52.016" v="116" actId="1076"/>
          <ac:picMkLst>
            <pc:docMk/>
            <pc:sldMk cId="196799312" sldId="267"/>
            <ac:picMk id="28" creationId="{92B62964-FC98-4CFF-AA6C-0BADFCC70C8E}"/>
          </ac:picMkLst>
        </pc:picChg>
        <pc:picChg chg="add del mod">
          <ac:chgData name="Moshe Burnstein" userId="S::mcburnstein@my365.bellevue.edu::77133063-2f54-47ef-89e3-28deaa8bf724" providerId="AD" clId="Web-{4F26BBAC-3697-14A6-7B96-330BDABA8170}" dt="2022-03-01T21:07:08.188" v="119"/>
          <ac:picMkLst>
            <pc:docMk/>
            <pc:sldMk cId="196799312" sldId="267"/>
            <ac:picMk id="31" creationId="{F56035D2-6DF1-4687-A654-A5CA9C89BABA}"/>
          </ac:picMkLst>
        </pc:picChg>
        <pc:picChg chg="add del mod">
          <ac:chgData name="Moshe Burnstein" userId="S::mcburnstein@my365.bellevue.edu::77133063-2f54-47ef-89e3-28deaa8bf724" providerId="AD" clId="Web-{4F26BBAC-3697-14A6-7B96-330BDABA8170}" dt="2022-03-01T21:05:23.342" v="63"/>
          <ac:picMkLst>
            <pc:docMk/>
            <pc:sldMk cId="196799312" sldId="267"/>
            <ac:picMk id="34" creationId="{30DBCEDC-E737-4BE5-93C6-72A2F7229AF4}"/>
          </ac:picMkLst>
        </pc:picChg>
        <pc:picChg chg="add del mod">
          <ac:chgData name="Moshe Burnstein" userId="S::mcburnstein@my365.bellevue.edu::77133063-2f54-47ef-89e3-28deaa8bf724" providerId="AD" clId="Web-{4F26BBAC-3697-14A6-7B96-330BDABA8170}" dt="2022-03-01T21:06:56.094" v="117"/>
          <ac:picMkLst>
            <pc:docMk/>
            <pc:sldMk cId="196799312" sldId="267"/>
            <ac:picMk id="37" creationId="{87C08892-18AE-4539-91C6-3B54FB34C34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euclid.psych.yorku.ca/datavis/gallery/bright-ideas.php" TargetMode="External"/><Relationship Id="rId3" Type="http://schemas.openxmlformats.org/officeDocument/2006/relationships/hyperlink" Target="https://www.3cs.ch/information-visualization-data-visualization/" TargetMode="External"/><Relationship Id="rId7" Type="http://schemas.openxmlformats.org/officeDocument/2006/relationships/image" Target="../media/image3.png"/><Relationship Id="rId12" Type="http://schemas.openxmlformats.org/officeDocument/2006/relationships/hyperlink" Target="https://creativecommons.org/licenses/by-nd/3.0/" TargetMode="External"/><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hyperlink" Target="http://www.flickr.com/photos/luc/5418037955/" TargetMode="External"/><Relationship Id="rId11" Type="http://schemas.openxmlformats.org/officeDocument/2006/relationships/hyperlink" Target="http://journalistsresource.org/tip-sheets/reporting/data-visualization-tips-software-applications" TargetMode="External"/><Relationship Id="rId5" Type="http://schemas.openxmlformats.org/officeDocument/2006/relationships/image" Target="../media/image2.jpeg"/><Relationship Id="rId10" Type="http://schemas.openxmlformats.org/officeDocument/2006/relationships/image" Target="../media/image4.png"/><Relationship Id="rId4" Type="http://schemas.openxmlformats.org/officeDocument/2006/relationships/hyperlink" Target="https://creativecommons.org/licenses/by-nc-sa/3.0/" TargetMode="External"/><Relationship Id="rId9" Type="http://schemas.openxmlformats.org/officeDocument/2006/relationships/hyperlink" Target="https://creativecommons.org/licenses/by-nc/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D14E1-7200-42DC-ABE8-FD57216D3E05}"/>
              </a:ext>
            </a:extLst>
          </p:cNvPr>
          <p:cNvSpPr>
            <a:spLocks noGrp="1"/>
          </p:cNvSpPr>
          <p:nvPr>
            <p:ph type="title"/>
          </p:nvPr>
        </p:nvSpPr>
        <p:spPr>
          <a:xfrm>
            <a:off x="238594" y="365125"/>
            <a:ext cx="11764779" cy="1350546"/>
          </a:xfrm>
        </p:spPr>
        <p:txBody>
          <a:bodyPr>
            <a:normAutofit fontScale="90000"/>
          </a:bodyPr>
          <a:lstStyle/>
          <a:p>
            <a:pPr algn="ctr"/>
            <a:r>
              <a:rPr lang="en-US" b="1" dirty="0">
                <a:cs typeface="Calibri Light"/>
              </a:rPr>
              <a:t>Misleading Visuals- They are not what they appear to be</a:t>
            </a:r>
            <a:br>
              <a:rPr lang="en-US" b="1" dirty="0">
                <a:cs typeface="Calibri Light"/>
              </a:rPr>
            </a:br>
            <a:r>
              <a:rPr lang="en-US" sz="2400" dirty="0">
                <a:cs typeface="Calibri Light"/>
              </a:rPr>
              <a:t>by Moshe Burnstein</a:t>
            </a:r>
            <a:endParaRPr lang="en-US" sz="2400">
              <a:ea typeface="Calibri Light" panose="020F0302020204030204"/>
              <a:cs typeface="Calibri Light"/>
            </a:endParaRPr>
          </a:p>
        </p:txBody>
      </p:sp>
      <p:pic>
        <p:nvPicPr>
          <p:cNvPr id="4" name="Picture 4" descr="A picture containing chart&#10;&#10;Description automatically generated">
            <a:extLst>
              <a:ext uri="{FF2B5EF4-FFF2-40B4-BE49-F238E27FC236}">
                <a16:creationId xmlns:a16="http://schemas.microsoft.com/office/drawing/2014/main" id="{797FBEC9-10C8-42FD-B4B5-56DB3E059E11}"/>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581517" y="1961959"/>
            <a:ext cx="9058275" cy="2686050"/>
          </a:xfrm>
        </p:spPr>
      </p:pic>
      <p:sp>
        <p:nvSpPr>
          <p:cNvPr id="5" name="TextBox 4">
            <a:extLst>
              <a:ext uri="{FF2B5EF4-FFF2-40B4-BE49-F238E27FC236}">
                <a16:creationId xmlns:a16="http://schemas.microsoft.com/office/drawing/2014/main" id="{BA4F796A-787E-4291-8753-10408B4C6E91}"/>
              </a:ext>
            </a:extLst>
          </p:cNvPr>
          <p:cNvSpPr txBox="1"/>
          <p:nvPr/>
        </p:nvSpPr>
        <p:spPr>
          <a:xfrm>
            <a:off x="1566863" y="5345113"/>
            <a:ext cx="9058275" cy="317500"/>
          </a:xfrm>
          <a:prstGeom prst="rect">
            <a:avLst/>
          </a:prstGeom>
        </p:spPr>
        <p:txBody>
          <a:bodyPr>
            <a:normAutofit fontScale="92500" lnSpcReduction="20000"/>
          </a:bodyPr>
          <a:lstStyle/>
          <a:p>
            <a:r>
              <a:rPr lang="en-US">
                <a:hlinkClick r:id="rId3"/>
              </a:rPr>
              <a:t>This Photo</a:t>
            </a:r>
            <a:r>
              <a:rPr lang="en-US"/>
              <a:t> by Unknown author is licensed under </a:t>
            </a:r>
            <a:r>
              <a:rPr lang="en-US">
                <a:hlinkClick r:id="rId4"/>
              </a:rPr>
              <a:t>CC BY-SA-NC</a:t>
            </a:r>
            <a:r>
              <a:rPr lang="en-US"/>
              <a:t>.</a:t>
            </a:r>
          </a:p>
        </p:txBody>
      </p:sp>
      <p:pic>
        <p:nvPicPr>
          <p:cNvPr id="7" name="Picture 7" descr="A picture containing text, map&#10;&#10;Description automatically generated">
            <a:extLst>
              <a:ext uri="{FF2B5EF4-FFF2-40B4-BE49-F238E27FC236}">
                <a16:creationId xmlns:a16="http://schemas.microsoft.com/office/drawing/2014/main" id="{0EB20F27-79B8-4A06-9E20-87CACA93A197}"/>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4487917" y="5056415"/>
            <a:ext cx="2743200" cy="1685032"/>
          </a:xfrm>
          <a:prstGeom prst="rect">
            <a:avLst/>
          </a:prstGeom>
        </p:spPr>
      </p:pic>
      <p:sp>
        <p:nvSpPr>
          <p:cNvPr id="8" name="TextBox 7">
            <a:extLst>
              <a:ext uri="{FF2B5EF4-FFF2-40B4-BE49-F238E27FC236}">
                <a16:creationId xmlns:a16="http://schemas.microsoft.com/office/drawing/2014/main" id="{8696F0DC-EAA1-48DC-809D-F2B78E717B7B}"/>
              </a:ext>
            </a:extLst>
          </p:cNvPr>
          <p:cNvSpPr txBox="1"/>
          <p:nvPr/>
        </p:nvSpPr>
        <p:spPr>
          <a:xfrm>
            <a:off x="4724400" y="4271963"/>
            <a:ext cx="2743200" cy="317500"/>
          </a:xfrm>
          <a:prstGeom prst="rect">
            <a:avLst/>
          </a:prstGeom>
        </p:spPr>
        <p:txBody>
          <a:bodyPr lIns="91440" tIns="45720" rIns="91440" bIns="45720" anchor="t">
            <a:normAutofit fontScale="92500" lnSpcReduction="20000"/>
          </a:bodyPr>
          <a:lstStyle/>
          <a:p>
            <a:endParaRPr lang="en-US" dirty="0">
              <a:cs typeface="Calibri"/>
            </a:endParaRPr>
          </a:p>
        </p:txBody>
      </p:sp>
      <p:pic>
        <p:nvPicPr>
          <p:cNvPr id="13" name="Picture 13" descr="Diagram&#10;&#10;Description automatically generated">
            <a:extLst>
              <a:ext uri="{FF2B5EF4-FFF2-40B4-BE49-F238E27FC236}">
                <a16:creationId xmlns:a16="http://schemas.microsoft.com/office/drawing/2014/main" id="{6AFF6301-D2CB-4C7F-85A2-74018B2BD5AC}"/>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244365" y="4708962"/>
            <a:ext cx="2743199" cy="1880698"/>
          </a:xfrm>
          <a:prstGeom prst="rect">
            <a:avLst/>
          </a:prstGeom>
        </p:spPr>
      </p:pic>
      <p:sp>
        <p:nvSpPr>
          <p:cNvPr id="14" name="TextBox 13">
            <a:extLst>
              <a:ext uri="{FF2B5EF4-FFF2-40B4-BE49-F238E27FC236}">
                <a16:creationId xmlns:a16="http://schemas.microsoft.com/office/drawing/2014/main" id="{200EABA3-CC41-47B8-8D4F-320D1BC1D5CC}"/>
              </a:ext>
            </a:extLst>
          </p:cNvPr>
          <p:cNvSpPr txBox="1"/>
          <p:nvPr/>
        </p:nvSpPr>
        <p:spPr>
          <a:xfrm rot="11520000">
            <a:off x="7312572" y="4815490"/>
            <a:ext cx="2743200" cy="317500"/>
          </a:xfrm>
          <a:prstGeom prst="rect">
            <a:avLst/>
          </a:prstGeom>
        </p:spPr>
        <p:txBody>
          <a:bodyPr>
            <a:normAutofit fontScale="47500" lnSpcReduction="20000"/>
          </a:bodyPr>
          <a:lstStyle/>
          <a:p>
            <a:r>
              <a:rPr lang="en-US">
                <a:hlinkClick r:id="rId8"/>
              </a:rPr>
              <a:t>This Photo</a:t>
            </a:r>
            <a:r>
              <a:rPr lang="en-US"/>
              <a:t> by Unknown author is licensed under </a:t>
            </a:r>
            <a:r>
              <a:rPr lang="en-US">
                <a:hlinkClick r:id="rId9"/>
              </a:rPr>
              <a:t>CC BY-NC</a:t>
            </a:r>
            <a:r>
              <a:rPr lang="en-US"/>
              <a:t>.</a:t>
            </a:r>
          </a:p>
        </p:txBody>
      </p:sp>
      <p:pic>
        <p:nvPicPr>
          <p:cNvPr id="28" name="Picture 28" descr="Text&#10;&#10;Description automatically generated">
            <a:extLst>
              <a:ext uri="{FF2B5EF4-FFF2-40B4-BE49-F238E27FC236}">
                <a16:creationId xmlns:a16="http://schemas.microsoft.com/office/drawing/2014/main" id="{92B62964-FC98-4CFF-AA6C-0BADFCC70C8E}"/>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8941676" y="4491789"/>
            <a:ext cx="2743199" cy="2393870"/>
          </a:xfrm>
          <a:prstGeom prst="rect">
            <a:avLst/>
          </a:prstGeom>
        </p:spPr>
      </p:pic>
      <p:sp>
        <p:nvSpPr>
          <p:cNvPr id="29" name="TextBox 28">
            <a:extLst>
              <a:ext uri="{FF2B5EF4-FFF2-40B4-BE49-F238E27FC236}">
                <a16:creationId xmlns:a16="http://schemas.microsoft.com/office/drawing/2014/main" id="{3C502A3C-970A-499C-8EFF-8B5EE55EC14C}"/>
              </a:ext>
            </a:extLst>
          </p:cNvPr>
          <p:cNvSpPr txBox="1"/>
          <p:nvPr/>
        </p:nvSpPr>
        <p:spPr>
          <a:xfrm>
            <a:off x="4776952" y="5453665"/>
            <a:ext cx="2743200" cy="317500"/>
          </a:xfrm>
          <a:prstGeom prst="rect">
            <a:avLst/>
          </a:prstGeom>
        </p:spPr>
        <p:txBody>
          <a:bodyPr>
            <a:normAutofit fontScale="47500" lnSpcReduction="20000"/>
          </a:bodyPr>
          <a:lstStyle/>
          <a:p>
            <a:r>
              <a:rPr lang="en-US">
                <a:hlinkClick r:id="rId11"/>
              </a:rPr>
              <a:t>This Photo</a:t>
            </a:r>
            <a:r>
              <a:rPr lang="en-US"/>
              <a:t> by Unknown author is licensed under </a:t>
            </a:r>
            <a:r>
              <a:rPr lang="en-US">
                <a:hlinkClick r:id="rId12"/>
              </a:rPr>
              <a:t>CC BY-ND</a:t>
            </a:r>
            <a:r>
              <a:rPr lang="en-US"/>
              <a:t>.</a:t>
            </a:r>
          </a:p>
        </p:txBody>
      </p:sp>
    </p:spTree>
    <p:extLst>
      <p:ext uri="{BB962C8B-B14F-4D97-AF65-F5344CB8AC3E}">
        <p14:creationId xmlns:p14="http://schemas.microsoft.com/office/powerpoint/2010/main" val="196799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2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22">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24" name="Rectangle 23">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24">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D633210-748E-44B5-8AF8-DA4548907011}"/>
              </a:ext>
            </a:extLst>
          </p:cNvPr>
          <p:cNvSpPr>
            <a:spLocks noGrp="1"/>
          </p:cNvSpPr>
          <p:nvPr>
            <p:ph type="title"/>
          </p:nvPr>
        </p:nvSpPr>
        <p:spPr>
          <a:xfrm>
            <a:off x="1371598" y="319314"/>
            <a:ext cx="9477377" cy="1030515"/>
          </a:xfrm>
        </p:spPr>
        <p:txBody>
          <a:bodyPr vert="horz" lIns="91440" tIns="45720" rIns="91440" bIns="45720" rtlCol="0" anchor="ctr">
            <a:normAutofit/>
          </a:bodyPr>
          <a:lstStyle/>
          <a:p>
            <a:r>
              <a:rPr lang="en-US" sz="4000" dirty="0">
                <a:solidFill>
                  <a:srgbClr val="FFFFFF"/>
                </a:solidFill>
                <a:cs typeface="Calibri Light"/>
              </a:rPr>
              <a:t>Mask Mandates: Panacea?</a:t>
            </a:r>
            <a:endParaRPr lang="en-US" sz="4000" dirty="0">
              <a:solidFill>
                <a:srgbClr val="FFFFFF"/>
              </a:solidFill>
            </a:endParaRPr>
          </a:p>
        </p:txBody>
      </p:sp>
      <p:pic>
        <p:nvPicPr>
          <p:cNvPr id="6" name="Picture 6" descr="Chart, line chart&#10;&#10;Description automatically generated">
            <a:extLst>
              <a:ext uri="{FF2B5EF4-FFF2-40B4-BE49-F238E27FC236}">
                <a16:creationId xmlns:a16="http://schemas.microsoft.com/office/drawing/2014/main" id="{2C656996-A300-4FBC-9B00-42C54719EF92}"/>
              </a:ext>
            </a:extLst>
          </p:cNvPr>
          <p:cNvPicPr>
            <a:picLocks noChangeAspect="1"/>
          </p:cNvPicPr>
          <p:nvPr/>
        </p:nvPicPr>
        <p:blipFill>
          <a:blip r:embed="rId2"/>
          <a:stretch>
            <a:fillRect/>
          </a:stretch>
        </p:blipFill>
        <p:spPr>
          <a:xfrm>
            <a:off x="1500638" y="2050595"/>
            <a:ext cx="4436211" cy="2617365"/>
          </a:xfrm>
          <a:prstGeom prst="rect">
            <a:avLst/>
          </a:prstGeom>
        </p:spPr>
      </p:pic>
      <p:pic>
        <p:nvPicPr>
          <p:cNvPr id="5" name="Picture 5" descr="Chart, line chart&#10;&#10;Description automatically generated">
            <a:extLst>
              <a:ext uri="{FF2B5EF4-FFF2-40B4-BE49-F238E27FC236}">
                <a16:creationId xmlns:a16="http://schemas.microsoft.com/office/drawing/2014/main" id="{ACF99D45-9092-4F19-91AD-6D7A5B6E3D5B}"/>
              </a:ext>
            </a:extLst>
          </p:cNvPr>
          <p:cNvPicPr>
            <a:picLocks noGrp="1" noChangeAspect="1"/>
          </p:cNvPicPr>
          <p:nvPr>
            <p:ph type="pic" idx="1"/>
          </p:nvPr>
        </p:nvPicPr>
        <p:blipFill rotWithShape="1">
          <a:blip r:embed="rId3"/>
          <a:srcRect b="14960"/>
          <a:stretch/>
        </p:blipFill>
        <p:spPr>
          <a:xfrm>
            <a:off x="6267671" y="2399887"/>
            <a:ext cx="4600354" cy="1965850"/>
          </a:xfrm>
          <a:prstGeom prst="rect">
            <a:avLst/>
          </a:prstGeom>
        </p:spPr>
      </p:pic>
      <p:sp>
        <p:nvSpPr>
          <p:cNvPr id="4" name="Text Placeholder 3">
            <a:extLst>
              <a:ext uri="{FF2B5EF4-FFF2-40B4-BE49-F238E27FC236}">
                <a16:creationId xmlns:a16="http://schemas.microsoft.com/office/drawing/2014/main" id="{6FE7EC0A-69A5-43D1-971D-9AE84992E867}"/>
              </a:ext>
            </a:extLst>
          </p:cNvPr>
          <p:cNvSpPr>
            <a:spLocks noGrp="1"/>
          </p:cNvSpPr>
          <p:nvPr>
            <p:ph type="body" sz="half" idx="2"/>
          </p:nvPr>
        </p:nvSpPr>
        <p:spPr>
          <a:xfrm>
            <a:off x="1371598" y="5070346"/>
            <a:ext cx="9496427" cy="1385266"/>
          </a:xfrm>
        </p:spPr>
        <p:txBody>
          <a:bodyPr vert="horz" lIns="91440" tIns="45720" rIns="91440" bIns="45720" rtlCol="0" anchor="t">
            <a:normAutofit fontScale="70000" lnSpcReduction="20000"/>
          </a:bodyPr>
          <a:lstStyle/>
          <a:p>
            <a:pPr indent="-228600">
              <a:buFont typeface="Arial" panose="020B0604020202020204" pitchFamily="34" charset="0"/>
              <a:buChar char="•"/>
            </a:pPr>
            <a:r>
              <a:rPr lang="en-US" sz="2000" dirty="0">
                <a:cs typeface="Calibri"/>
              </a:rPr>
              <a:t>The chart on the right produced by the Kansas Department of Health, portrays a great decline in infections as a result of mask mandates. The confusion starts with the presentation of two vertical axes. Tufte explains in his book The Visual Display of Quantitative Information that while two vertical axes might display an association in a time series, it does not show comparison. Moreover, the vertical axes representing the daily number of cases are on different scales. The visual on the left accurately portrays a gentle decline in places of mask mandate while also showing that the case numbers in mask mandate locales never went below the number of cases in non-masked locales. Counties with higher infection rates still had higher rates, irrespective of mask mandates. While employing two vertical axes is forgivable, using different  scales is inexcusable.</a:t>
            </a:r>
            <a:endParaRPr lang="en-US" sz="2000" dirty="0"/>
          </a:p>
        </p:txBody>
      </p:sp>
    </p:spTree>
    <p:extLst>
      <p:ext uri="{BB962C8B-B14F-4D97-AF65-F5344CB8AC3E}">
        <p14:creationId xmlns:p14="http://schemas.microsoft.com/office/powerpoint/2010/main" val="20493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67909" y="2023110"/>
            <a:ext cx="2469624" cy="2846070"/>
          </a:xfrm>
        </p:spPr>
        <p:txBody>
          <a:bodyPr anchor="ctr">
            <a:normAutofit/>
          </a:bodyPr>
          <a:lstStyle/>
          <a:p>
            <a:pPr algn="l"/>
            <a:r>
              <a:rPr lang="en-US" sz="3700" dirty="0">
                <a:cs typeface="Calibri Light"/>
              </a:rPr>
              <a:t>Upside Down Graph</a:t>
            </a:r>
          </a:p>
        </p:txBody>
      </p:sp>
      <p:sp>
        <p:nvSpPr>
          <p:cNvPr id="3" name="Subtitle 2"/>
          <p:cNvSpPr>
            <a:spLocks noGrp="1"/>
          </p:cNvSpPr>
          <p:nvPr>
            <p:ph type="subTitle" idx="1"/>
          </p:nvPr>
        </p:nvSpPr>
        <p:spPr>
          <a:xfrm>
            <a:off x="9267908" y="5086350"/>
            <a:ext cx="2446465" cy="1178298"/>
          </a:xfrm>
        </p:spPr>
        <p:txBody>
          <a:bodyPr vert="horz" lIns="91440" tIns="45720" rIns="91440" bIns="45720" rtlCol="0" anchor="t">
            <a:normAutofit fontScale="85000" lnSpcReduction="20000"/>
          </a:bodyPr>
          <a:lstStyle/>
          <a:p>
            <a:pPr algn="l"/>
            <a:r>
              <a:rPr lang="en-US" sz="1600" dirty="0">
                <a:cs typeface="Calibri"/>
              </a:rPr>
              <a:t>This visual implies that something diminished following the enactment of the law. In reality, there was a great spike in gun deaths. The y-axis begins at 1000 instead of at 0.</a:t>
            </a:r>
            <a:endParaRPr lang="en-US" sz="1600" dirty="0"/>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10;&#10;Description automatically generated">
            <a:extLst>
              <a:ext uri="{FF2B5EF4-FFF2-40B4-BE49-F238E27FC236}">
                <a16:creationId xmlns:a16="http://schemas.microsoft.com/office/drawing/2014/main" id="{AEA67C7C-2292-488B-A0FF-05178B17B03B}"/>
              </a:ext>
            </a:extLst>
          </p:cNvPr>
          <p:cNvPicPr>
            <a:picLocks noChangeAspect="1"/>
          </p:cNvPicPr>
          <p:nvPr/>
        </p:nvPicPr>
        <p:blipFill rotWithShape="1">
          <a:blip r:embed="rId2"/>
          <a:srcRect r="1" b="6482"/>
          <a:stretch/>
        </p:blipFill>
        <p:spPr>
          <a:xfrm>
            <a:off x="545238" y="858525"/>
            <a:ext cx="7608304" cy="5211906"/>
          </a:xfrm>
          <a:prstGeom prst="rect">
            <a:avLst/>
          </a:prstGeom>
        </p:spPr>
      </p:pic>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82DD9-7466-40AE-B4EA-57FCA4689EAA}"/>
              </a:ext>
            </a:extLst>
          </p:cNvPr>
          <p:cNvSpPr>
            <a:spLocks noGrp="1"/>
          </p:cNvSpPr>
          <p:nvPr>
            <p:ph type="title"/>
          </p:nvPr>
        </p:nvSpPr>
        <p:spPr/>
        <p:txBody>
          <a:bodyPr/>
          <a:lstStyle/>
          <a:p>
            <a:r>
              <a:rPr lang="en-US" dirty="0">
                <a:cs typeface="Calibri Light"/>
              </a:rPr>
              <a:t>Simpson's Paradox</a:t>
            </a:r>
            <a:endParaRPr lang="en-US" dirty="0"/>
          </a:p>
        </p:txBody>
      </p:sp>
      <p:sp>
        <p:nvSpPr>
          <p:cNvPr id="3" name="Text Placeholder 2">
            <a:extLst>
              <a:ext uri="{FF2B5EF4-FFF2-40B4-BE49-F238E27FC236}">
                <a16:creationId xmlns:a16="http://schemas.microsoft.com/office/drawing/2014/main" id="{629D09F7-AAAC-4E69-97FC-D0DDEA92C288}"/>
              </a:ext>
            </a:extLst>
          </p:cNvPr>
          <p:cNvSpPr>
            <a:spLocks noGrp="1"/>
          </p:cNvSpPr>
          <p:nvPr>
            <p:ph type="body" idx="1"/>
          </p:nvPr>
        </p:nvSpPr>
        <p:spPr/>
        <p:txBody>
          <a:bodyPr>
            <a:normAutofit fontScale="55000" lnSpcReduction="20000"/>
          </a:bodyPr>
          <a:lstStyle/>
          <a:p>
            <a:r>
              <a:rPr lang="en-US" dirty="0">
                <a:cs typeface="Calibri"/>
              </a:rPr>
              <a:t>The graph below presents the CFR, or the number of people dying divided by the number of people infected. It clearly is an indictment of Chinese care. However, the aggregate view sometimes does not concur with the categorized view.</a:t>
            </a:r>
            <a:endParaRPr lang="en-US" dirty="0"/>
          </a:p>
        </p:txBody>
      </p:sp>
      <p:pic>
        <p:nvPicPr>
          <p:cNvPr id="7" name="Picture 7" descr="Chart, bar chart&#10;&#10;Description automatically generated">
            <a:extLst>
              <a:ext uri="{FF2B5EF4-FFF2-40B4-BE49-F238E27FC236}">
                <a16:creationId xmlns:a16="http://schemas.microsoft.com/office/drawing/2014/main" id="{DA783FF1-A6E4-45E8-AA66-08421EF13A17}"/>
              </a:ext>
            </a:extLst>
          </p:cNvPr>
          <p:cNvPicPr>
            <a:picLocks noGrp="1" noChangeAspect="1"/>
          </p:cNvPicPr>
          <p:nvPr>
            <p:ph sz="half" idx="2"/>
          </p:nvPr>
        </p:nvPicPr>
        <p:blipFill>
          <a:blip r:embed="rId2"/>
          <a:stretch>
            <a:fillRect/>
          </a:stretch>
        </p:blipFill>
        <p:spPr>
          <a:xfrm>
            <a:off x="839788" y="2632655"/>
            <a:ext cx="5157787" cy="3429428"/>
          </a:xfrm>
        </p:spPr>
      </p:pic>
      <p:sp>
        <p:nvSpPr>
          <p:cNvPr id="5" name="Text Placeholder 4">
            <a:extLst>
              <a:ext uri="{FF2B5EF4-FFF2-40B4-BE49-F238E27FC236}">
                <a16:creationId xmlns:a16="http://schemas.microsoft.com/office/drawing/2014/main" id="{C670CCC9-EC4B-44E2-8BA2-5FD334390C10}"/>
              </a:ext>
            </a:extLst>
          </p:cNvPr>
          <p:cNvSpPr>
            <a:spLocks noGrp="1"/>
          </p:cNvSpPr>
          <p:nvPr>
            <p:ph type="body" sz="quarter" idx="3"/>
          </p:nvPr>
        </p:nvSpPr>
        <p:spPr/>
        <p:txBody>
          <a:bodyPr>
            <a:normAutofit fontScale="55000" lnSpcReduction="20000"/>
          </a:bodyPr>
          <a:lstStyle/>
          <a:p>
            <a:r>
              <a:rPr lang="en-US" dirty="0">
                <a:cs typeface="Calibri"/>
              </a:rPr>
              <a:t>The graph below paints a picture of the demographics of the  infected in each country. Luckily for China, its infections were concentrated in a younger population, who are much less likely to die from infection. But it was not luck. Italy has a much older population.</a:t>
            </a:r>
            <a:endParaRPr lang="en-US" dirty="0"/>
          </a:p>
        </p:txBody>
      </p:sp>
      <p:pic>
        <p:nvPicPr>
          <p:cNvPr id="8" name="Picture 8" descr="Chart, bar chart&#10;&#10;Description automatically generated">
            <a:extLst>
              <a:ext uri="{FF2B5EF4-FFF2-40B4-BE49-F238E27FC236}">
                <a16:creationId xmlns:a16="http://schemas.microsoft.com/office/drawing/2014/main" id="{7945AE10-2290-48D5-8082-67CBFD6CC700}"/>
              </a:ext>
            </a:extLst>
          </p:cNvPr>
          <p:cNvPicPr>
            <a:picLocks noGrp="1" noChangeAspect="1"/>
          </p:cNvPicPr>
          <p:nvPr>
            <p:ph sz="quarter" idx="4"/>
          </p:nvPr>
        </p:nvPicPr>
        <p:blipFill>
          <a:blip r:embed="rId3"/>
          <a:stretch>
            <a:fillRect/>
          </a:stretch>
        </p:blipFill>
        <p:spPr>
          <a:xfrm>
            <a:off x="6172200" y="2649428"/>
            <a:ext cx="5183188" cy="3395882"/>
          </a:xfrm>
        </p:spPr>
      </p:pic>
    </p:spTree>
    <p:extLst>
      <p:ext uri="{BB962C8B-B14F-4D97-AF65-F5344CB8AC3E}">
        <p14:creationId xmlns:p14="http://schemas.microsoft.com/office/powerpoint/2010/main" val="1980560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3EC80-E19C-40FA-8CF2-896D05D3006F}"/>
              </a:ext>
            </a:extLst>
          </p:cNvPr>
          <p:cNvSpPr>
            <a:spLocks noGrp="1"/>
          </p:cNvSpPr>
          <p:nvPr>
            <p:ph type="title"/>
          </p:nvPr>
        </p:nvSpPr>
        <p:spPr>
          <a:xfrm>
            <a:off x="648928" y="338328"/>
            <a:ext cx="3685032" cy="1608328"/>
          </a:xfrm>
        </p:spPr>
        <p:txBody>
          <a:bodyPr vert="horz" lIns="91440" tIns="45720" rIns="91440" bIns="45720" rtlCol="0" anchor="ctr">
            <a:normAutofit/>
          </a:bodyPr>
          <a:lstStyle/>
          <a:p>
            <a:r>
              <a:rPr lang="en-US" sz="3600" dirty="0">
                <a:cs typeface="Calibri Light"/>
              </a:rPr>
              <a:t>Truncating the Graph</a:t>
            </a:r>
            <a:endParaRPr lang="en-US" sz="3600" dirty="0"/>
          </a:p>
        </p:txBody>
      </p:sp>
      <p:sp>
        <p:nvSpPr>
          <p:cNvPr id="4" name="Text Placeholder 3">
            <a:extLst>
              <a:ext uri="{FF2B5EF4-FFF2-40B4-BE49-F238E27FC236}">
                <a16:creationId xmlns:a16="http://schemas.microsoft.com/office/drawing/2014/main" id="{CB47B4D0-EA67-4E1E-B12B-201F9B6709A4}"/>
              </a:ext>
            </a:extLst>
          </p:cNvPr>
          <p:cNvSpPr>
            <a:spLocks noGrp="1"/>
          </p:cNvSpPr>
          <p:nvPr>
            <p:ph type="body" sz="half" idx="2"/>
          </p:nvPr>
        </p:nvSpPr>
        <p:spPr>
          <a:xfrm>
            <a:off x="4864100" y="338328"/>
            <a:ext cx="6675627" cy="1605083"/>
          </a:xfrm>
        </p:spPr>
        <p:txBody>
          <a:bodyPr vert="horz" lIns="91440" tIns="45720" rIns="91440" bIns="45720" rtlCol="0" anchor="ctr">
            <a:normAutofit/>
          </a:bodyPr>
          <a:lstStyle/>
          <a:p>
            <a:pPr indent="-228600">
              <a:buFont typeface="Arial" panose="020B0604020202020204" pitchFamily="34" charset="0"/>
              <a:buChar char="•"/>
            </a:pPr>
            <a:r>
              <a:rPr lang="en-US" sz="2000" dirty="0">
                <a:cs typeface="Calibri"/>
              </a:rPr>
              <a:t>The left graph implies a great difference between Democrats on one side, and Republicans and Independents on the other. The right graph shows how in reality there is general consensus. The y-axis begins at 0%, and the actual % numbers are expressed.</a:t>
            </a:r>
            <a:endParaRPr lang="en-US" sz="2000" dirty="0"/>
          </a:p>
        </p:txBody>
      </p:sp>
      <p:sp>
        <p:nvSpPr>
          <p:cNvPr id="11" name="Rectangle 10">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bar chart&#10;&#10;Description automatically generated">
            <a:extLst>
              <a:ext uri="{FF2B5EF4-FFF2-40B4-BE49-F238E27FC236}">
                <a16:creationId xmlns:a16="http://schemas.microsoft.com/office/drawing/2014/main" id="{FEF2C538-7514-46A9-83BA-33FDE4AB0728}"/>
              </a:ext>
            </a:extLst>
          </p:cNvPr>
          <p:cNvPicPr>
            <a:picLocks noGrp="1" noChangeAspect="1"/>
          </p:cNvPicPr>
          <p:nvPr>
            <p:ph type="pic" idx="1"/>
          </p:nvPr>
        </p:nvPicPr>
        <p:blipFill rotWithShape="1">
          <a:blip r:embed="rId2"/>
          <a:srcRect l="7379" r="7379"/>
          <a:stretch/>
        </p:blipFill>
        <p:spPr>
          <a:xfrm>
            <a:off x="1042081" y="2742397"/>
            <a:ext cx="4172534" cy="3291840"/>
          </a:xfrm>
          <a:prstGeom prst="rect">
            <a:avLst/>
          </a:prstGeom>
        </p:spPr>
      </p:pic>
      <p:sp>
        <p:nvSpPr>
          <p:cNvPr id="15"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hart, bar chart&#10;&#10;Description automatically generated">
            <a:extLst>
              <a:ext uri="{FF2B5EF4-FFF2-40B4-BE49-F238E27FC236}">
                <a16:creationId xmlns:a16="http://schemas.microsoft.com/office/drawing/2014/main" id="{604BBB12-2C2A-40AC-B39D-49E610755972}"/>
              </a:ext>
            </a:extLst>
          </p:cNvPr>
          <p:cNvPicPr>
            <a:picLocks noChangeAspect="1"/>
          </p:cNvPicPr>
          <p:nvPr/>
        </p:nvPicPr>
        <p:blipFill>
          <a:blip r:embed="rId3"/>
          <a:stretch>
            <a:fillRect/>
          </a:stretch>
        </p:blipFill>
        <p:spPr>
          <a:xfrm>
            <a:off x="6576484" y="2883580"/>
            <a:ext cx="4974336" cy="3009473"/>
          </a:xfrm>
          <a:prstGeom prst="rect">
            <a:avLst/>
          </a:prstGeom>
        </p:spPr>
      </p:pic>
    </p:spTree>
    <p:extLst>
      <p:ext uri="{BB962C8B-B14F-4D97-AF65-F5344CB8AC3E}">
        <p14:creationId xmlns:p14="http://schemas.microsoft.com/office/powerpoint/2010/main" val="4156254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10;&#10;Description automatically generated">
            <a:extLst>
              <a:ext uri="{FF2B5EF4-FFF2-40B4-BE49-F238E27FC236}">
                <a16:creationId xmlns:a16="http://schemas.microsoft.com/office/drawing/2014/main" id="{636903AF-8647-468E-ABF8-B468AB9EC9FE}"/>
              </a:ext>
            </a:extLst>
          </p:cNvPr>
          <p:cNvPicPr>
            <a:picLocks noGrp="1" noChangeAspect="1"/>
          </p:cNvPicPr>
          <p:nvPr>
            <p:ph type="pic" idx="1"/>
          </p:nvPr>
        </p:nvPicPr>
        <p:blipFill rotWithShape="1">
          <a:blip r:embed="rId2"/>
          <a:srcRect t="4869" r="-1" b="14995"/>
          <a:stretch/>
        </p:blipFill>
        <p:spPr>
          <a:xfrm>
            <a:off x="320040" y="320040"/>
            <a:ext cx="11548872" cy="4303462"/>
          </a:xfrm>
          <a:prstGeom prst="rect">
            <a:avLst/>
          </a:prstGeom>
        </p:spPr>
      </p:pic>
      <p:sp>
        <p:nvSpPr>
          <p:cNvPr id="19" name="Rectangle 11">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itle 1">
            <a:extLst>
              <a:ext uri="{FF2B5EF4-FFF2-40B4-BE49-F238E27FC236}">
                <a16:creationId xmlns:a16="http://schemas.microsoft.com/office/drawing/2014/main" id="{69DDCDF2-774B-46DD-BE33-B6423F2167BA}"/>
              </a:ext>
            </a:extLst>
          </p:cNvPr>
          <p:cNvSpPr>
            <a:spLocks noGrp="1"/>
          </p:cNvSpPr>
          <p:nvPr>
            <p:ph type="title"/>
          </p:nvPr>
        </p:nvSpPr>
        <p:spPr>
          <a:xfrm>
            <a:off x="841248" y="5009083"/>
            <a:ext cx="2889504" cy="1345997"/>
          </a:xfrm>
        </p:spPr>
        <p:txBody>
          <a:bodyPr vert="horz" lIns="91440" tIns="45720" rIns="91440" bIns="45720" rtlCol="0" anchor="ctr">
            <a:normAutofit/>
          </a:bodyPr>
          <a:lstStyle/>
          <a:p>
            <a:endParaRPr lang="en-US" sz="2600">
              <a:solidFill>
                <a:schemeClr val="bg1"/>
              </a:solidFill>
            </a:endParaRPr>
          </a:p>
        </p:txBody>
      </p:sp>
      <p:cxnSp>
        <p:nvCxnSpPr>
          <p:cNvPr id="21" name="Straight Connector 13">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3">
            <a:extLst>
              <a:ext uri="{FF2B5EF4-FFF2-40B4-BE49-F238E27FC236}">
                <a16:creationId xmlns:a16="http://schemas.microsoft.com/office/drawing/2014/main" id="{4F3BD95B-F321-49F7-8450-3C431FC3A899}"/>
              </a:ext>
            </a:extLst>
          </p:cNvPr>
          <p:cNvSpPr>
            <a:spLocks noGrp="1"/>
          </p:cNvSpPr>
          <p:nvPr>
            <p:ph type="body" sz="half" idx="2"/>
          </p:nvPr>
        </p:nvSpPr>
        <p:spPr>
          <a:xfrm>
            <a:off x="4379976" y="5009083"/>
            <a:ext cx="6976872" cy="1345997"/>
          </a:xfrm>
        </p:spPr>
        <p:txBody>
          <a:bodyPr vert="horz" lIns="91440" tIns="45720" rIns="91440" bIns="45720" rtlCol="0" anchor="ctr">
            <a:normAutofit/>
          </a:bodyPr>
          <a:lstStyle/>
          <a:p>
            <a:pPr indent="-228600">
              <a:buFont typeface="Arial" panose="020B0604020202020204" pitchFamily="34" charset="0"/>
              <a:buChar char="•"/>
            </a:pPr>
            <a:r>
              <a:rPr lang="en-US" sz="1700" dirty="0">
                <a:solidFill>
                  <a:schemeClr val="bg1"/>
                </a:solidFill>
                <a:cs typeface="Calibri"/>
              </a:rPr>
              <a:t>The right graph portrays a more reasonable picture of the effect of the tax cut expiration. The left graph begins at 34% and thereby overemphasizes the difference between a 35% tax rate and a 39.6% one.</a:t>
            </a:r>
            <a:endParaRPr lang="en-US" sz="1700" dirty="0">
              <a:solidFill>
                <a:schemeClr val="bg1"/>
              </a:solidFill>
            </a:endParaRPr>
          </a:p>
        </p:txBody>
      </p:sp>
    </p:spTree>
    <p:extLst>
      <p:ext uri="{BB962C8B-B14F-4D97-AF65-F5344CB8AC3E}">
        <p14:creationId xmlns:p14="http://schemas.microsoft.com/office/powerpoint/2010/main" val="47680948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8100C28-2073-4AEA-92FA-C014D413B523}"/>
              </a:ext>
            </a:extLst>
          </p:cNvPr>
          <p:cNvSpPr>
            <a:spLocks noGrp="1"/>
          </p:cNvSpPr>
          <p:nvPr>
            <p:ph type="title"/>
          </p:nvPr>
        </p:nvSpPr>
        <p:spPr>
          <a:xfrm>
            <a:off x="630936" y="639520"/>
            <a:ext cx="3429000" cy="1719072"/>
          </a:xfrm>
        </p:spPr>
        <p:txBody>
          <a:bodyPr anchor="b">
            <a:normAutofit/>
          </a:bodyPr>
          <a:lstStyle/>
          <a:p>
            <a:r>
              <a:rPr lang="en-US" sz="5400" dirty="0">
                <a:cs typeface="Calibri Light"/>
              </a:rPr>
              <a:t>26+50+63=139</a:t>
            </a:r>
            <a:endParaRPr lang="en-US" sz="5400" dirty="0"/>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E4640959-E075-4C5C-86B2-C6870CE3B255}"/>
              </a:ext>
            </a:extLst>
          </p:cNvPr>
          <p:cNvSpPr>
            <a:spLocks noGrp="1"/>
          </p:cNvSpPr>
          <p:nvPr>
            <p:ph idx="1"/>
          </p:nvPr>
        </p:nvSpPr>
        <p:spPr>
          <a:xfrm>
            <a:off x="630936" y="2807208"/>
            <a:ext cx="3429000" cy="3410712"/>
          </a:xfrm>
        </p:spPr>
        <p:txBody>
          <a:bodyPr anchor="t">
            <a:normAutofit/>
          </a:bodyPr>
          <a:lstStyle/>
          <a:p>
            <a:r>
              <a:rPr lang="en-US" sz="2200" dirty="0">
                <a:cs typeface="Calibri"/>
              </a:rPr>
              <a:t>Pie charts must add up to 100%. While not necessarily portraying pet ownership by grade deceptively, this graph is just wrong. A bar graph would be appropriate.</a:t>
            </a:r>
            <a:endParaRPr lang="en-US" sz="2200" dirty="0"/>
          </a:p>
        </p:txBody>
      </p:sp>
      <p:pic>
        <p:nvPicPr>
          <p:cNvPr id="4" name="Picture 4" descr="Diagram&#10;&#10;Description automatically generated">
            <a:extLst>
              <a:ext uri="{FF2B5EF4-FFF2-40B4-BE49-F238E27FC236}">
                <a16:creationId xmlns:a16="http://schemas.microsoft.com/office/drawing/2014/main" id="{DD405C06-6649-4DE6-99D9-7686AD7B2516}"/>
              </a:ext>
            </a:extLst>
          </p:cNvPr>
          <p:cNvPicPr>
            <a:picLocks noChangeAspect="1"/>
          </p:cNvPicPr>
          <p:nvPr/>
        </p:nvPicPr>
        <p:blipFill>
          <a:blip r:embed="rId2"/>
          <a:stretch>
            <a:fillRect/>
          </a:stretch>
        </p:blipFill>
        <p:spPr>
          <a:xfrm>
            <a:off x="4654296" y="1651292"/>
            <a:ext cx="6903720" cy="3555415"/>
          </a:xfrm>
          <a:prstGeom prst="rect">
            <a:avLst/>
          </a:prstGeom>
        </p:spPr>
      </p:pic>
    </p:spTree>
    <p:extLst>
      <p:ext uri="{BB962C8B-B14F-4D97-AF65-F5344CB8AC3E}">
        <p14:creationId xmlns:p14="http://schemas.microsoft.com/office/powerpoint/2010/main" val="2306219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9180DE06-7362-4888-AADA-7AADD57AC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9D322F-5F87-43CF-A524-8E953A987CC4}"/>
              </a:ext>
            </a:extLst>
          </p:cNvPr>
          <p:cNvSpPr>
            <a:spLocks noGrp="1"/>
          </p:cNvSpPr>
          <p:nvPr>
            <p:ph type="ctrTitle"/>
          </p:nvPr>
        </p:nvSpPr>
        <p:spPr>
          <a:xfrm>
            <a:off x="7331384" y="679730"/>
            <a:ext cx="4171994" cy="3932729"/>
          </a:xfrm>
        </p:spPr>
        <p:txBody>
          <a:bodyPr>
            <a:normAutofit/>
          </a:bodyPr>
          <a:lstStyle/>
          <a:p>
            <a:pPr algn="l"/>
            <a:r>
              <a:rPr lang="en-US" dirty="0">
                <a:cs typeface="Calibri Light"/>
              </a:rPr>
              <a:t>Were We Mistaken?</a:t>
            </a:r>
            <a:endParaRPr lang="en-US" dirty="0"/>
          </a:p>
        </p:txBody>
      </p:sp>
      <p:grpSp>
        <p:nvGrpSpPr>
          <p:cNvPr id="11" name="Group 10">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2218698" y="2733627"/>
            <a:ext cx="1340409" cy="5777807"/>
            <a:chOff x="329184" y="2"/>
            <a:chExt cx="524256" cy="5777807"/>
          </a:xfrm>
        </p:grpSpPr>
        <p:cxnSp>
          <p:nvCxnSpPr>
            <p:cNvPr id="12" name="Straight Connector 11">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2"/>
              <a:ext cx="524256" cy="5666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Subtitle 2">
            <a:extLst>
              <a:ext uri="{FF2B5EF4-FFF2-40B4-BE49-F238E27FC236}">
                <a16:creationId xmlns:a16="http://schemas.microsoft.com/office/drawing/2014/main" id="{31C49E56-C260-4075-A912-83231E911C40}"/>
              </a:ext>
            </a:extLst>
          </p:cNvPr>
          <p:cNvSpPr>
            <a:spLocks noGrp="1"/>
          </p:cNvSpPr>
          <p:nvPr>
            <p:ph type="subTitle" idx="1"/>
          </p:nvPr>
        </p:nvSpPr>
        <p:spPr>
          <a:xfrm>
            <a:off x="7331383" y="5227455"/>
            <a:ext cx="3876085" cy="857461"/>
          </a:xfrm>
        </p:spPr>
        <p:txBody>
          <a:bodyPr vert="horz" lIns="91440" tIns="45720" rIns="91440" bIns="45720" rtlCol="0" anchor="t">
            <a:normAutofit fontScale="55000" lnSpcReduction="20000"/>
          </a:bodyPr>
          <a:lstStyle/>
          <a:p>
            <a:pPr algn="l"/>
            <a:r>
              <a:rPr lang="en-US" dirty="0">
                <a:cs typeface="Calibri"/>
              </a:rPr>
              <a:t>Did we overreact? Retrospect seems to give a resounding no. Covid-19 crippled us. SARS is very infectious and requires drastic measures to stem rising infection rates. Practically, Covid-19 poses a much greater danger to our society than rabies does.</a:t>
            </a:r>
          </a:p>
        </p:txBody>
      </p:sp>
      <p:sp>
        <p:nvSpPr>
          <p:cNvPr id="15" name="Rectangle 1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372533"/>
            <a:ext cx="6116779" cy="606872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imeline&#10;&#10;Description automatically generated">
            <a:extLst>
              <a:ext uri="{FF2B5EF4-FFF2-40B4-BE49-F238E27FC236}">
                <a16:creationId xmlns:a16="http://schemas.microsoft.com/office/drawing/2014/main" id="{D1BF09F1-93E0-498A-A83B-1FAEAFCB48AF}"/>
              </a:ext>
            </a:extLst>
          </p:cNvPr>
          <p:cNvPicPr>
            <a:picLocks noChangeAspect="1"/>
          </p:cNvPicPr>
          <p:nvPr/>
        </p:nvPicPr>
        <p:blipFill>
          <a:blip r:embed="rId2"/>
          <a:stretch>
            <a:fillRect/>
          </a:stretch>
        </p:blipFill>
        <p:spPr>
          <a:xfrm>
            <a:off x="1479772" y="612553"/>
            <a:ext cx="4534479" cy="5632894"/>
          </a:xfrm>
          <a:prstGeom prst="rect">
            <a:avLst/>
          </a:prstGeom>
        </p:spPr>
      </p:pic>
    </p:spTree>
    <p:extLst>
      <p:ext uri="{BB962C8B-B14F-4D97-AF65-F5344CB8AC3E}">
        <p14:creationId xmlns:p14="http://schemas.microsoft.com/office/powerpoint/2010/main" val="920208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BBCE7-EF9F-4807-B955-952FF8B858F7}"/>
              </a:ext>
            </a:extLst>
          </p:cNvPr>
          <p:cNvSpPr>
            <a:spLocks noGrp="1"/>
          </p:cNvSpPr>
          <p:nvPr>
            <p:ph type="title"/>
          </p:nvPr>
        </p:nvSpPr>
        <p:spPr>
          <a:xfrm>
            <a:off x="839788" y="102797"/>
            <a:ext cx="10515600" cy="1325563"/>
          </a:xfrm>
        </p:spPr>
        <p:txBody>
          <a:bodyPr/>
          <a:lstStyle/>
          <a:p>
            <a:r>
              <a:rPr lang="en-US" dirty="0">
                <a:cs typeface="Calibri Light"/>
              </a:rPr>
              <a:t>Overstating</a:t>
            </a:r>
            <a:endParaRPr lang="en-US" dirty="0"/>
          </a:p>
        </p:txBody>
      </p:sp>
      <p:sp>
        <p:nvSpPr>
          <p:cNvPr id="3" name="Text Placeholder 2">
            <a:extLst>
              <a:ext uri="{FF2B5EF4-FFF2-40B4-BE49-F238E27FC236}">
                <a16:creationId xmlns:a16="http://schemas.microsoft.com/office/drawing/2014/main" id="{ECA98C96-D0E9-40A7-9372-BC1D0A867F4C}"/>
              </a:ext>
            </a:extLst>
          </p:cNvPr>
          <p:cNvSpPr>
            <a:spLocks noGrp="1"/>
          </p:cNvSpPr>
          <p:nvPr>
            <p:ph type="body" idx="1"/>
          </p:nvPr>
        </p:nvSpPr>
        <p:spPr>
          <a:xfrm>
            <a:off x="877263" y="1346038"/>
            <a:ext cx="3857133" cy="955291"/>
          </a:xfrm>
        </p:spPr>
        <p:txBody>
          <a:bodyPr>
            <a:normAutofit fontScale="70000" lnSpcReduction="20000"/>
          </a:bodyPr>
          <a:lstStyle/>
          <a:p>
            <a:r>
              <a:rPr lang="en-US" dirty="0">
                <a:cs typeface="Calibri"/>
              </a:rPr>
              <a:t>The graph below seems to pull one's eyes all the way to the right for the 80+ group. One would be frantic for the 80+.</a:t>
            </a:r>
          </a:p>
        </p:txBody>
      </p:sp>
      <p:pic>
        <p:nvPicPr>
          <p:cNvPr id="7" name="Picture 7" descr="Chart, bar chart&#10;&#10;Description automatically generated">
            <a:extLst>
              <a:ext uri="{FF2B5EF4-FFF2-40B4-BE49-F238E27FC236}">
                <a16:creationId xmlns:a16="http://schemas.microsoft.com/office/drawing/2014/main" id="{F51823AE-661B-4885-9BD6-0DD079E7D542}"/>
              </a:ext>
            </a:extLst>
          </p:cNvPr>
          <p:cNvPicPr>
            <a:picLocks noGrp="1" noChangeAspect="1"/>
          </p:cNvPicPr>
          <p:nvPr>
            <p:ph sz="half" idx="2"/>
          </p:nvPr>
        </p:nvPicPr>
        <p:blipFill>
          <a:blip r:embed="rId2"/>
          <a:stretch>
            <a:fillRect/>
          </a:stretch>
        </p:blipFill>
        <p:spPr>
          <a:xfrm>
            <a:off x="651576" y="2441755"/>
            <a:ext cx="4031318" cy="4409112"/>
          </a:xfrm>
        </p:spPr>
      </p:pic>
      <p:sp>
        <p:nvSpPr>
          <p:cNvPr id="5" name="Text Placeholder 4">
            <a:extLst>
              <a:ext uri="{FF2B5EF4-FFF2-40B4-BE49-F238E27FC236}">
                <a16:creationId xmlns:a16="http://schemas.microsoft.com/office/drawing/2014/main" id="{56A57D72-15A1-454A-ABDF-ED06927AE6F2}"/>
              </a:ext>
            </a:extLst>
          </p:cNvPr>
          <p:cNvSpPr>
            <a:spLocks noGrp="1"/>
          </p:cNvSpPr>
          <p:nvPr>
            <p:ph type="body" sz="quarter" idx="3"/>
          </p:nvPr>
        </p:nvSpPr>
        <p:spPr>
          <a:xfrm>
            <a:off x="5620407" y="1389975"/>
            <a:ext cx="5183188" cy="955291"/>
          </a:xfrm>
        </p:spPr>
        <p:txBody>
          <a:bodyPr>
            <a:normAutofit fontScale="70000" lnSpcReduction="20000"/>
          </a:bodyPr>
          <a:lstStyle/>
          <a:p>
            <a:r>
              <a:rPr lang="en-US" dirty="0">
                <a:cs typeface="Calibri"/>
              </a:rPr>
              <a:t>The graph below paints a fairer picture. The actual % difference is shown to be not so great and it catches the eye. The visual on the right gives context and shows the situation to be anything but hopeless.</a:t>
            </a:r>
            <a:endParaRPr lang="en-US" dirty="0"/>
          </a:p>
        </p:txBody>
      </p:sp>
      <p:pic>
        <p:nvPicPr>
          <p:cNvPr id="8" name="Picture 8" descr="Chart, bar chart&#10;&#10;Description automatically generated">
            <a:extLst>
              <a:ext uri="{FF2B5EF4-FFF2-40B4-BE49-F238E27FC236}">
                <a16:creationId xmlns:a16="http://schemas.microsoft.com/office/drawing/2014/main" id="{C40EFCDB-CD33-4D3E-93FB-C83677A753D4}"/>
              </a:ext>
            </a:extLst>
          </p:cNvPr>
          <p:cNvPicPr>
            <a:picLocks noGrp="1" noChangeAspect="1"/>
          </p:cNvPicPr>
          <p:nvPr>
            <p:ph sz="quarter" idx="4"/>
          </p:nvPr>
        </p:nvPicPr>
        <p:blipFill rotWithShape="1">
          <a:blip r:embed="rId3"/>
          <a:srcRect l="53874" b="388"/>
          <a:stretch/>
        </p:blipFill>
        <p:spPr>
          <a:xfrm>
            <a:off x="6102204" y="2293177"/>
            <a:ext cx="4533413" cy="4569301"/>
          </a:xfrm>
        </p:spPr>
      </p:pic>
    </p:spTree>
    <p:extLst>
      <p:ext uri="{BB962C8B-B14F-4D97-AF65-F5344CB8AC3E}">
        <p14:creationId xmlns:p14="http://schemas.microsoft.com/office/powerpoint/2010/main" val="1635782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61" name="Rectangle 46">
            <a:extLst>
              <a:ext uri="{FF2B5EF4-FFF2-40B4-BE49-F238E27FC236}">
                <a16:creationId xmlns:a16="http://schemas.microsoft.com/office/drawing/2014/main" id="{2032B1E8-BC40-4380-97A6-14C0320AE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48">
            <a:extLst>
              <a:ext uri="{FF2B5EF4-FFF2-40B4-BE49-F238E27FC236}">
                <a16:creationId xmlns:a16="http://schemas.microsoft.com/office/drawing/2014/main" id="{82BEABD9-E1ED-49C7-8734-5494C88E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6A4238-5D04-475E-A80C-9164EA3072E1}"/>
              </a:ext>
            </a:extLst>
          </p:cNvPr>
          <p:cNvSpPr>
            <a:spLocks noGrp="1"/>
          </p:cNvSpPr>
          <p:nvPr>
            <p:ph type="title"/>
          </p:nvPr>
        </p:nvSpPr>
        <p:spPr>
          <a:xfrm>
            <a:off x="841248" y="5010912"/>
            <a:ext cx="2889504" cy="1344168"/>
          </a:xfrm>
        </p:spPr>
        <p:txBody>
          <a:bodyPr vert="horz" lIns="91440" tIns="45720" rIns="91440" bIns="45720" rtlCol="0" anchor="ctr">
            <a:normAutofit/>
          </a:bodyPr>
          <a:lstStyle/>
          <a:p>
            <a:r>
              <a:rPr lang="en-US" sz="2600" dirty="0">
                <a:solidFill>
                  <a:schemeClr val="bg1"/>
                </a:solidFill>
                <a:cs typeface="Calibri Light"/>
              </a:rPr>
              <a:t>Egregious</a:t>
            </a:r>
            <a:endParaRPr lang="en-US" sz="2600" dirty="0">
              <a:solidFill>
                <a:schemeClr val="bg1"/>
              </a:solidFill>
            </a:endParaRPr>
          </a:p>
        </p:txBody>
      </p:sp>
      <p:pic>
        <p:nvPicPr>
          <p:cNvPr id="5" name="Picture 5" descr="Graphical user interface, chart&#10;&#10;Description automatically generated">
            <a:extLst>
              <a:ext uri="{FF2B5EF4-FFF2-40B4-BE49-F238E27FC236}">
                <a16:creationId xmlns:a16="http://schemas.microsoft.com/office/drawing/2014/main" id="{E3A17449-7267-4555-85A6-0728C7378D72}"/>
              </a:ext>
            </a:extLst>
          </p:cNvPr>
          <p:cNvPicPr>
            <a:picLocks noGrp="1" noChangeAspect="1"/>
          </p:cNvPicPr>
          <p:nvPr>
            <p:ph type="pic" idx="1"/>
          </p:nvPr>
        </p:nvPicPr>
        <p:blipFill rotWithShape="1">
          <a:blip r:embed="rId2"/>
          <a:srcRect t="16426" r="2" b="10630"/>
          <a:stretch/>
        </p:blipFill>
        <p:spPr>
          <a:xfrm>
            <a:off x="1190284" y="424328"/>
            <a:ext cx="4099481" cy="3973936"/>
          </a:xfrm>
          <a:prstGeom prst="rect">
            <a:avLst/>
          </a:prstGeom>
        </p:spPr>
      </p:pic>
      <p:pic>
        <p:nvPicPr>
          <p:cNvPr id="6" name="Picture 6">
            <a:extLst>
              <a:ext uri="{FF2B5EF4-FFF2-40B4-BE49-F238E27FC236}">
                <a16:creationId xmlns:a16="http://schemas.microsoft.com/office/drawing/2014/main" id="{7C323955-696B-4222-9184-9CFA8C065B06}"/>
              </a:ext>
            </a:extLst>
          </p:cNvPr>
          <p:cNvPicPr>
            <a:picLocks noChangeAspect="1"/>
          </p:cNvPicPr>
          <p:nvPr/>
        </p:nvPicPr>
        <p:blipFill>
          <a:blip r:embed="rId3"/>
          <a:stretch>
            <a:fillRect/>
          </a:stretch>
        </p:blipFill>
        <p:spPr>
          <a:xfrm>
            <a:off x="5964935" y="1183550"/>
            <a:ext cx="5212080" cy="1746046"/>
          </a:xfrm>
          <a:prstGeom prst="rect">
            <a:avLst/>
          </a:prstGeom>
        </p:spPr>
      </p:pic>
      <p:cxnSp>
        <p:nvCxnSpPr>
          <p:cNvPr id="51" name="Straight Connector 50">
            <a:extLst>
              <a:ext uri="{FF2B5EF4-FFF2-40B4-BE49-F238E27FC236}">
                <a16:creationId xmlns:a16="http://schemas.microsoft.com/office/drawing/2014/main" id="{17341211-05E5-4FDD-98B1-F551CD0EAE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9512"/>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D694F6C6-096C-4F24-9B69-0845B6E53AA1}"/>
              </a:ext>
            </a:extLst>
          </p:cNvPr>
          <p:cNvSpPr>
            <a:spLocks noGrp="1"/>
          </p:cNvSpPr>
          <p:nvPr>
            <p:ph type="body" sz="half" idx="2"/>
          </p:nvPr>
        </p:nvSpPr>
        <p:spPr>
          <a:xfrm>
            <a:off x="4379976" y="5010912"/>
            <a:ext cx="6976872" cy="1344168"/>
          </a:xfrm>
        </p:spPr>
        <p:txBody>
          <a:bodyPr vert="horz" lIns="91440" tIns="45720" rIns="91440" bIns="45720" rtlCol="0" anchor="ctr">
            <a:normAutofit/>
          </a:bodyPr>
          <a:lstStyle/>
          <a:p>
            <a:pPr indent="-228600">
              <a:buFont typeface="Arial" panose="020B0604020202020204" pitchFamily="34" charset="0"/>
              <a:buChar char="•"/>
            </a:pPr>
            <a:r>
              <a:rPr lang="en-US" sz="1700" dirty="0">
                <a:solidFill>
                  <a:schemeClr val="bg1"/>
                </a:solidFill>
                <a:cs typeface="Calibri"/>
              </a:rPr>
              <a:t>It appears that the Georgia Department of Health is providing evidence of a consistent decline in Covid-19 rates over five counties. When one takes a closer look, however, the months are not in order. Whether through bad intent or just plain negligence, as the administration contended, this graph does not present a true picture.</a:t>
            </a:r>
            <a:endParaRPr lang="en-US" sz="1700" dirty="0">
              <a:solidFill>
                <a:schemeClr val="bg1"/>
              </a:solidFill>
            </a:endParaRPr>
          </a:p>
        </p:txBody>
      </p:sp>
    </p:spTree>
    <p:extLst>
      <p:ext uri="{BB962C8B-B14F-4D97-AF65-F5344CB8AC3E}">
        <p14:creationId xmlns:p14="http://schemas.microsoft.com/office/powerpoint/2010/main" val="200389974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Misleading Visuals- They are not what they appear to be by Moshe Burnstein</vt:lpstr>
      <vt:lpstr>Upside Down Graph</vt:lpstr>
      <vt:lpstr>Simpson's Paradox</vt:lpstr>
      <vt:lpstr>Truncating the Graph</vt:lpstr>
      <vt:lpstr>PowerPoint Presentation</vt:lpstr>
      <vt:lpstr>26+50+63=139</vt:lpstr>
      <vt:lpstr>Were We Mistaken?</vt:lpstr>
      <vt:lpstr>Overstating</vt:lpstr>
      <vt:lpstr>Egregious</vt:lpstr>
      <vt:lpstr>Mask Mandates: Panacea?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565</cp:revision>
  <dcterms:created xsi:type="dcterms:W3CDTF">2022-02-27T21:20:38Z</dcterms:created>
  <dcterms:modified xsi:type="dcterms:W3CDTF">2023-11-26T22:07:48Z</dcterms:modified>
</cp:coreProperties>
</file>